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53"/>
  </p:notesMasterIdLst>
  <p:handoutMasterIdLst>
    <p:handoutMasterId r:id="rId54"/>
  </p:handoutMasterIdLst>
  <p:sldIdLst>
    <p:sldId id="256" r:id="rId3"/>
    <p:sldId id="309" r:id="rId4"/>
    <p:sldId id="310" r:id="rId5"/>
    <p:sldId id="258" r:id="rId6"/>
    <p:sldId id="259" r:id="rId7"/>
    <p:sldId id="31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75" r:id="rId25"/>
    <p:sldId id="276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8" r:id="rId36"/>
    <p:sldId id="290" r:id="rId37"/>
    <p:sldId id="291" r:id="rId38"/>
    <p:sldId id="312" r:id="rId39"/>
    <p:sldId id="313" r:id="rId40"/>
    <p:sldId id="314" r:id="rId41"/>
    <p:sldId id="292" r:id="rId42"/>
    <p:sldId id="293" r:id="rId43"/>
    <p:sldId id="294" r:id="rId44"/>
    <p:sldId id="317" r:id="rId45"/>
    <p:sldId id="316" r:id="rId46"/>
    <p:sldId id="315" r:id="rId47"/>
    <p:sldId id="318" r:id="rId48"/>
    <p:sldId id="305" r:id="rId49"/>
    <p:sldId id="306" r:id="rId50"/>
    <p:sldId id="307" r:id="rId51"/>
    <p:sldId id="308" r:id="rId52"/>
  </p:sldIdLst>
  <p:sldSz cx="9144000" cy="5143500" type="screen16x9"/>
  <p:notesSz cx="6858000" cy="9144000"/>
  <p:embeddedFontLst>
    <p:embeddedFont>
      <p:font typeface="Roboto" panose="020B0604020202020204" charset="0"/>
      <p:regular r:id="rId55"/>
      <p:bold r:id="rId56"/>
      <p:italic r:id="rId57"/>
      <p:boldItalic r:id="rId58"/>
    </p:embeddedFont>
    <p:embeddedFont>
      <p:font typeface="Rubik" panose="020B0604020202020204" charset="-79"/>
      <p:regular r:id="rId59"/>
      <p:bold r:id="rId60"/>
      <p:italic r:id="rId61"/>
      <p:boldItalic r:id="rId62"/>
    </p:embeddedFont>
    <p:embeddedFont>
      <p:font typeface="Arial Rounded MT Bold" panose="020F0704030504030204" pitchFamily="34" charset="0"/>
      <p:regular r:id="rId63"/>
    </p:embeddedFont>
    <p:embeddedFont>
      <p:font typeface="Montserrat Medium" panose="020B0604020202020204" charset="0"/>
      <p:regular r:id="rId64"/>
      <p:bold r:id="rId65"/>
      <p:italic r:id="rId66"/>
      <p:boldItalic r:id="rId67"/>
    </p:embeddedFont>
    <p:embeddedFont>
      <p:font typeface="Montserrat Light" panose="020B0604020202020204" charset="0"/>
      <p:regular r:id="rId68"/>
      <p:bold r:id="rId69"/>
      <p:italic r:id="rId70"/>
      <p:boldItalic r:id="rId71"/>
    </p:embeddedFont>
    <p:embeddedFont>
      <p:font typeface="Montserrat" panose="020B0604020202020204" charset="0"/>
      <p:regular r:id="rId72"/>
      <p:bold r:id="rId73"/>
      <p:italic r:id="rId74"/>
      <p:boldItalic r:id="rId75"/>
    </p:embeddedFont>
    <p:embeddedFont>
      <p:font typeface="Proxima Nova Semibold" panose="020B0604020202020204" charset="0"/>
      <p:regular r:id="rId76"/>
      <p:bold r:id="rId77"/>
      <p:boldItalic r:id="rId78"/>
    </p:embeddedFont>
    <p:embeddedFont>
      <p:font typeface="맑은 고딕" panose="020B0503020000020004" pitchFamily="34" charset="-127"/>
      <p:regular r:id="rId79"/>
      <p:bold r:id="rId80"/>
    </p:embeddedFont>
    <p:embeddedFont>
      <p:font typeface="Proxima Nova" panose="020B0604020202020204" charset="0"/>
      <p:regular r:id="rId81"/>
      <p:bold r:id="rId82"/>
      <p:italic r:id="rId83"/>
      <p:boldItalic r:id="rId8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D8BA6EA-38F8-424B-89DC-090751DB5C78}">
  <a:tblStyle styleId="{DD8BA6EA-38F8-424B-89DC-090751DB5C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>
        <p:scale>
          <a:sx n="89" d="100"/>
          <a:sy n="89" d="100"/>
        </p:scale>
        <p:origin x="1032" y="5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6" Type="http://schemas.openxmlformats.org/officeDocument/2006/relationships/font" Target="fonts/font22.fntdata"/><Relationship Id="rId84" Type="http://schemas.openxmlformats.org/officeDocument/2006/relationships/font" Target="fonts/font30.fntdata"/><Relationship Id="rId7" Type="http://schemas.openxmlformats.org/officeDocument/2006/relationships/slide" Target="slides/slide5.xml"/><Relationship Id="rId71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font" Target="fonts/font20.fntdata"/><Relationship Id="rId79" Type="http://schemas.openxmlformats.org/officeDocument/2006/relationships/font" Target="fonts/font25.fntdata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font" Target="fonts/font7.fntdata"/><Relationship Id="rId82" Type="http://schemas.openxmlformats.org/officeDocument/2006/relationships/font" Target="fonts/font28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77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8.fntdata"/><Relationship Id="rId80" Type="http://schemas.openxmlformats.org/officeDocument/2006/relationships/font" Target="fonts/font26.fntdata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font" Target="fonts/font21.fntdata"/><Relationship Id="rId83" Type="http://schemas.openxmlformats.org/officeDocument/2006/relationships/font" Target="fonts/font29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font" Target="fonts/font19.fntdata"/><Relationship Id="rId78" Type="http://schemas.openxmlformats.org/officeDocument/2006/relationships/font" Target="fonts/font24.fntdata"/><Relationship Id="rId81" Type="http://schemas.openxmlformats.org/officeDocument/2006/relationships/font" Target="fonts/font27.fntdata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B61E5-61B4-4798-9515-AFB19D6FB8D3}" type="datetimeFigureOut">
              <a:rPr lang="es-AR" smtClean="0"/>
              <a:t>24/2/2022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8283C-8AB8-46D2-9E95-4CC43E4A797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37779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93725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261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8aa852056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8aa852056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303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c8aa85205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c8aa85205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8885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c8aa85205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c8aa85205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84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8aa852056_0_8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c8aa852056_0_8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131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c8aa85205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c8aa85205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79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8aa852056_0_7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c8aa852056_0_7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796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c8aa852056_0_8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c8aa852056_0_8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03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c36e9e360b_0_15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c36e9e360b_0_15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5959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c8aa852056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c8aa852056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268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c8aa852056_0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c8aa852056_0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11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d8e9c849d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d8e9c849d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7990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c8aa85205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c8aa85205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1506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c8aa852056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c8aa852056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0316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c8aa85205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c8aa85205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0421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8aa852056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8aa852056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063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c8aa852056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c8aa852056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940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c8aa852056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c8aa852056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455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c8aa852056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c8aa852056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129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c8aa852056_0_8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c8aa852056_0_8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0189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c8aa85205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c8aa85205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4599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c8aa852056_0_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c8aa852056_0_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28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8aa85205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8aa85205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174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c8aa852056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c8aa852056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950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c8aa852056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c8aa852056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794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c8aa852056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c8aa852056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270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c8aa852056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c8aa852056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4296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c8aa852056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c8aa852056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3692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c8aa852056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c8aa852056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6443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c8aa852056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c8aa852056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1646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c8aa852056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c8aa852056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560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3400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375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36e9e360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36e9e360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2038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5837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38221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6037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0" name="Google Shape;5470;gc36e9e360b_0_12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1" name="Google Shape;5471;gc36e9e360b_0_12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31871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4" name="Google Shape;5884;gc36e9e360b_0_12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5" name="Google Shape;5885;gc36e9e360b_0_12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7782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5" name="Google Shape;6245;gc36e9e360b_0_12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6" name="Google Shape;6246;gc36e9e360b_0_12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48196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5" name="Google Shape;6755;gc36e9e360b_0_134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6" name="Google Shape;6756;gc36e9e360b_0_134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824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badc59791_2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badc59791_2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09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c8aa85205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c8aa85205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380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36e9e360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36e9e360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434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8aa85205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8aa85205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1779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c36e9e360b_0_15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c36e9e360b_0_15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43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1710" y="410915"/>
            <a:ext cx="8534116" cy="4529378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50" y="1553250"/>
            <a:ext cx="6094200" cy="16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243750"/>
            <a:ext cx="6094200" cy="3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4076" y="974034"/>
            <a:ext cx="9025234" cy="3339549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9 pinturas surrealistas explicadas - Cultura Genial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9" b="9467"/>
          <a:stretch/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713225" y="1141525"/>
            <a:ext cx="3933000" cy="8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1432775" y="1809625"/>
            <a:ext cx="6278400" cy="1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6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ubTitle" idx="1"/>
          </p:nvPr>
        </p:nvSpPr>
        <p:spPr>
          <a:xfrm>
            <a:off x="2125700" y="2914775"/>
            <a:ext cx="48927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 rot="-5400000">
            <a:off x="-1030075" y="2297650"/>
            <a:ext cx="405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/>
          </p:nvPr>
        </p:nvSpPr>
        <p:spPr>
          <a:xfrm>
            <a:off x="1860675" y="1374538"/>
            <a:ext cx="2117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1860675" y="1683163"/>
            <a:ext cx="21171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3"/>
          </p:nvPr>
        </p:nvSpPr>
        <p:spPr>
          <a:xfrm>
            <a:off x="3977775" y="1374538"/>
            <a:ext cx="2117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4"/>
          </p:nvPr>
        </p:nvSpPr>
        <p:spPr>
          <a:xfrm>
            <a:off x="3977775" y="1683238"/>
            <a:ext cx="21171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5"/>
          </p:nvPr>
        </p:nvSpPr>
        <p:spPr>
          <a:xfrm>
            <a:off x="6094875" y="1374538"/>
            <a:ext cx="1895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>
            <a:off x="6094875" y="1683238"/>
            <a:ext cx="18954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7"/>
          </p:nvPr>
        </p:nvSpPr>
        <p:spPr>
          <a:xfrm>
            <a:off x="1860675" y="3084363"/>
            <a:ext cx="2117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8"/>
          </p:nvPr>
        </p:nvSpPr>
        <p:spPr>
          <a:xfrm>
            <a:off x="1860675" y="3392988"/>
            <a:ext cx="21171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9"/>
          </p:nvPr>
        </p:nvSpPr>
        <p:spPr>
          <a:xfrm>
            <a:off x="3977775" y="3084363"/>
            <a:ext cx="2117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3"/>
          </p:nvPr>
        </p:nvSpPr>
        <p:spPr>
          <a:xfrm>
            <a:off x="3977775" y="3393063"/>
            <a:ext cx="21171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4"/>
          </p:nvPr>
        </p:nvSpPr>
        <p:spPr>
          <a:xfrm>
            <a:off x="6094875" y="3084363"/>
            <a:ext cx="1895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5"/>
          </p:nvPr>
        </p:nvSpPr>
        <p:spPr>
          <a:xfrm>
            <a:off x="6094875" y="3393063"/>
            <a:ext cx="18954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16" hasCustomPrompt="1"/>
          </p:nvPr>
        </p:nvSpPr>
        <p:spPr>
          <a:xfrm>
            <a:off x="1860675" y="10658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7" hasCustomPrompt="1"/>
          </p:nvPr>
        </p:nvSpPr>
        <p:spPr>
          <a:xfrm>
            <a:off x="3977775" y="10658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18" hasCustomPrompt="1"/>
          </p:nvPr>
        </p:nvSpPr>
        <p:spPr>
          <a:xfrm>
            <a:off x="6094875" y="10658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19" hasCustomPrompt="1"/>
          </p:nvPr>
        </p:nvSpPr>
        <p:spPr>
          <a:xfrm>
            <a:off x="1860675" y="2775663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20" hasCustomPrompt="1"/>
          </p:nvPr>
        </p:nvSpPr>
        <p:spPr>
          <a:xfrm>
            <a:off x="3977775" y="2775663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21" hasCustomPrompt="1"/>
          </p:nvPr>
        </p:nvSpPr>
        <p:spPr>
          <a:xfrm>
            <a:off x="6094875" y="2775663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91651"/>
            <a:ext cx="9144000" cy="5070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2"/>
          </p:nvPr>
        </p:nvSpPr>
        <p:spPr>
          <a:xfrm>
            <a:off x="1950375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1950375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3"/>
          </p:nvPr>
        </p:nvSpPr>
        <p:spPr>
          <a:xfrm>
            <a:off x="4257200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4"/>
          </p:nvPr>
        </p:nvSpPr>
        <p:spPr>
          <a:xfrm>
            <a:off x="4257200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5"/>
          </p:nvPr>
        </p:nvSpPr>
        <p:spPr>
          <a:xfrm>
            <a:off x="6587313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6"/>
          </p:nvPr>
        </p:nvSpPr>
        <p:spPr>
          <a:xfrm>
            <a:off x="6587313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1171438" y="104485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ubTitle" idx="1"/>
          </p:nvPr>
        </p:nvSpPr>
        <p:spPr>
          <a:xfrm>
            <a:off x="1171438" y="161755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ubTitle" idx="2"/>
          </p:nvPr>
        </p:nvSpPr>
        <p:spPr>
          <a:xfrm>
            <a:off x="5296863" y="230015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3"/>
          </p:nvPr>
        </p:nvSpPr>
        <p:spPr>
          <a:xfrm>
            <a:off x="5296863" y="287285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20401"/>
            <a:ext cx="9144000" cy="5070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"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1819838" y="3700938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2" hasCustomPrompt="1"/>
          </p:nvPr>
        </p:nvSpPr>
        <p:spPr>
          <a:xfrm>
            <a:off x="1819763" y="738163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4">
    <p:bg>
      <p:bgPr>
        <a:solidFill>
          <a:schemeClr val="dk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1819875" y="3700938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 hasCustomPrompt="1"/>
          </p:nvPr>
        </p:nvSpPr>
        <p:spPr>
          <a:xfrm>
            <a:off x="1819800" y="738163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title" idx="2"/>
          </p:nvPr>
        </p:nvSpPr>
        <p:spPr>
          <a:xfrm>
            <a:off x="252190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252190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3"/>
          </p:nvPr>
        </p:nvSpPr>
        <p:spPr>
          <a:xfrm>
            <a:off x="429075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4"/>
          </p:nvPr>
        </p:nvSpPr>
        <p:spPr>
          <a:xfrm>
            <a:off x="429075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5"/>
          </p:nvPr>
        </p:nvSpPr>
        <p:spPr>
          <a:xfrm>
            <a:off x="605960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6"/>
          </p:nvPr>
        </p:nvSpPr>
        <p:spPr>
          <a:xfrm>
            <a:off x="605960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7"/>
          </p:nvPr>
        </p:nvSpPr>
        <p:spPr>
          <a:xfrm>
            <a:off x="252190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8"/>
          </p:nvPr>
        </p:nvSpPr>
        <p:spPr>
          <a:xfrm>
            <a:off x="252190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9"/>
          </p:nvPr>
        </p:nvSpPr>
        <p:spPr>
          <a:xfrm>
            <a:off x="429075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3"/>
          </p:nvPr>
        </p:nvSpPr>
        <p:spPr>
          <a:xfrm>
            <a:off x="429075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title" idx="14"/>
          </p:nvPr>
        </p:nvSpPr>
        <p:spPr>
          <a:xfrm>
            <a:off x="605960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5"/>
          </p:nvPr>
        </p:nvSpPr>
        <p:spPr>
          <a:xfrm>
            <a:off x="605960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1834050" y="619500"/>
            <a:ext cx="6472200" cy="38556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 rot="-5400000">
            <a:off x="-824125" y="2075775"/>
            <a:ext cx="40683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558"/>
            <a:ext cx="9250680" cy="9952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3250" y="1553250"/>
            <a:ext cx="6094200" cy="16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3225" y="3243750"/>
            <a:ext cx="6094200" cy="3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4076" y="974034"/>
            <a:ext cx="9025234" cy="3339549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542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 idx="2"/>
          </p:nvPr>
        </p:nvSpPr>
        <p:spPr>
          <a:xfrm>
            <a:off x="2187925" y="2373363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1"/>
          </p:nvPr>
        </p:nvSpPr>
        <p:spPr>
          <a:xfrm>
            <a:off x="2187925" y="29183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 idx="3"/>
          </p:nvPr>
        </p:nvSpPr>
        <p:spPr>
          <a:xfrm>
            <a:off x="4069725" y="2373363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4"/>
          </p:nvPr>
        </p:nvSpPr>
        <p:spPr>
          <a:xfrm>
            <a:off x="4069723" y="29183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5"/>
          </p:nvPr>
        </p:nvSpPr>
        <p:spPr>
          <a:xfrm>
            <a:off x="5951513" y="2373363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6"/>
          </p:nvPr>
        </p:nvSpPr>
        <p:spPr>
          <a:xfrm>
            <a:off x="5951521" y="29183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 rot="-5400000">
            <a:off x="-845575" y="2096950"/>
            <a:ext cx="4075500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title" idx="2"/>
          </p:nvPr>
        </p:nvSpPr>
        <p:spPr>
          <a:xfrm>
            <a:off x="2163550" y="13496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1"/>
          </p:nvPr>
        </p:nvSpPr>
        <p:spPr>
          <a:xfrm>
            <a:off x="2163550" y="16583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title" idx="3"/>
          </p:nvPr>
        </p:nvSpPr>
        <p:spPr>
          <a:xfrm>
            <a:off x="3722350" y="13496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4"/>
          </p:nvPr>
        </p:nvSpPr>
        <p:spPr>
          <a:xfrm>
            <a:off x="3722354" y="16583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 idx="5"/>
          </p:nvPr>
        </p:nvSpPr>
        <p:spPr>
          <a:xfrm>
            <a:off x="5313163" y="2727175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ubTitle" idx="6"/>
          </p:nvPr>
        </p:nvSpPr>
        <p:spPr>
          <a:xfrm>
            <a:off x="5313171" y="3035875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title" idx="7"/>
          </p:nvPr>
        </p:nvSpPr>
        <p:spPr>
          <a:xfrm>
            <a:off x="6871963" y="2727175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subTitle" idx="8"/>
          </p:nvPr>
        </p:nvSpPr>
        <p:spPr>
          <a:xfrm>
            <a:off x="6871971" y="3035875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 rot="-5400000">
            <a:off x="-1039075" y="2290450"/>
            <a:ext cx="40755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 idx="2"/>
          </p:nvPr>
        </p:nvSpPr>
        <p:spPr>
          <a:xfrm>
            <a:off x="2161488" y="1145825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2161488" y="1454525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3"/>
          </p:nvPr>
        </p:nvSpPr>
        <p:spPr>
          <a:xfrm>
            <a:off x="2161488" y="2931013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4"/>
          </p:nvPr>
        </p:nvSpPr>
        <p:spPr>
          <a:xfrm>
            <a:off x="2161492" y="3239713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5"/>
          </p:nvPr>
        </p:nvSpPr>
        <p:spPr>
          <a:xfrm>
            <a:off x="6420100" y="1145825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6"/>
          </p:nvPr>
        </p:nvSpPr>
        <p:spPr>
          <a:xfrm>
            <a:off x="6420109" y="1454525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7"/>
          </p:nvPr>
        </p:nvSpPr>
        <p:spPr>
          <a:xfrm>
            <a:off x="6420100" y="2931013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subTitle" idx="8"/>
          </p:nvPr>
        </p:nvSpPr>
        <p:spPr>
          <a:xfrm>
            <a:off x="6420109" y="3239713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558"/>
            <a:ext cx="9250680" cy="9952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 rot="-5400000">
            <a:off x="-865975" y="2117350"/>
            <a:ext cx="40755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 idx="2"/>
          </p:nvPr>
        </p:nvSpPr>
        <p:spPr>
          <a:xfrm>
            <a:off x="2815975" y="2294300"/>
            <a:ext cx="16089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2841025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 idx="3"/>
          </p:nvPr>
        </p:nvSpPr>
        <p:spPr>
          <a:xfrm>
            <a:off x="4697769" y="2294300"/>
            <a:ext cx="16089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4"/>
          </p:nvPr>
        </p:nvSpPr>
        <p:spPr>
          <a:xfrm>
            <a:off x="4722819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5"/>
          </p:nvPr>
        </p:nvSpPr>
        <p:spPr>
          <a:xfrm>
            <a:off x="6579563" y="2294288"/>
            <a:ext cx="16092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6"/>
          </p:nvPr>
        </p:nvSpPr>
        <p:spPr>
          <a:xfrm>
            <a:off x="6604763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2523675" y="973350"/>
            <a:ext cx="5907000" cy="31968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2"/>
          </p:nvPr>
        </p:nvSpPr>
        <p:spPr>
          <a:xfrm>
            <a:off x="2357400" y="3098863"/>
            <a:ext cx="2084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ubTitle" idx="1"/>
          </p:nvPr>
        </p:nvSpPr>
        <p:spPr>
          <a:xfrm>
            <a:off x="2357375" y="3407563"/>
            <a:ext cx="20847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3"/>
          </p:nvPr>
        </p:nvSpPr>
        <p:spPr>
          <a:xfrm>
            <a:off x="5446249" y="3098863"/>
            <a:ext cx="2084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ubTitle" idx="4"/>
          </p:nvPr>
        </p:nvSpPr>
        <p:spPr>
          <a:xfrm>
            <a:off x="5446255" y="3407563"/>
            <a:ext cx="20847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7558"/>
            <a:ext cx="9250680" cy="9952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title" idx="2"/>
          </p:nvPr>
        </p:nvSpPr>
        <p:spPr>
          <a:xfrm>
            <a:off x="2261350" y="9640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ubTitle" idx="1"/>
          </p:nvPr>
        </p:nvSpPr>
        <p:spPr>
          <a:xfrm>
            <a:off x="2261350" y="1272750"/>
            <a:ext cx="23823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3"/>
          </p:nvPr>
        </p:nvSpPr>
        <p:spPr>
          <a:xfrm>
            <a:off x="2261350" y="23131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4"/>
          </p:nvPr>
        </p:nvSpPr>
        <p:spPr>
          <a:xfrm>
            <a:off x="2261350" y="2621850"/>
            <a:ext cx="2382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5"/>
          </p:nvPr>
        </p:nvSpPr>
        <p:spPr>
          <a:xfrm>
            <a:off x="2261357" y="36805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6"/>
          </p:nvPr>
        </p:nvSpPr>
        <p:spPr>
          <a:xfrm>
            <a:off x="2261375" y="3989250"/>
            <a:ext cx="2382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7" hasCustomPrompt="1"/>
          </p:nvPr>
        </p:nvSpPr>
        <p:spPr>
          <a:xfrm>
            <a:off x="2261350" y="5608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25"/>
          <p:cNvSpPr txBox="1">
            <a:spLocks noGrp="1"/>
          </p:cNvSpPr>
          <p:nvPr>
            <p:ph type="title" idx="8" hasCustomPrompt="1"/>
          </p:nvPr>
        </p:nvSpPr>
        <p:spPr>
          <a:xfrm>
            <a:off x="2261350" y="19282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9" hasCustomPrompt="1"/>
          </p:nvPr>
        </p:nvSpPr>
        <p:spPr>
          <a:xfrm>
            <a:off x="2261350" y="32956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>
            <a:spLocks noGrp="1"/>
          </p:cNvSpPr>
          <p:nvPr>
            <p:ph type="title"/>
          </p:nvPr>
        </p:nvSpPr>
        <p:spPr>
          <a:xfrm rot="-5400000">
            <a:off x="-1041325" y="2292700"/>
            <a:ext cx="40755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 idx="2"/>
          </p:nvPr>
        </p:nvSpPr>
        <p:spPr>
          <a:xfrm>
            <a:off x="2815975" y="23970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subTitle" idx="1"/>
          </p:nvPr>
        </p:nvSpPr>
        <p:spPr>
          <a:xfrm>
            <a:off x="2815975" y="27057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3"/>
          </p:nvPr>
        </p:nvSpPr>
        <p:spPr>
          <a:xfrm>
            <a:off x="4697775" y="23970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4"/>
          </p:nvPr>
        </p:nvSpPr>
        <p:spPr>
          <a:xfrm>
            <a:off x="4697779" y="27057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5"/>
          </p:nvPr>
        </p:nvSpPr>
        <p:spPr>
          <a:xfrm>
            <a:off x="6579563" y="23970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6"/>
          </p:nvPr>
        </p:nvSpPr>
        <p:spPr>
          <a:xfrm>
            <a:off x="6579571" y="27057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7" hasCustomPrompt="1"/>
          </p:nvPr>
        </p:nvSpPr>
        <p:spPr>
          <a:xfrm>
            <a:off x="3269375" y="16975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 idx="8" hasCustomPrompt="1"/>
          </p:nvPr>
        </p:nvSpPr>
        <p:spPr>
          <a:xfrm>
            <a:off x="5151113" y="16975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9" hasCustomPrompt="1"/>
          </p:nvPr>
        </p:nvSpPr>
        <p:spPr>
          <a:xfrm>
            <a:off x="7032875" y="16975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title"/>
          </p:nvPr>
        </p:nvSpPr>
        <p:spPr>
          <a:xfrm rot="-5400000">
            <a:off x="-825325" y="2092900"/>
            <a:ext cx="4059300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ubTitle" idx="1"/>
          </p:nvPr>
        </p:nvSpPr>
        <p:spPr>
          <a:xfrm>
            <a:off x="2029050" y="1079150"/>
            <a:ext cx="3179700" cy="30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91651"/>
            <a:ext cx="9144000" cy="5070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952500" y="14829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952500" y="2434725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4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713225" y="1079150"/>
            <a:ext cx="7717500" cy="3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91651"/>
            <a:ext cx="9144000" cy="50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58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 rot="-5400000">
            <a:off x="-825175" y="2076500"/>
            <a:ext cx="40674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1"/>
          </p:nvPr>
        </p:nvSpPr>
        <p:spPr>
          <a:xfrm>
            <a:off x="2730150" y="1138025"/>
            <a:ext cx="3683700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2730150" y="2837075"/>
            <a:ext cx="3683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6000">
                <a:schemeClr val="bg1"/>
              </a:gs>
              <a:gs pos="97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824050" y="3701050"/>
            <a:ext cx="54960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1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823875" y="738263"/>
            <a:ext cx="54960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3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482325" y="257175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482325" y="314445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5134975" y="1058825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ubik"/>
              <a:buNone/>
              <a:defRPr sz="2800" b="1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134975" y="1631525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 rot="-5400000">
            <a:off x="-1034575" y="228622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91651"/>
            <a:ext cx="9144000" cy="5070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549400" y="1561050"/>
            <a:ext cx="40452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2549400" y="2073450"/>
            <a:ext cx="4045200" cy="15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564273" y="1334153"/>
            <a:ext cx="4191600" cy="2665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1388100" y="2103050"/>
            <a:ext cx="63678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24423"/>
            <a:ext cx="9144000" cy="314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 rot="-5400000">
            <a:off x="-568225" y="18305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4302275" y="3816400"/>
            <a:ext cx="4045200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"/>
              <a:buNone/>
              <a:defRPr sz="28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tx1"/>
              </a:gs>
              <a:gs pos="4000">
                <a:schemeClr val="bg1"/>
              </a:gs>
              <a:gs pos="98000">
                <a:schemeClr val="bg1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4" r:id="rId2"/>
    <p:sldLayoutId id="2147483683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4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8" name="Google Shape;198;p34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hyperlink" Target="https://docs.google.com/spreadsheets/d/1MhffKFIure6W4cwRvpiqMoehct2vAD5SVETJ-j9BnXw/cop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5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0.emf"/><Relationship Id="rId5" Type="http://schemas.openxmlformats.org/officeDocument/2006/relationships/image" Target="../media/image52.emf"/><Relationship Id="rId4" Type="http://schemas.openxmlformats.org/officeDocument/2006/relationships/image" Target="../media/image57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2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2.emf"/><Relationship Id="rId5" Type="http://schemas.openxmlformats.org/officeDocument/2006/relationships/image" Target="../media/image23.emf"/><Relationship Id="rId4" Type="http://schemas.openxmlformats.org/officeDocument/2006/relationships/image" Target="../media/image61.emf"/><Relationship Id="rId9" Type="http://schemas.openxmlformats.org/officeDocument/2006/relationships/image" Target="../media/image5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1.emf"/><Relationship Id="rId5" Type="http://schemas.openxmlformats.org/officeDocument/2006/relationships/image" Target="../media/image25.emf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emf"/><Relationship Id="rId5" Type="http://schemas.openxmlformats.org/officeDocument/2006/relationships/image" Target="../media/image44.emf"/><Relationship Id="rId4" Type="http://schemas.openxmlformats.org/officeDocument/2006/relationships/image" Target="../media/image3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emf"/><Relationship Id="rId4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hyperlink" Target="https://docs.google.com/spreadsheets/d/1MhffKFIure6W4cwRvpiqMoehct2vAD5SVETJ-j9BnXw/cop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ctrTitle"/>
          </p:nvPr>
        </p:nvSpPr>
        <p:spPr>
          <a:xfrm>
            <a:off x="654536" y="1517831"/>
            <a:ext cx="6518848" cy="16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6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SURREALISM</a:t>
            </a:r>
            <a:endParaRPr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" name="Google Shape;205;p36"/>
          <p:cNvSpPr txBox="1">
            <a:spLocks noGrp="1"/>
          </p:cNvSpPr>
          <p:nvPr>
            <p:ph type="subTitle" idx="1"/>
          </p:nvPr>
        </p:nvSpPr>
        <p:spPr>
          <a:xfrm>
            <a:off x="1849384" y="2998181"/>
            <a:ext cx="34182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tx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Free Template </a:t>
            </a:r>
            <a:endParaRPr sz="3200" dirty="0">
              <a:solidFill>
                <a:schemeClr val="tx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884" y="474749"/>
            <a:ext cx="3375000" cy="4668751"/>
          </a:xfrm>
          <a:prstGeom prst="rect">
            <a:avLst/>
          </a:prstGeom>
        </p:spPr>
      </p:pic>
      <p:sp>
        <p:nvSpPr>
          <p:cNvPr id="6" name="TextBox 45"/>
          <p:cNvSpPr txBox="1"/>
          <p:nvPr/>
        </p:nvSpPr>
        <p:spPr>
          <a:xfrm>
            <a:off x="2382039" y="3575386"/>
            <a:ext cx="235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cs typeface="Arial" pitchFamily="34" charset="0"/>
              </a:rPr>
              <a:t>You can simply </a:t>
            </a:r>
            <a:r>
              <a:rPr lang="en-US" altLang="ko-KR" sz="1200" b="1" dirty="0" smtClean="0">
                <a:solidFill>
                  <a:schemeClr val="tx1"/>
                </a:solidFill>
                <a:cs typeface="Arial" pitchFamily="34" charset="0"/>
              </a:rPr>
              <a:t>impressto </a:t>
            </a:r>
            <a:r>
              <a:rPr lang="en-US" altLang="ko-KR" sz="1200" b="1" dirty="0">
                <a:solidFill>
                  <a:schemeClr val="tx1"/>
                </a:solidFill>
                <a:cs typeface="Arial" pitchFamily="34" charset="0"/>
              </a:rPr>
              <a:t>your Presentations.   . </a:t>
            </a:r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3"/>
          <p:cNvSpPr txBox="1">
            <a:spLocks noGrp="1"/>
          </p:cNvSpPr>
          <p:nvPr>
            <p:ph type="title"/>
          </p:nvPr>
        </p:nvSpPr>
        <p:spPr>
          <a:xfrm>
            <a:off x="1482325" y="257175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PROBLEM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81" name="Google Shape;281;p43"/>
          <p:cNvSpPr txBox="1">
            <a:spLocks noGrp="1"/>
          </p:cNvSpPr>
          <p:nvPr>
            <p:ph type="subTitle" idx="1"/>
          </p:nvPr>
        </p:nvSpPr>
        <p:spPr>
          <a:xfrm>
            <a:off x="1482325" y="3144450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Mercury is the closest planet to the Sun and the smallest one in the Solar System—it’s only a bit larger than the Moon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82" name="Google Shape;282;p43"/>
          <p:cNvSpPr txBox="1">
            <a:spLocks noGrp="1"/>
          </p:cNvSpPr>
          <p:nvPr>
            <p:ph type="subTitle" idx="2"/>
          </p:nvPr>
        </p:nvSpPr>
        <p:spPr>
          <a:xfrm>
            <a:off x="5134975" y="1058825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SOLUTION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83" name="Google Shape;283;p43"/>
          <p:cNvSpPr txBox="1">
            <a:spLocks noGrp="1"/>
          </p:cNvSpPr>
          <p:nvPr>
            <p:ph type="subTitle" idx="3"/>
          </p:nvPr>
        </p:nvSpPr>
        <p:spPr>
          <a:xfrm>
            <a:off x="5134975" y="1631525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Venus has a beautiful name and is the second planet from the Sun. It’s terribly hot—even hotter than Mercury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84" name="Google Shape;284;p43"/>
          <p:cNvSpPr/>
          <p:nvPr/>
        </p:nvSpPr>
        <p:spPr>
          <a:xfrm>
            <a:off x="1578250" y="2139125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285" name="Google Shape;285;p43"/>
          <p:cNvGrpSpPr/>
          <p:nvPr/>
        </p:nvGrpSpPr>
        <p:grpSpPr>
          <a:xfrm>
            <a:off x="1653000" y="2213867"/>
            <a:ext cx="339253" cy="339253"/>
            <a:chOff x="2085525" y="4992125"/>
            <a:chExt cx="481825" cy="481825"/>
          </a:xfrm>
        </p:grpSpPr>
        <p:sp>
          <p:nvSpPr>
            <p:cNvPr id="286" name="Google Shape;286;p43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88" name="Google Shape;288;p43"/>
          <p:cNvSpPr/>
          <p:nvPr/>
        </p:nvSpPr>
        <p:spPr>
          <a:xfrm>
            <a:off x="5231575" y="640925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289" name="Google Shape;289;p43"/>
          <p:cNvGrpSpPr/>
          <p:nvPr/>
        </p:nvGrpSpPr>
        <p:grpSpPr>
          <a:xfrm>
            <a:off x="5306308" y="715642"/>
            <a:ext cx="339253" cy="339253"/>
            <a:chOff x="1492675" y="4992125"/>
            <a:chExt cx="481825" cy="481825"/>
          </a:xfrm>
        </p:grpSpPr>
        <p:sp>
          <p:nvSpPr>
            <p:cNvPr id="290" name="Google Shape;290;p43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92" name="Google Shape;292;p43"/>
          <p:cNvSpPr/>
          <p:nvPr/>
        </p:nvSpPr>
        <p:spPr>
          <a:xfrm>
            <a:off x="304621" y="1105079"/>
            <a:ext cx="5616372" cy="4578515"/>
          </a:xfrm>
          <a:custGeom>
            <a:avLst/>
            <a:gdLst/>
            <a:ahLst/>
            <a:cxnLst/>
            <a:rect l="l" t="t" r="r" b="b"/>
            <a:pathLst>
              <a:path w="65831" h="53666" extrusionOk="0">
                <a:moveTo>
                  <a:pt x="35472" y="3845"/>
                </a:moveTo>
                <a:cubicBezTo>
                  <a:pt x="35688" y="3845"/>
                  <a:pt x="35906" y="3858"/>
                  <a:pt x="36124" y="3887"/>
                </a:cubicBezTo>
                <a:cubicBezTo>
                  <a:pt x="38017" y="4149"/>
                  <a:pt x="39517" y="5530"/>
                  <a:pt x="40482" y="6554"/>
                </a:cubicBezTo>
                <a:cubicBezTo>
                  <a:pt x="42673" y="8852"/>
                  <a:pt x="43887" y="11436"/>
                  <a:pt x="45185" y="14174"/>
                </a:cubicBezTo>
                <a:cubicBezTo>
                  <a:pt x="45721" y="15305"/>
                  <a:pt x="46268" y="16472"/>
                  <a:pt x="46899" y="17603"/>
                </a:cubicBezTo>
                <a:cubicBezTo>
                  <a:pt x="47340" y="18401"/>
                  <a:pt x="47804" y="19210"/>
                  <a:pt x="48245" y="19984"/>
                </a:cubicBezTo>
                <a:cubicBezTo>
                  <a:pt x="50352" y="23592"/>
                  <a:pt x="52329" y="27021"/>
                  <a:pt x="52590" y="31331"/>
                </a:cubicBezTo>
                <a:cubicBezTo>
                  <a:pt x="52960" y="36677"/>
                  <a:pt x="50424" y="42178"/>
                  <a:pt x="46030" y="45714"/>
                </a:cubicBezTo>
                <a:cubicBezTo>
                  <a:pt x="42530" y="48524"/>
                  <a:pt x="37993" y="50059"/>
                  <a:pt x="33279" y="50059"/>
                </a:cubicBezTo>
                <a:cubicBezTo>
                  <a:pt x="32397" y="50059"/>
                  <a:pt x="31516" y="50000"/>
                  <a:pt x="30623" y="49893"/>
                </a:cubicBezTo>
                <a:cubicBezTo>
                  <a:pt x="25420" y="49274"/>
                  <a:pt x="20289" y="46750"/>
                  <a:pt x="16157" y="42844"/>
                </a:cubicBezTo>
                <a:cubicBezTo>
                  <a:pt x="10133" y="37105"/>
                  <a:pt x="6906" y="28926"/>
                  <a:pt x="7513" y="20949"/>
                </a:cubicBezTo>
                <a:cubicBezTo>
                  <a:pt x="7906" y="15889"/>
                  <a:pt x="9942" y="11686"/>
                  <a:pt x="13133" y="9423"/>
                </a:cubicBezTo>
                <a:cubicBezTo>
                  <a:pt x="16110" y="7304"/>
                  <a:pt x="19836" y="6899"/>
                  <a:pt x="23444" y="6495"/>
                </a:cubicBezTo>
                <a:cubicBezTo>
                  <a:pt x="25837" y="6233"/>
                  <a:pt x="28314" y="5959"/>
                  <a:pt x="30576" y="5197"/>
                </a:cubicBezTo>
                <a:cubicBezTo>
                  <a:pt x="30957" y="5066"/>
                  <a:pt x="31326" y="4935"/>
                  <a:pt x="31719" y="4780"/>
                </a:cubicBezTo>
                <a:cubicBezTo>
                  <a:pt x="32932" y="4321"/>
                  <a:pt x="34181" y="3845"/>
                  <a:pt x="35472" y="3845"/>
                </a:cubicBezTo>
                <a:close/>
                <a:moveTo>
                  <a:pt x="38924" y="0"/>
                </a:moveTo>
                <a:cubicBezTo>
                  <a:pt x="37436" y="0"/>
                  <a:pt x="35889" y="700"/>
                  <a:pt x="34374" y="1387"/>
                </a:cubicBezTo>
                <a:cubicBezTo>
                  <a:pt x="34172" y="1482"/>
                  <a:pt x="33957" y="1589"/>
                  <a:pt x="33755" y="1673"/>
                </a:cubicBezTo>
                <a:cubicBezTo>
                  <a:pt x="30348" y="3196"/>
                  <a:pt x="26651" y="3966"/>
                  <a:pt x="22952" y="3966"/>
                </a:cubicBezTo>
                <a:cubicBezTo>
                  <a:pt x="20755" y="3966"/>
                  <a:pt x="18557" y="3695"/>
                  <a:pt x="16419" y="3149"/>
                </a:cubicBezTo>
                <a:lnTo>
                  <a:pt x="15907" y="3006"/>
                </a:lnTo>
                <a:cubicBezTo>
                  <a:pt x="14586" y="2673"/>
                  <a:pt x="13157" y="2292"/>
                  <a:pt x="11847" y="2292"/>
                </a:cubicBezTo>
                <a:cubicBezTo>
                  <a:pt x="10788" y="2292"/>
                  <a:pt x="9811" y="2530"/>
                  <a:pt x="9002" y="3220"/>
                </a:cubicBezTo>
                <a:cubicBezTo>
                  <a:pt x="7632" y="4399"/>
                  <a:pt x="7466" y="6280"/>
                  <a:pt x="7323" y="8269"/>
                </a:cubicBezTo>
                <a:cubicBezTo>
                  <a:pt x="7263" y="8995"/>
                  <a:pt x="7204" y="9733"/>
                  <a:pt x="7085" y="10436"/>
                </a:cubicBezTo>
                <a:cubicBezTo>
                  <a:pt x="6609" y="13091"/>
                  <a:pt x="5049" y="15412"/>
                  <a:pt x="3537" y="17675"/>
                </a:cubicBezTo>
                <a:cubicBezTo>
                  <a:pt x="1727" y="20401"/>
                  <a:pt x="1" y="22973"/>
                  <a:pt x="24" y="26068"/>
                </a:cubicBezTo>
                <a:cubicBezTo>
                  <a:pt x="72" y="29914"/>
                  <a:pt x="2918" y="33129"/>
                  <a:pt x="5835" y="36082"/>
                </a:cubicBezTo>
                <a:cubicBezTo>
                  <a:pt x="9454" y="39761"/>
                  <a:pt x="13205" y="43559"/>
                  <a:pt x="17396" y="46690"/>
                </a:cubicBezTo>
                <a:cubicBezTo>
                  <a:pt x="22491" y="50512"/>
                  <a:pt x="26909" y="52655"/>
                  <a:pt x="30897" y="53250"/>
                </a:cubicBezTo>
                <a:cubicBezTo>
                  <a:pt x="32701" y="53527"/>
                  <a:pt x="34642" y="53666"/>
                  <a:pt x="36739" y="53666"/>
                </a:cubicBezTo>
                <a:cubicBezTo>
                  <a:pt x="39777" y="53666"/>
                  <a:pt x="43145" y="53376"/>
                  <a:pt x="46899" y="52798"/>
                </a:cubicBezTo>
                <a:cubicBezTo>
                  <a:pt x="50043" y="52322"/>
                  <a:pt x="53150" y="51583"/>
                  <a:pt x="56174" y="50655"/>
                </a:cubicBezTo>
                <a:cubicBezTo>
                  <a:pt x="58270" y="50000"/>
                  <a:pt x="60472" y="49178"/>
                  <a:pt x="62318" y="47750"/>
                </a:cubicBezTo>
                <a:cubicBezTo>
                  <a:pt x="64282" y="46214"/>
                  <a:pt x="65485" y="44166"/>
                  <a:pt x="65616" y="42106"/>
                </a:cubicBezTo>
                <a:cubicBezTo>
                  <a:pt x="65830" y="38415"/>
                  <a:pt x="62806" y="35415"/>
                  <a:pt x="60163" y="32760"/>
                </a:cubicBezTo>
                <a:lnTo>
                  <a:pt x="59806" y="32403"/>
                </a:lnTo>
                <a:cubicBezTo>
                  <a:pt x="52495" y="25104"/>
                  <a:pt x="47078" y="15996"/>
                  <a:pt x="44113" y="6090"/>
                </a:cubicBezTo>
                <a:cubicBezTo>
                  <a:pt x="43458" y="3911"/>
                  <a:pt x="42649" y="1184"/>
                  <a:pt x="40470" y="291"/>
                </a:cubicBezTo>
                <a:cubicBezTo>
                  <a:pt x="39965" y="87"/>
                  <a:pt x="39448" y="0"/>
                  <a:pt x="38924" y="0"/>
                </a:cubicBez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293" name="Google Shape;293;p43"/>
          <p:cNvSpPr/>
          <p:nvPr/>
        </p:nvSpPr>
        <p:spPr>
          <a:xfrm rot="1387987">
            <a:off x="3909929" y="-409139"/>
            <a:ext cx="5616357" cy="4578502"/>
          </a:xfrm>
          <a:custGeom>
            <a:avLst/>
            <a:gdLst/>
            <a:ahLst/>
            <a:cxnLst/>
            <a:rect l="l" t="t" r="r" b="b"/>
            <a:pathLst>
              <a:path w="65831" h="53666" extrusionOk="0">
                <a:moveTo>
                  <a:pt x="35472" y="3845"/>
                </a:moveTo>
                <a:cubicBezTo>
                  <a:pt x="35688" y="3845"/>
                  <a:pt x="35906" y="3858"/>
                  <a:pt x="36124" y="3887"/>
                </a:cubicBezTo>
                <a:cubicBezTo>
                  <a:pt x="38017" y="4149"/>
                  <a:pt x="39517" y="5530"/>
                  <a:pt x="40482" y="6554"/>
                </a:cubicBezTo>
                <a:cubicBezTo>
                  <a:pt x="42673" y="8852"/>
                  <a:pt x="43887" y="11436"/>
                  <a:pt x="45185" y="14174"/>
                </a:cubicBezTo>
                <a:cubicBezTo>
                  <a:pt x="45721" y="15305"/>
                  <a:pt x="46268" y="16472"/>
                  <a:pt x="46899" y="17603"/>
                </a:cubicBezTo>
                <a:cubicBezTo>
                  <a:pt x="47340" y="18401"/>
                  <a:pt x="47804" y="19210"/>
                  <a:pt x="48245" y="19984"/>
                </a:cubicBezTo>
                <a:cubicBezTo>
                  <a:pt x="50352" y="23592"/>
                  <a:pt x="52329" y="27021"/>
                  <a:pt x="52590" y="31331"/>
                </a:cubicBezTo>
                <a:cubicBezTo>
                  <a:pt x="52960" y="36677"/>
                  <a:pt x="50424" y="42178"/>
                  <a:pt x="46030" y="45714"/>
                </a:cubicBezTo>
                <a:cubicBezTo>
                  <a:pt x="42530" y="48524"/>
                  <a:pt x="37993" y="50059"/>
                  <a:pt x="33279" y="50059"/>
                </a:cubicBezTo>
                <a:cubicBezTo>
                  <a:pt x="32397" y="50059"/>
                  <a:pt x="31516" y="50000"/>
                  <a:pt x="30623" y="49893"/>
                </a:cubicBezTo>
                <a:cubicBezTo>
                  <a:pt x="25420" y="49274"/>
                  <a:pt x="20289" y="46750"/>
                  <a:pt x="16157" y="42844"/>
                </a:cubicBezTo>
                <a:cubicBezTo>
                  <a:pt x="10133" y="37105"/>
                  <a:pt x="6906" y="28926"/>
                  <a:pt x="7513" y="20949"/>
                </a:cubicBezTo>
                <a:cubicBezTo>
                  <a:pt x="7906" y="15889"/>
                  <a:pt x="9942" y="11686"/>
                  <a:pt x="13133" y="9423"/>
                </a:cubicBezTo>
                <a:cubicBezTo>
                  <a:pt x="16110" y="7304"/>
                  <a:pt x="19836" y="6899"/>
                  <a:pt x="23444" y="6495"/>
                </a:cubicBezTo>
                <a:cubicBezTo>
                  <a:pt x="25837" y="6233"/>
                  <a:pt x="28314" y="5959"/>
                  <a:pt x="30576" y="5197"/>
                </a:cubicBezTo>
                <a:cubicBezTo>
                  <a:pt x="30957" y="5066"/>
                  <a:pt x="31326" y="4935"/>
                  <a:pt x="31719" y="4780"/>
                </a:cubicBezTo>
                <a:cubicBezTo>
                  <a:pt x="32932" y="4321"/>
                  <a:pt x="34181" y="3845"/>
                  <a:pt x="35472" y="3845"/>
                </a:cubicBezTo>
                <a:close/>
                <a:moveTo>
                  <a:pt x="38924" y="0"/>
                </a:moveTo>
                <a:cubicBezTo>
                  <a:pt x="37436" y="0"/>
                  <a:pt x="35889" y="700"/>
                  <a:pt x="34374" y="1387"/>
                </a:cubicBezTo>
                <a:cubicBezTo>
                  <a:pt x="34172" y="1482"/>
                  <a:pt x="33957" y="1589"/>
                  <a:pt x="33755" y="1673"/>
                </a:cubicBezTo>
                <a:cubicBezTo>
                  <a:pt x="30348" y="3196"/>
                  <a:pt x="26651" y="3966"/>
                  <a:pt x="22952" y="3966"/>
                </a:cubicBezTo>
                <a:cubicBezTo>
                  <a:pt x="20755" y="3966"/>
                  <a:pt x="18557" y="3695"/>
                  <a:pt x="16419" y="3149"/>
                </a:cubicBezTo>
                <a:lnTo>
                  <a:pt x="15907" y="3006"/>
                </a:lnTo>
                <a:cubicBezTo>
                  <a:pt x="14586" y="2673"/>
                  <a:pt x="13157" y="2292"/>
                  <a:pt x="11847" y="2292"/>
                </a:cubicBezTo>
                <a:cubicBezTo>
                  <a:pt x="10788" y="2292"/>
                  <a:pt x="9811" y="2530"/>
                  <a:pt x="9002" y="3220"/>
                </a:cubicBezTo>
                <a:cubicBezTo>
                  <a:pt x="7632" y="4399"/>
                  <a:pt x="7466" y="6280"/>
                  <a:pt x="7323" y="8269"/>
                </a:cubicBezTo>
                <a:cubicBezTo>
                  <a:pt x="7263" y="8995"/>
                  <a:pt x="7204" y="9733"/>
                  <a:pt x="7085" y="10436"/>
                </a:cubicBezTo>
                <a:cubicBezTo>
                  <a:pt x="6609" y="13091"/>
                  <a:pt x="5049" y="15412"/>
                  <a:pt x="3537" y="17675"/>
                </a:cubicBezTo>
                <a:cubicBezTo>
                  <a:pt x="1727" y="20401"/>
                  <a:pt x="1" y="22973"/>
                  <a:pt x="24" y="26068"/>
                </a:cubicBezTo>
                <a:cubicBezTo>
                  <a:pt x="72" y="29914"/>
                  <a:pt x="2918" y="33129"/>
                  <a:pt x="5835" y="36082"/>
                </a:cubicBezTo>
                <a:cubicBezTo>
                  <a:pt x="9454" y="39761"/>
                  <a:pt x="13205" y="43559"/>
                  <a:pt x="17396" y="46690"/>
                </a:cubicBezTo>
                <a:cubicBezTo>
                  <a:pt x="22491" y="50512"/>
                  <a:pt x="26909" y="52655"/>
                  <a:pt x="30897" y="53250"/>
                </a:cubicBezTo>
                <a:cubicBezTo>
                  <a:pt x="32701" y="53527"/>
                  <a:pt x="34642" y="53666"/>
                  <a:pt x="36739" y="53666"/>
                </a:cubicBezTo>
                <a:cubicBezTo>
                  <a:pt x="39777" y="53666"/>
                  <a:pt x="43145" y="53376"/>
                  <a:pt x="46899" y="52798"/>
                </a:cubicBezTo>
                <a:cubicBezTo>
                  <a:pt x="50043" y="52322"/>
                  <a:pt x="53150" y="51583"/>
                  <a:pt x="56174" y="50655"/>
                </a:cubicBezTo>
                <a:cubicBezTo>
                  <a:pt x="58270" y="50000"/>
                  <a:pt x="60472" y="49178"/>
                  <a:pt x="62318" y="47750"/>
                </a:cubicBezTo>
                <a:cubicBezTo>
                  <a:pt x="64282" y="46214"/>
                  <a:pt x="65485" y="44166"/>
                  <a:pt x="65616" y="42106"/>
                </a:cubicBezTo>
                <a:cubicBezTo>
                  <a:pt x="65830" y="38415"/>
                  <a:pt x="62806" y="35415"/>
                  <a:pt x="60163" y="32760"/>
                </a:cubicBezTo>
                <a:lnTo>
                  <a:pt x="59806" y="32403"/>
                </a:lnTo>
                <a:cubicBezTo>
                  <a:pt x="52495" y="25104"/>
                  <a:pt x="47078" y="15996"/>
                  <a:pt x="44113" y="6090"/>
                </a:cubicBezTo>
                <a:cubicBezTo>
                  <a:pt x="43458" y="3911"/>
                  <a:pt x="42649" y="1184"/>
                  <a:pt x="40470" y="291"/>
                </a:cubicBezTo>
                <a:cubicBezTo>
                  <a:pt x="39965" y="87"/>
                  <a:pt x="39448" y="0"/>
                  <a:pt x="38924" y="0"/>
                </a:cubicBezTo>
                <a:close/>
              </a:path>
            </a:pathLst>
          </a:custGeom>
          <a:solidFill>
            <a:schemeClr val="tx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>
            <a:spLocks noGrp="1"/>
          </p:cNvSpPr>
          <p:nvPr>
            <p:ph type="title"/>
          </p:nvPr>
        </p:nvSpPr>
        <p:spPr>
          <a:xfrm>
            <a:off x="2163295" y="130529"/>
            <a:ext cx="4935775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EXPLAIN IT WITH BULLETS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0" name="Google Shape;300;p44"/>
          <p:cNvSpPr txBox="1">
            <a:spLocks noGrp="1"/>
          </p:cNvSpPr>
          <p:nvPr>
            <p:ph type="subTitle" idx="1"/>
          </p:nvPr>
        </p:nvSpPr>
        <p:spPr>
          <a:xfrm>
            <a:off x="511452" y="1751607"/>
            <a:ext cx="5216018" cy="22488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1"/>
                </a:solidFill>
              </a:rPr>
              <a:t>Do you know what helps you make your point clear? Lists like this one: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● They’re simple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● You can organize your ideas clearly and easily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● You’ll never forget to buy milk again!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And the most important thing: the audience won’t miss the point of your presentation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470" y="1304493"/>
            <a:ext cx="3146291" cy="33788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/>
          <p:nvPr/>
        </p:nvSpPr>
        <p:spPr>
          <a:xfrm>
            <a:off x="-73350" y="-54300"/>
            <a:ext cx="1419600" cy="52842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5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COMPETITORS</a:t>
            </a:r>
            <a:endParaRPr/>
          </a:p>
        </p:txBody>
      </p:sp>
      <p:sp>
        <p:nvSpPr>
          <p:cNvPr id="308" name="Google Shape;308;p45"/>
          <p:cNvSpPr/>
          <p:nvPr/>
        </p:nvSpPr>
        <p:spPr>
          <a:xfrm>
            <a:off x="1701825" y="1027075"/>
            <a:ext cx="2055900" cy="32361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5"/>
          <p:cNvSpPr/>
          <p:nvPr/>
        </p:nvSpPr>
        <p:spPr>
          <a:xfrm>
            <a:off x="4008650" y="1027075"/>
            <a:ext cx="2055900" cy="32361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5"/>
          <p:cNvSpPr/>
          <p:nvPr/>
        </p:nvSpPr>
        <p:spPr>
          <a:xfrm>
            <a:off x="6315475" y="1027075"/>
            <a:ext cx="2055900" cy="32361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" name="Google Shape;311;p45"/>
          <p:cNvGrpSpPr/>
          <p:nvPr/>
        </p:nvGrpSpPr>
        <p:grpSpPr>
          <a:xfrm>
            <a:off x="2494661" y="1674628"/>
            <a:ext cx="365438" cy="366364"/>
            <a:chOff x="-64044600" y="3360375"/>
            <a:chExt cx="315850" cy="316650"/>
          </a:xfrm>
        </p:grpSpPr>
        <p:sp>
          <p:nvSpPr>
            <p:cNvPr id="312" name="Google Shape;312;p45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5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5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45"/>
          <p:cNvGrpSpPr/>
          <p:nvPr/>
        </p:nvGrpSpPr>
        <p:grpSpPr>
          <a:xfrm>
            <a:off x="4816962" y="1684266"/>
            <a:ext cx="368186" cy="366364"/>
            <a:chOff x="-63679950" y="3360375"/>
            <a:chExt cx="318225" cy="316650"/>
          </a:xfrm>
        </p:grpSpPr>
        <p:sp>
          <p:nvSpPr>
            <p:cNvPr id="316" name="Google Shape;316;p45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5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5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5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" name="Google Shape;320;p45"/>
          <p:cNvGrpSpPr/>
          <p:nvPr/>
        </p:nvGrpSpPr>
        <p:grpSpPr>
          <a:xfrm>
            <a:off x="7213106" y="1683467"/>
            <a:ext cx="307231" cy="348690"/>
            <a:chOff x="2423775" y="3226875"/>
            <a:chExt cx="259925" cy="295000"/>
          </a:xfrm>
        </p:grpSpPr>
        <p:sp>
          <p:nvSpPr>
            <p:cNvPr id="321" name="Google Shape;321;p45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5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5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5"/>
          <p:cNvSpPr txBox="1">
            <a:spLocks noGrp="1"/>
          </p:cNvSpPr>
          <p:nvPr>
            <p:ph type="title" idx="2"/>
          </p:nvPr>
        </p:nvSpPr>
        <p:spPr>
          <a:xfrm>
            <a:off x="1950375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subTitle" idx="1"/>
          </p:nvPr>
        </p:nvSpPr>
        <p:spPr>
          <a:xfrm>
            <a:off x="1950375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actually a very cold place</a:t>
            </a:r>
            <a:endParaRPr/>
          </a:p>
        </p:txBody>
      </p:sp>
      <p:sp>
        <p:nvSpPr>
          <p:cNvPr id="326" name="Google Shape;326;p45"/>
          <p:cNvSpPr txBox="1">
            <a:spLocks noGrp="1"/>
          </p:cNvSpPr>
          <p:nvPr>
            <p:ph type="title" idx="3"/>
          </p:nvPr>
        </p:nvSpPr>
        <p:spPr>
          <a:xfrm>
            <a:off x="4257200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327" name="Google Shape;327;p45"/>
          <p:cNvSpPr txBox="1">
            <a:spLocks noGrp="1"/>
          </p:cNvSpPr>
          <p:nvPr>
            <p:ph type="subTitle" idx="4"/>
          </p:nvPr>
        </p:nvSpPr>
        <p:spPr>
          <a:xfrm>
            <a:off x="4257200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the biggest planet in our amazing Solar System </a:t>
            </a:r>
            <a:endParaRPr/>
          </a:p>
        </p:txBody>
      </p:sp>
      <p:sp>
        <p:nvSpPr>
          <p:cNvPr id="328" name="Google Shape;328;p45"/>
          <p:cNvSpPr txBox="1">
            <a:spLocks noGrp="1"/>
          </p:cNvSpPr>
          <p:nvPr>
            <p:ph type="title" idx="5"/>
          </p:nvPr>
        </p:nvSpPr>
        <p:spPr>
          <a:xfrm>
            <a:off x="6587313" y="22351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329" name="Google Shape;329;p45"/>
          <p:cNvSpPr txBox="1">
            <a:spLocks noGrp="1"/>
          </p:cNvSpPr>
          <p:nvPr>
            <p:ph type="subTitle" idx="6"/>
          </p:nvPr>
        </p:nvSpPr>
        <p:spPr>
          <a:xfrm>
            <a:off x="6587313" y="2543725"/>
            <a:ext cx="15588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26" name="Google Shape;299;p44"/>
          <p:cNvSpPr txBox="1">
            <a:spLocks/>
          </p:cNvSpPr>
          <p:nvPr/>
        </p:nvSpPr>
        <p:spPr>
          <a:xfrm>
            <a:off x="2498209" y="137710"/>
            <a:ext cx="4935775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algn="ctr"/>
            <a:r>
              <a:rPr lang="es-PE" dirty="0" smtClean="0">
                <a:solidFill>
                  <a:schemeClr val="tx1"/>
                </a:solidFill>
              </a:rPr>
              <a:t>EXPLAIN IT WITH BULLETS</a:t>
            </a:r>
            <a:endParaRPr lang="es-P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"/>
          <p:cNvSpPr txBox="1">
            <a:spLocks noGrp="1"/>
          </p:cNvSpPr>
          <p:nvPr>
            <p:ph type="title"/>
          </p:nvPr>
        </p:nvSpPr>
        <p:spPr>
          <a:xfrm>
            <a:off x="809991" y="287927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THEM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35" name="Google Shape;335;p46"/>
          <p:cNvSpPr txBox="1">
            <a:spLocks noGrp="1"/>
          </p:cNvSpPr>
          <p:nvPr>
            <p:ph type="subTitle" idx="1"/>
          </p:nvPr>
        </p:nvSpPr>
        <p:spPr>
          <a:xfrm>
            <a:off x="810003" y="3451970"/>
            <a:ext cx="25932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Mercury is the closest planet to the Sun and the smallest one in the Solar System—it’s only a bit larger than the Moon 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336" name="Google Shape;336;p46"/>
          <p:cNvSpPr txBox="1">
            <a:spLocks noGrp="1"/>
          </p:cNvSpPr>
          <p:nvPr>
            <p:ph type="subTitle" idx="2"/>
          </p:nvPr>
        </p:nvSpPr>
        <p:spPr>
          <a:xfrm>
            <a:off x="4282261" y="2879270"/>
            <a:ext cx="267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US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7" name="Google Shape;337;p46"/>
          <p:cNvSpPr txBox="1">
            <a:spLocks noGrp="1"/>
          </p:cNvSpPr>
          <p:nvPr>
            <p:ph type="subTitle" idx="3"/>
          </p:nvPr>
        </p:nvSpPr>
        <p:spPr>
          <a:xfrm>
            <a:off x="4267541" y="3451970"/>
            <a:ext cx="25932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Venus has a beautiful name and is the second planet from the Sun. It’s terribly hot—even hotter than Mercury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Google Shape;299;p44"/>
          <p:cNvSpPr txBox="1">
            <a:spLocks/>
          </p:cNvSpPr>
          <p:nvPr/>
        </p:nvSpPr>
        <p:spPr>
          <a:xfrm>
            <a:off x="2254669" y="136772"/>
            <a:ext cx="4935775" cy="9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algn="ctr"/>
            <a:r>
              <a:rPr lang="es-PE" dirty="0" smtClean="0">
                <a:solidFill>
                  <a:schemeClr val="tx1"/>
                </a:solidFill>
              </a:rPr>
              <a:t>EXPLAIN IT WITH BULLETS</a:t>
            </a:r>
            <a:endParaRPr lang="es-PE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241" y="2280645"/>
            <a:ext cx="1863823" cy="27180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52" y="1653470"/>
            <a:ext cx="1451573" cy="12181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80" y="1691672"/>
            <a:ext cx="1451573" cy="12181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7"/>
          <p:cNvSpPr txBox="1">
            <a:spLocks noGrp="1"/>
          </p:cNvSpPr>
          <p:nvPr>
            <p:ph type="title"/>
          </p:nvPr>
        </p:nvSpPr>
        <p:spPr>
          <a:xfrm>
            <a:off x="1432775" y="1809625"/>
            <a:ext cx="6278400" cy="1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4,498,300,000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43" name="Google Shape;343;p47"/>
          <p:cNvSpPr txBox="1">
            <a:spLocks noGrp="1"/>
          </p:cNvSpPr>
          <p:nvPr>
            <p:ph type="subTitle" idx="1"/>
          </p:nvPr>
        </p:nvSpPr>
        <p:spPr>
          <a:xfrm>
            <a:off x="2125700" y="2914775"/>
            <a:ext cx="4892700" cy="41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Big numbers catch your audience’s attention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119"/>
            <a:ext cx="1628164" cy="46450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91834" y="285173"/>
            <a:ext cx="1633753" cy="466100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8"/>
          <p:cNvSpPr txBox="1">
            <a:spLocks noGrp="1"/>
          </p:cNvSpPr>
          <p:nvPr>
            <p:ph type="title" idx="2"/>
          </p:nvPr>
        </p:nvSpPr>
        <p:spPr>
          <a:xfrm>
            <a:off x="3639600" y="813237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00" dirty="0">
                <a:solidFill>
                  <a:schemeClr val="tx1"/>
                </a:solidFill>
              </a:rPr>
              <a:t>02</a:t>
            </a:r>
            <a:endParaRPr sz="17300" dirty="0">
              <a:solidFill>
                <a:schemeClr val="tx1"/>
              </a:solidFill>
            </a:endParaRPr>
          </a:p>
        </p:txBody>
      </p:sp>
      <p:sp>
        <p:nvSpPr>
          <p:cNvPr id="349" name="Google Shape;349;p48"/>
          <p:cNvSpPr txBox="1">
            <a:spLocks noGrp="1"/>
          </p:cNvSpPr>
          <p:nvPr>
            <p:ph type="title"/>
          </p:nvPr>
        </p:nvSpPr>
        <p:spPr>
          <a:xfrm>
            <a:off x="3639675" y="3776012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MARKET ANALYSIS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1" y="2540000"/>
            <a:ext cx="453088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9"/>
          <p:cNvSpPr/>
          <p:nvPr/>
        </p:nvSpPr>
        <p:spPr>
          <a:xfrm>
            <a:off x="-105975" y="-38800"/>
            <a:ext cx="1452000" cy="5253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49"/>
          <p:cNvSpPr txBox="1">
            <a:spLocks noGrp="1"/>
          </p:cNvSpPr>
          <p:nvPr>
            <p:ph type="title"/>
          </p:nvPr>
        </p:nvSpPr>
        <p:spPr>
          <a:xfrm rot="-5400000">
            <a:off x="-1034575" y="228622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</a:t>
            </a:r>
            <a:endParaRPr/>
          </a:p>
        </p:txBody>
      </p:sp>
      <p:sp>
        <p:nvSpPr>
          <p:cNvPr id="356" name="Google Shape;356;p49"/>
          <p:cNvSpPr/>
          <p:nvPr/>
        </p:nvSpPr>
        <p:spPr>
          <a:xfrm>
            <a:off x="1679175" y="538325"/>
            <a:ext cx="6899700" cy="4068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49"/>
          <p:cNvGrpSpPr/>
          <p:nvPr/>
        </p:nvGrpSpPr>
        <p:grpSpPr>
          <a:xfrm>
            <a:off x="2085487" y="1550680"/>
            <a:ext cx="797660" cy="797660"/>
            <a:chOff x="4049800" y="640400"/>
            <a:chExt cx="858900" cy="858900"/>
          </a:xfrm>
        </p:grpSpPr>
        <p:sp>
          <p:nvSpPr>
            <p:cNvPr id="358" name="Google Shape;358;p49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3074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9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65634"/>
                <a:gd name="adj3" fmla="val 13619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49"/>
          <p:cNvGrpSpPr/>
          <p:nvPr/>
        </p:nvGrpSpPr>
        <p:grpSpPr>
          <a:xfrm>
            <a:off x="3190787" y="1550680"/>
            <a:ext cx="797660" cy="797660"/>
            <a:chOff x="4049800" y="640400"/>
            <a:chExt cx="858900" cy="858900"/>
          </a:xfrm>
        </p:grpSpPr>
        <p:sp>
          <p:nvSpPr>
            <p:cNvPr id="361" name="Google Shape;361;p49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3074"/>
              </a:avLst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9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2219956"/>
                <a:gd name="adj2" fmla="val 65634"/>
                <a:gd name="adj3" fmla="val 13619"/>
              </a:avLst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49"/>
          <p:cNvSpPr txBox="1"/>
          <p:nvPr/>
        </p:nvSpPr>
        <p:spPr>
          <a:xfrm>
            <a:off x="2069249" y="2332225"/>
            <a:ext cx="8139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60%</a:t>
            </a:r>
            <a:endParaRPr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4" name="Google Shape;364;p49"/>
          <p:cNvSpPr txBox="1"/>
          <p:nvPr/>
        </p:nvSpPr>
        <p:spPr>
          <a:xfrm>
            <a:off x="2040475" y="3269275"/>
            <a:ext cx="889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25-35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5" name="Google Shape;365;p49"/>
          <p:cNvSpPr txBox="1"/>
          <p:nvPr/>
        </p:nvSpPr>
        <p:spPr>
          <a:xfrm>
            <a:off x="3190799" y="2332225"/>
            <a:ext cx="8139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40%</a:t>
            </a:r>
            <a:endParaRPr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6" name="Google Shape;366;p49"/>
          <p:cNvSpPr txBox="1"/>
          <p:nvPr/>
        </p:nvSpPr>
        <p:spPr>
          <a:xfrm>
            <a:off x="2470225" y="1050400"/>
            <a:ext cx="111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GENDER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7" name="Google Shape;367;p49"/>
          <p:cNvSpPr txBox="1"/>
          <p:nvPr/>
        </p:nvSpPr>
        <p:spPr>
          <a:xfrm>
            <a:off x="2470225" y="2844150"/>
            <a:ext cx="111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AGE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68" name="Google Shape;368;p49"/>
          <p:cNvSpPr txBox="1"/>
          <p:nvPr/>
        </p:nvSpPr>
        <p:spPr>
          <a:xfrm>
            <a:off x="4790375" y="1050400"/>
            <a:ext cx="3503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AVERAGE SPEND PER CUSTOMER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369" name="Google Shape;369;p49"/>
          <p:cNvCxnSpPr/>
          <p:nvPr/>
        </p:nvCxnSpPr>
        <p:spPr>
          <a:xfrm>
            <a:off x="4929125" y="2091800"/>
            <a:ext cx="3225900" cy="0"/>
          </a:xfrm>
          <a:prstGeom prst="straightConnector1">
            <a:avLst/>
          </a:prstGeom>
          <a:noFill/>
          <a:ln w="1143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0" name="Google Shape;370;p49"/>
          <p:cNvSpPr/>
          <p:nvPr/>
        </p:nvSpPr>
        <p:spPr>
          <a:xfrm>
            <a:off x="7115575" y="1944350"/>
            <a:ext cx="294900" cy="294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9"/>
          <p:cNvSpPr txBox="1"/>
          <p:nvPr/>
        </p:nvSpPr>
        <p:spPr>
          <a:xfrm>
            <a:off x="4790374" y="1359100"/>
            <a:ext cx="3503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$50,00</a:t>
            </a:r>
            <a:endParaRPr sz="2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2" name="Google Shape;372;p49"/>
          <p:cNvSpPr/>
          <p:nvPr/>
        </p:nvSpPr>
        <p:spPr>
          <a:xfrm>
            <a:off x="4882775" y="3332275"/>
            <a:ext cx="1273500" cy="19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49"/>
          <p:cNvSpPr/>
          <p:nvPr/>
        </p:nvSpPr>
        <p:spPr>
          <a:xfrm>
            <a:off x="4882775" y="3332275"/>
            <a:ext cx="1648800" cy="192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49"/>
          <p:cNvSpPr/>
          <p:nvPr/>
        </p:nvSpPr>
        <p:spPr>
          <a:xfrm>
            <a:off x="4882775" y="3838063"/>
            <a:ext cx="909000" cy="19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9"/>
          <p:cNvSpPr/>
          <p:nvPr/>
        </p:nvSpPr>
        <p:spPr>
          <a:xfrm>
            <a:off x="4882775" y="3838063"/>
            <a:ext cx="1648800" cy="1920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49"/>
          <p:cNvGrpSpPr/>
          <p:nvPr/>
        </p:nvGrpSpPr>
        <p:grpSpPr>
          <a:xfrm>
            <a:off x="6850455" y="3258653"/>
            <a:ext cx="238531" cy="339253"/>
            <a:chOff x="3342725" y="2620775"/>
            <a:chExt cx="338775" cy="481825"/>
          </a:xfrm>
        </p:grpSpPr>
        <p:sp>
          <p:nvSpPr>
            <p:cNvPr id="377" name="Google Shape;377;p49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8" name="Google Shape;378;p49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79" name="Google Shape;379;p49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0" name="Google Shape;380;p49"/>
          <p:cNvGrpSpPr/>
          <p:nvPr/>
        </p:nvGrpSpPr>
        <p:grpSpPr>
          <a:xfrm>
            <a:off x="6800079" y="3775058"/>
            <a:ext cx="339253" cy="318042"/>
            <a:chOff x="5049725" y="2635825"/>
            <a:chExt cx="481825" cy="451700"/>
          </a:xfrm>
        </p:grpSpPr>
        <p:sp>
          <p:nvSpPr>
            <p:cNvPr id="381" name="Google Shape;381;p49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2" name="Google Shape;382;p49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3" name="Google Shape;383;p49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4" name="Google Shape;384;p49"/>
          <p:cNvGrpSpPr/>
          <p:nvPr/>
        </p:nvGrpSpPr>
        <p:grpSpPr>
          <a:xfrm>
            <a:off x="2318866" y="1770008"/>
            <a:ext cx="314662" cy="358999"/>
            <a:chOff x="-55576850" y="3198125"/>
            <a:chExt cx="279625" cy="319025"/>
          </a:xfrm>
        </p:grpSpPr>
        <p:sp>
          <p:nvSpPr>
            <p:cNvPr id="385" name="Google Shape;385;p49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9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9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9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" name="Google Shape;389;p49"/>
          <p:cNvGrpSpPr/>
          <p:nvPr/>
        </p:nvGrpSpPr>
        <p:grpSpPr>
          <a:xfrm>
            <a:off x="3406583" y="1771334"/>
            <a:ext cx="358099" cy="356326"/>
            <a:chOff x="-55202750" y="3198925"/>
            <a:chExt cx="318225" cy="316650"/>
          </a:xfrm>
        </p:grpSpPr>
        <p:sp>
          <p:nvSpPr>
            <p:cNvPr id="390" name="Google Shape;390;p49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9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49"/>
          <p:cNvSpPr txBox="1"/>
          <p:nvPr/>
        </p:nvSpPr>
        <p:spPr>
          <a:xfrm>
            <a:off x="2040463" y="3775075"/>
            <a:ext cx="889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36-45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49"/>
          <p:cNvSpPr txBox="1"/>
          <p:nvPr/>
        </p:nvSpPr>
        <p:spPr>
          <a:xfrm>
            <a:off x="7312525" y="3269275"/>
            <a:ext cx="889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Mobile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49"/>
          <p:cNvSpPr txBox="1"/>
          <p:nvPr/>
        </p:nvSpPr>
        <p:spPr>
          <a:xfrm>
            <a:off x="7312525" y="3775075"/>
            <a:ext cx="889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Desk</a:t>
            </a:r>
            <a:endParaRPr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49"/>
          <p:cNvSpPr/>
          <p:nvPr/>
        </p:nvSpPr>
        <p:spPr>
          <a:xfrm>
            <a:off x="3116400" y="3395200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9"/>
          <p:cNvSpPr/>
          <p:nvPr/>
        </p:nvSpPr>
        <p:spPr>
          <a:xfrm>
            <a:off x="3307150" y="3395200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9"/>
          <p:cNvSpPr/>
          <p:nvPr/>
        </p:nvSpPr>
        <p:spPr>
          <a:xfrm>
            <a:off x="3497900" y="3395200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9"/>
          <p:cNvSpPr/>
          <p:nvPr/>
        </p:nvSpPr>
        <p:spPr>
          <a:xfrm>
            <a:off x="3688650" y="3395200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9"/>
          <p:cNvSpPr/>
          <p:nvPr/>
        </p:nvSpPr>
        <p:spPr>
          <a:xfrm>
            <a:off x="3882538" y="3395200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9"/>
          <p:cNvSpPr/>
          <p:nvPr/>
        </p:nvSpPr>
        <p:spPr>
          <a:xfrm>
            <a:off x="3116400" y="3881125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9"/>
          <p:cNvSpPr/>
          <p:nvPr/>
        </p:nvSpPr>
        <p:spPr>
          <a:xfrm>
            <a:off x="3307150" y="3881125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9"/>
          <p:cNvSpPr/>
          <p:nvPr/>
        </p:nvSpPr>
        <p:spPr>
          <a:xfrm>
            <a:off x="3497900" y="3881125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49"/>
          <p:cNvSpPr/>
          <p:nvPr/>
        </p:nvSpPr>
        <p:spPr>
          <a:xfrm>
            <a:off x="3688650" y="3881125"/>
            <a:ext cx="105900" cy="105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49"/>
          <p:cNvSpPr/>
          <p:nvPr/>
        </p:nvSpPr>
        <p:spPr>
          <a:xfrm>
            <a:off x="3882538" y="3881125"/>
            <a:ext cx="105900" cy="1059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9"/>
          <p:cNvSpPr txBox="1"/>
          <p:nvPr/>
        </p:nvSpPr>
        <p:spPr>
          <a:xfrm>
            <a:off x="5952250" y="2844150"/>
            <a:ext cx="11187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DEVICE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06" name="Google Shape;406;p49"/>
          <p:cNvSpPr/>
          <p:nvPr/>
        </p:nvSpPr>
        <p:spPr>
          <a:xfrm>
            <a:off x="2922188" y="3395200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9"/>
          <p:cNvSpPr/>
          <p:nvPr/>
        </p:nvSpPr>
        <p:spPr>
          <a:xfrm>
            <a:off x="2922188" y="3881125"/>
            <a:ext cx="105900" cy="105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0"/>
          <p:cNvSpPr txBox="1">
            <a:spLocks noGrp="1"/>
          </p:cNvSpPr>
          <p:nvPr>
            <p:ph type="title"/>
          </p:nvPr>
        </p:nvSpPr>
        <p:spPr>
          <a:xfrm>
            <a:off x="952500" y="14829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DESKTOP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SOFTWARE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13" name="Google Shape;413;p50"/>
          <p:cNvSpPr txBox="1">
            <a:spLocks noGrp="1"/>
          </p:cNvSpPr>
          <p:nvPr>
            <p:ph type="subTitle" idx="1"/>
          </p:nvPr>
        </p:nvSpPr>
        <p:spPr>
          <a:xfrm>
            <a:off x="952500" y="2434725"/>
            <a:ext cx="2675700" cy="12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You can replace the image on the screen with your own work. Just delete this one, add yours and center it</a:t>
            </a:r>
            <a:endParaRPr>
              <a:solidFill>
                <a:schemeClr val="tx1"/>
              </a:solidFill>
            </a:endParaRPr>
          </a:p>
        </p:txBody>
      </p:sp>
      <p:grpSp>
        <p:nvGrpSpPr>
          <p:cNvPr id="414" name="Google Shape;414;p50"/>
          <p:cNvGrpSpPr/>
          <p:nvPr/>
        </p:nvGrpSpPr>
        <p:grpSpPr>
          <a:xfrm>
            <a:off x="4277716" y="980900"/>
            <a:ext cx="3873254" cy="3181704"/>
            <a:chOff x="719991" y="980900"/>
            <a:chExt cx="3873254" cy="3181704"/>
          </a:xfrm>
        </p:grpSpPr>
        <p:grpSp>
          <p:nvGrpSpPr>
            <p:cNvPr id="415" name="Google Shape;415;p50"/>
            <p:cNvGrpSpPr/>
            <p:nvPr/>
          </p:nvGrpSpPr>
          <p:grpSpPr>
            <a:xfrm>
              <a:off x="719991" y="980900"/>
              <a:ext cx="3873254" cy="3181704"/>
              <a:chOff x="1377550" y="921425"/>
              <a:chExt cx="4892325" cy="4018825"/>
            </a:xfrm>
          </p:grpSpPr>
          <p:sp>
            <p:nvSpPr>
              <p:cNvPr id="416" name="Google Shape;416;p50"/>
              <p:cNvSpPr/>
              <p:nvPr/>
            </p:nvSpPr>
            <p:spPr>
              <a:xfrm>
                <a:off x="3046475" y="4166875"/>
                <a:ext cx="1555050" cy="725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29003" extrusionOk="0">
                    <a:moveTo>
                      <a:pt x="58720" y="1"/>
                    </a:moveTo>
                    <a:lnTo>
                      <a:pt x="3291" y="120"/>
                    </a:lnTo>
                    <a:lnTo>
                      <a:pt x="0" y="29003"/>
                    </a:lnTo>
                    <a:lnTo>
                      <a:pt x="62202" y="28860"/>
                    </a:lnTo>
                    <a:lnTo>
                      <a:pt x="58720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50"/>
              <p:cNvSpPr/>
              <p:nvPr/>
            </p:nvSpPr>
            <p:spPr>
              <a:xfrm>
                <a:off x="3046475" y="4793550"/>
                <a:ext cx="1555050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3936" extrusionOk="0">
                    <a:moveTo>
                      <a:pt x="61773" y="0"/>
                    </a:moveTo>
                    <a:lnTo>
                      <a:pt x="406" y="24"/>
                    </a:lnTo>
                    <a:lnTo>
                      <a:pt x="0" y="3936"/>
                    </a:lnTo>
                    <a:lnTo>
                      <a:pt x="0" y="3936"/>
                    </a:lnTo>
                    <a:lnTo>
                      <a:pt x="62202" y="3793"/>
                    </a:lnTo>
                    <a:lnTo>
                      <a:pt x="61773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50"/>
              <p:cNvSpPr/>
              <p:nvPr/>
            </p:nvSpPr>
            <p:spPr>
              <a:xfrm>
                <a:off x="3097150" y="4166875"/>
                <a:ext cx="1451900" cy="285625"/>
              </a:xfrm>
              <a:custGeom>
                <a:avLst/>
                <a:gdLst/>
                <a:ahLst/>
                <a:cxnLst/>
                <a:rect l="l" t="t" r="r" b="b"/>
                <a:pathLst>
                  <a:path w="58076" h="11425" extrusionOk="0">
                    <a:moveTo>
                      <a:pt x="56693" y="1"/>
                    </a:moveTo>
                    <a:lnTo>
                      <a:pt x="1264" y="120"/>
                    </a:lnTo>
                    <a:lnTo>
                      <a:pt x="0" y="11425"/>
                    </a:lnTo>
                    <a:lnTo>
                      <a:pt x="58076" y="11258"/>
                    </a:lnTo>
                    <a:lnTo>
                      <a:pt x="56693" y="1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50"/>
              <p:cNvSpPr/>
              <p:nvPr/>
            </p:nvSpPr>
            <p:spPr>
              <a:xfrm>
                <a:off x="2810350" y="4858550"/>
                <a:ext cx="2026100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81044" h="3268" extrusionOk="0">
                    <a:moveTo>
                      <a:pt x="81044" y="0"/>
                    </a:moveTo>
                    <a:lnTo>
                      <a:pt x="0" y="215"/>
                    </a:lnTo>
                    <a:lnTo>
                      <a:pt x="24" y="3268"/>
                    </a:lnTo>
                    <a:lnTo>
                      <a:pt x="81044" y="3053"/>
                    </a:lnTo>
                    <a:lnTo>
                      <a:pt x="81044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50"/>
              <p:cNvSpPr/>
              <p:nvPr/>
            </p:nvSpPr>
            <p:spPr>
              <a:xfrm>
                <a:off x="1377550" y="921425"/>
                <a:ext cx="4891725" cy="2879375"/>
              </a:xfrm>
              <a:custGeom>
                <a:avLst/>
                <a:gdLst/>
                <a:ahLst/>
                <a:cxnLst/>
                <a:rect l="l" t="t" r="r" b="b"/>
                <a:pathLst>
                  <a:path w="195669" h="115175" extrusionOk="0">
                    <a:moveTo>
                      <a:pt x="7918" y="1"/>
                    </a:moveTo>
                    <a:cubicBezTo>
                      <a:pt x="3554" y="1"/>
                      <a:pt x="0" y="3554"/>
                      <a:pt x="0" y="7943"/>
                    </a:cubicBezTo>
                    <a:lnTo>
                      <a:pt x="0" y="115174"/>
                    </a:lnTo>
                    <a:lnTo>
                      <a:pt x="195668" y="115174"/>
                    </a:lnTo>
                    <a:lnTo>
                      <a:pt x="195668" y="7943"/>
                    </a:lnTo>
                    <a:cubicBezTo>
                      <a:pt x="195668" y="3554"/>
                      <a:pt x="192115" y="1"/>
                      <a:pt x="1877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50"/>
              <p:cNvSpPr/>
              <p:nvPr/>
            </p:nvSpPr>
            <p:spPr>
              <a:xfrm>
                <a:off x="1377550" y="3800775"/>
                <a:ext cx="489172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195669" h="19988" extrusionOk="0">
                    <a:moveTo>
                      <a:pt x="0" y="0"/>
                    </a:moveTo>
                    <a:lnTo>
                      <a:pt x="0" y="12045"/>
                    </a:lnTo>
                    <a:cubicBezTo>
                      <a:pt x="0" y="16433"/>
                      <a:pt x="3554" y="19987"/>
                      <a:pt x="7918" y="19987"/>
                    </a:cubicBezTo>
                    <a:lnTo>
                      <a:pt x="187726" y="19987"/>
                    </a:lnTo>
                    <a:cubicBezTo>
                      <a:pt x="192115" y="19987"/>
                      <a:pt x="195668" y="16433"/>
                      <a:pt x="195668" y="12045"/>
                    </a:cubicBezTo>
                    <a:lnTo>
                      <a:pt x="195668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50"/>
              <p:cNvSpPr/>
              <p:nvPr/>
            </p:nvSpPr>
            <p:spPr>
              <a:xfrm>
                <a:off x="1377550" y="3800775"/>
                <a:ext cx="4892325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195693" h="17388" extrusionOk="0">
                    <a:moveTo>
                      <a:pt x="0" y="0"/>
                    </a:moveTo>
                    <a:lnTo>
                      <a:pt x="0" y="12045"/>
                    </a:lnTo>
                    <a:cubicBezTo>
                      <a:pt x="0" y="12260"/>
                      <a:pt x="24" y="12426"/>
                      <a:pt x="24" y="12641"/>
                    </a:cubicBezTo>
                    <a:cubicBezTo>
                      <a:pt x="1288" y="15432"/>
                      <a:pt x="4055" y="17387"/>
                      <a:pt x="7322" y="17387"/>
                    </a:cubicBezTo>
                    <a:lnTo>
                      <a:pt x="188346" y="17387"/>
                    </a:lnTo>
                    <a:cubicBezTo>
                      <a:pt x="191614" y="17387"/>
                      <a:pt x="194404" y="15408"/>
                      <a:pt x="195668" y="12641"/>
                    </a:cubicBezTo>
                    <a:cubicBezTo>
                      <a:pt x="195668" y="12426"/>
                      <a:pt x="195692" y="12260"/>
                      <a:pt x="195692" y="12045"/>
                    </a:cubicBezTo>
                    <a:lnTo>
                      <a:pt x="195692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50"/>
              <p:cNvSpPr/>
              <p:nvPr/>
            </p:nvSpPr>
            <p:spPr>
              <a:xfrm>
                <a:off x="1633925" y="1098525"/>
                <a:ext cx="4377750" cy="2526375"/>
              </a:xfrm>
              <a:custGeom>
                <a:avLst/>
                <a:gdLst/>
                <a:ahLst/>
                <a:cxnLst/>
                <a:rect l="l" t="t" r="r" b="b"/>
                <a:pathLst>
                  <a:path w="175110" h="101055" extrusionOk="0">
                    <a:moveTo>
                      <a:pt x="1" y="0"/>
                    </a:moveTo>
                    <a:lnTo>
                      <a:pt x="1" y="101055"/>
                    </a:lnTo>
                    <a:lnTo>
                      <a:pt x="175110" y="101055"/>
                    </a:lnTo>
                    <a:lnTo>
                      <a:pt x="175110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50"/>
              <p:cNvSpPr/>
              <p:nvPr/>
            </p:nvSpPr>
            <p:spPr>
              <a:xfrm>
                <a:off x="3727400" y="3947450"/>
                <a:ext cx="190825" cy="190825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7633" extrusionOk="0">
                    <a:moveTo>
                      <a:pt x="3816" y="1"/>
                    </a:moveTo>
                    <a:cubicBezTo>
                      <a:pt x="1694" y="1"/>
                      <a:pt x="0" y="1694"/>
                      <a:pt x="0" y="3817"/>
                    </a:cubicBezTo>
                    <a:cubicBezTo>
                      <a:pt x="0" y="5939"/>
                      <a:pt x="1694" y="7633"/>
                      <a:pt x="3816" y="7633"/>
                    </a:cubicBezTo>
                    <a:cubicBezTo>
                      <a:pt x="5939" y="7633"/>
                      <a:pt x="7632" y="5939"/>
                      <a:pt x="7632" y="3817"/>
                    </a:cubicBezTo>
                    <a:cubicBezTo>
                      <a:pt x="7632" y="1742"/>
                      <a:pt x="5939" y="1"/>
                      <a:pt x="38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50"/>
              <p:cNvSpPr/>
              <p:nvPr/>
            </p:nvSpPr>
            <p:spPr>
              <a:xfrm>
                <a:off x="1633925" y="1098525"/>
                <a:ext cx="4377750" cy="47725"/>
              </a:xfrm>
              <a:custGeom>
                <a:avLst/>
                <a:gdLst/>
                <a:ahLst/>
                <a:cxnLst/>
                <a:rect l="l" t="t" r="r" b="b"/>
                <a:pathLst>
                  <a:path w="175110" h="1909" extrusionOk="0">
                    <a:moveTo>
                      <a:pt x="1" y="0"/>
                    </a:moveTo>
                    <a:lnTo>
                      <a:pt x="1" y="1908"/>
                    </a:lnTo>
                    <a:lnTo>
                      <a:pt x="175110" y="1908"/>
                    </a:lnTo>
                    <a:lnTo>
                      <a:pt x="175110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6" name="Google Shape;426;p50"/>
            <p:cNvSpPr/>
            <p:nvPr/>
          </p:nvSpPr>
          <p:spPr>
            <a:xfrm>
              <a:off x="2574294" y="3371695"/>
              <a:ext cx="164700" cy="1647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30" y="1214797"/>
            <a:ext cx="3289779" cy="18505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1"/>
          <p:cNvSpPr txBox="1">
            <a:spLocks noGrp="1"/>
          </p:cNvSpPr>
          <p:nvPr>
            <p:ph type="title"/>
          </p:nvPr>
        </p:nvSpPr>
        <p:spPr>
          <a:xfrm>
            <a:off x="2504063" y="277289"/>
            <a:ext cx="40755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MARKET SIZE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434" name="Google Shape;434;p51"/>
          <p:cNvCxnSpPr/>
          <p:nvPr/>
        </p:nvCxnSpPr>
        <p:spPr>
          <a:xfrm>
            <a:off x="1384225" y="2817088"/>
            <a:ext cx="6512838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5" name="Google Shape;435;p51"/>
          <p:cNvSpPr/>
          <p:nvPr/>
        </p:nvSpPr>
        <p:spPr>
          <a:xfrm>
            <a:off x="1956288" y="257273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36" name="Google Shape;436;p51"/>
          <p:cNvSpPr/>
          <p:nvPr/>
        </p:nvSpPr>
        <p:spPr>
          <a:xfrm>
            <a:off x="6871113" y="257273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37" name="Google Shape;437;p51"/>
          <p:cNvSpPr/>
          <p:nvPr/>
        </p:nvSpPr>
        <p:spPr>
          <a:xfrm>
            <a:off x="4470825" y="257273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438" name="Google Shape;438;p51"/>
          <p:cNvSpPr txBox="1">
            <a:spLocks noGrp="1"/>
          </p:cNvSpPr>
          <p:nvPr>
            <p:ph type="title" idx="2"/>
          </p:nvPr>
        </p:nvSpPr>
        <p:spPr>
          <a:xfrm>
            <a:off x="1418975" y="3362238"/>
            <a:ext cx="15588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MERCURY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39" name="Google Shape;439;p51"/>
          <p:cNvSpPr txBox="1">
            <a:spLocks noGrp="1"/>
          </p:cNvSpPr>
          <p:nvPr>
            <p:ph type="subTitle" idx="1"/>
          </p:nvPr>
        </p:nvSpPr>
        <p:spPr>
          <a:xfrm>
            <a:off x="1418975" y="36709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Mercury is the closest planet to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0" name="Google Shape;440;p51"/>
          <p:cNvSpPr txBox="1">
            <a:spLocks noGrp="1"/>
          </p:cNvSpPr>
          <p:nvPr>
            <p:ph type="title" idx="3"/>
          </p:nvPr>
        </p:nvSpPr>
        <p:spPr>
          <a:xfrm>
            <a:off x="3935775" y="3362238"/>
            <a:ext cx="15588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VENUS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1" name="Google Shape;441;p51"/>
          <p:cNvSpPr txBox="1">
            <a:spLocks noGrp="1"/>
          </p:cNvSpPr>
          <p:nvPr>
            <p:ph type="subTitle" idx="4"/>
          </p:nvPr>
        </p:nvSpPr>
        <p:spPr>
          <a:xfrm>
            <a:off x="3935779" y="36709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terribly hot, even hotter than Mercury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2" name="Google Shape;442;p51"/>
          <p:cNvSpPr txBox="1">
            <a:spLocks noGrp="1"/>
          </p:cNvSpPr>
          <p:nvPr>
            <p:ph type="title" idx="5"/>
          </p:nvPr>
        </p:nvSpPr>
        <p:spPr>
          <a:xfrm>
            <a:off x="6338263" y="3362238"/>
            <a:ext cx="15588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MARS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3" name="Google Shape;443;p51"/>
          <p:cNvSpPr txBox="1">
            <a:spLocks noGrp="1"/>
          </p:cNvSpPr>
          <p:nvPr>
            <p:ph type="subTitle" idx="6"/>
          </p:nvPr>
        </p:nvSpPr>
        <p:spPr>
          <a:xfrm>
            <a:off x="6338271" y="367093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Despite being red, Mars is a cold place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4" name="Google Shape;444;p51"/>
          <p:cNvSpPr txBox="1">
            <a:spLocks noGrp="1"/>
          </p:cNvSpPr>
          <p:nvPr>
            <p:ph type="title" idx="7"/>
          </p:nvPr>
        </p:nvSpPr>
        <p:spPr>
          <a:xfrm>
            <a:off x="1872375" y="2662738"/>
            <a:ext cx="6522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50%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5" name="Google Shape;445;p51"/>
          <p:cNvSpPr txBox="1">
            <a:spLocks noGrp="1"/>
          </p:cNvSpPr>
          <p:nvPr>
            <p:ph type="title" idx="8"/>
          </p:nvPr>
        </p:nvSpPr>
        <p:spPr>
          <a:xfrm>
            <a:off x="4389113" y="2662738"/>
            <a:ext cx="6522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30%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446" name="Google Shape;446;p51"/>
          <p:cNvSpPr txBox="1">
            <a:spLocks noGrp="1"/>
          </p:cNvSpPr>
          <p:nvPr>
            <p:ph type="title" idx="9"/>
          </p:nvPr>
        </p:nvSpPr>
        <p:spPr>
          <a:xfrm>
            <a:off x="6791575" y="2662738"/>
            <a:ext cx="652200" cy="30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20%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808" y="1316195"/>
            <a:ext cx="876145" cy="137606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007" y="1275207"/>
            <a:ext cx="876145" cy="137606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130" y="1299927"/>
            <a:ext cx="876145" cy="137606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2"/>
          <p:cNvSpPr/>
          <p:nvPr/>
        </p:nvSpPr>
        <p:spPr>
          <a:xfrm>
            <a:off x="406400" y="684713"/>
            <a:ext cx="8318500" cy="37740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2" name="Google Shape;452;p52" title="Chart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9682"/>
          <a:stretch/>
        </p:blipFill>
        <p:spPr>
          <a:xfrm>
            <a:off x="734549" y="1093676"/>
            <a:ext cx="3981801" cy="2723724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54" name="Google Shape;454;p52"/>
          <p:cNvSpPr txBox="1">
            <a:spLocks noGrp="1"/>
          </p:cNvSpPr>
          <p:nvPr>
            <p:ph type="title"/>
          </p:nvPr>
        </p:nvSpPr>
        <p:spPr>
          <a:xfrm>
            <a:off x="2725450" y="112013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MARKET SHARE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55" name="Google Shape;455;p52"/>
          <p:cNvSpPr txBox="1"/>
          <p:nvPr/>
        </p:nvSpPr>
        <p:spPr>
          <a:xfrm>
            <a:off x="851625" y="1560294"/>
            <a:ext cx="1538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MERCURY</a:t>
            </a:r>
            <a:endParaRPr sz="16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6" name="Google Shape;456;p52"/>
          <p:cNvSpPr txBox="1"/>
          <p:nvPr/>
        </p:nvSpPr>
        <p:spPr>
          <a:xfrm>
            <a:off x="851625" y="2238532"/>
            <a:ext cx="1538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sz="16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7" name="Google Shape;457;p52"/>
          <p:cNvSpPr txBox="1"/>
          <p:nvPr/>
        </p:nvSpPr>
        <p:spPr>
          <a:xfrm>
            <a:off x="851625" y="2955857"/>
            <a:ext cx="1538100" cy="3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sz="16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8" name="Google Shape;458;p52"/>
          <p:cNvSpPr txBox="1"/>
          <p:nvPr/>
        </p:nvSpPr>
        <p:spPr>
          <a:xfrm>
            <a:off x="5959338" y="1217838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MERCURY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59" name="Google Shape;459;p52"/>
          <p:cNvSpPr txBox="1"/>
          <p:nvPr/>
        </p:nvSpPr>
        <p:spPr>
          <a:xfrm>
            <a:off x="5959350" y="1526463"/>
            <a:ext cx="211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closest planet to the Sun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52"/>
          <p:cNvSpPr txBox="1"/>
          <p:nvPr/>
        </p:nvSpPr>
        <p:spPr>
          <a:xfrm>
            <a:off x="5959338" y="2146913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1" name="Google Shape;461;p52"/>
          <p:cNvSpPr txBox="1"/>
          <p:nvPr/>
        </p:nvSpPr>
        <p:spPr>
          <a:xfrm>
            <a:off x="5959350" y="2455538"/>
            <a:ext cx="211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Venus is the second planet from the Sun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52"/>
          <p:cNvSpPr txBox="1"/>
          <p:nvPr/>
        </p:nvSpPr>
        <p:spPr>
          <a:xfrm>
            <a:off x="5959338" y="3075988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sz="16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63" name="Google Shape;463;p52"/>
          <p:cNvSpPr txBox="1"/>
          <p:nvPr/>
        </p:nvSpPr>
        <p:spPr>
          <a:xfrm>
            <a:off x="5959350" y="3384613"/>
            <a:ext cx="2117100" cy="5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3383508" y="4407285"/>
            <a:ext cx="2971800" cy="311894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5" name="Group 44"/>
          <p:cNvGrpSpPr/>
          <p:nvPr/>
        </p:nvGrpSpPr>
        <p:grpSpPr>
          <a:xfrm>
            <a:off x="1322884" y="2236246"/>
            <a:ext cx="1944216" cy="1602022"/>
            <a:chOff x="803640" y="3362835"/>
            <a:chExt cx="2059657" cy="1602022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166255" y="365937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chemeClr val="tx1"/>
                </a:solidFill>
              </a:rPr>
              <a:t>Section Break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87" y="1753243"/>
            <a:ext cx="2476242" cy="2471230"/>
          </a:xfrm>
          <a:prstGeom prst="rect">
            <a:avLst/>
          </a:prstGeom>
        </p:spPr>
      </p:pic>
      <p:grpSp>
        <p:nvGrpSpPr>
          <p:cNvPr id="13" name="Group 44"/>
          <p:cNvGrpSpPr/>
          <p:nvPr/>
        </p:nvGrpSpPr>
        <p:grpSpPr>
          <a:xfrm>
            <a:off x="6259500" y="2098947"/>
            <a:ext cx="1944216" cy="1602022"/>
            <a:chOff x="803640" y="3362835"/>
            <a:chExt cx="2059657" cy="1602022"/>
          </a:xfrm>
        </p:grpSpPr>
        <p:sp>
          <p:nvSpPr>
            <p:cNvPr id="14" name="TextBox 45"/>
            <p:cNvSpPr txBox="1"/>
            <p:nvPr/>
          </p:nvSpPr>
          <p:spPr>
            <a:xfrm>
              <a:off x="803640" y="3579862"/>
              <a:ext cx="205965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TextBox 46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"/>
          <p:cNvSpPr/>
          <p:nvPr/>
        </p:nvSpPr>
        <p:spPr>
          <a:xfrm>
            <a:off x="4666625" y="3204835"/>
            <a:ext cx="4103400" cy="1374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3"/>
          <p:cNvSpPr txBox="1">
            <a:spLocks noGrp="1"/>
          </p:cNvSpPr>
          <p:nvPr>
            <p:ph type="body" idx="1"/>
          </p:nvPr>
        </p:nvSpPr>
        <p:spPr>
          <a:xfrm>
            <a:off x="4751825" y="3488485"/>
            <a:ext cx="3933000" cy="80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4"/>
          <p:cNvSpPr/>
          <p:nvPr/>
        </p:nvSpPr>
        <p:spPr>
          <a:xfrm>
            <a:off x="-114125" y="-38800"/>
            <a:ext cx="1825800" cy="5253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4"/>
          <p:cNvSpPr txBox="1">
            <a:spLocks noGrp="1"/>
          </p:cNvSpPr>
          <p:nvPr>
            <p:ph type="title"/>
          </p:nvPr>
        </p:nvSpPr>
        <p:spPr>
          <a:xfrm rot="-5400000">
            <a:off x="-1034575" y="228622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COMPETITION ANALYSIS</a:t>
            </a:r>
            <a:endParaRPr dirty="0"/>
          </a:p>
        </p:txBody>
      </p:sp>
      <p:graphicFrame>
        <p:nvGraphicFramePr>
          <p:cNvPr id="476" name="Google Shape;476;p54"/>
          <p:cNvGraphicFramePr/>
          <p:nvPr>
            <p:extLst>
              <p:ext uri="{D42A27DB-BD31-4B8C-83A1-F6EECF244321}">
                <p14:modId xmlns:p14="http://schemas.microsoft.com/office/powerpoint/2010/main" val="3275631687"/>
              </p:ext>
            </p:extLst>
          </p:nvPr>
        </p:nvGraphicFramePr>
        <p:xfrm>
          <a:off x="3387295" y="2135740"/>
          <a:ext cx="4866900" cy="2153775"/>
        </p:xfrm>
        <a:graphic>
          <a:graphicData uri="http://schemas.openxmlformats.org/drawingml/2006/table">
            <a:tbl>
              <a:tblPr>
                <a:noFill/>
                <a:tableStyleId>{DD8BA6EA-38F8-424B-89DC-090751DB5C78}</a:tableStyleId>
              </a:tblPr>
              <a:tblGrid>
                <a:gridCol w="1622300"/>
                <a:gridCol w="1622300"/>
                <a:gridCol w="1622300"/>
              </a:tblGrid>
              <a:tr h="71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NEW CLIENTS</a:t>
                      </a:r>
                      <a:endParaRPr sz="1600" b="1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FOLLOWERS</a:t>
                      </a:r>
                      <a:endParaRPr sz="1600" b="1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chemeClr val="lt1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INVESTMENT</a:t>
                      </a:r>
                      <a:endParaRPr sz="1600" b="1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71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4,000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$30,000 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  <a:tr h="717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3,000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$10,000</a:t>
                      </a:r>
                      <a:endParaRPr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grpSp>
        <p:nvGrpSpPr>
          <p:cNvPr id="477" name="Google Shape;477;p54"/>
          <p:cNvGrpSpPr/>
          <p:nvPr/>
        </p:nvGrpSpPr>
        <p:grpSpPr>
          <a:xfrm>
            <a:off x="2901544" y="3837629"/>
            <a:ext cx="292078" cy="339253"/>
            <a:chOff x="4492800" y="2027925"/>
            <a:chExt cx="414825" cy="481825"/>
          </a:xfrm>
        </p:grpSpPr>
        <p:sp>
          <p:nvSpPr>
            <p:cNvPr id="478" name="Google Shape;478;p54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79" name="Google Shape;479;p54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80" name="Google Shape;480;p54"/>
          <p:cNvGrpSpPr/>
          <p:nvPr/>
        </p:nvGrpSpPr>
        <p:grpSpPr>
          <a:xfrm>
            <a:off x="2877286" y="3026946"/>
            <a:ext cx="340573" cy="339271"/>
            <a:chOff x="898875" y="4399275"/>
            <a:chExt cx="483700" cy="481850"/>
          </a:xfrm>
        </p:grpSpPr>
        <p:sp>
          <p:nvSpPr>
            <p:cNvPr id="481" name="Google Shape;481;p54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2" name="Google Shape;482;p54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3" name="Google Shape;483;p54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4" name="Google Shape;484;p54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5" name="Google Shape;485;p54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6" name="Google Shape;486;p54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7" name="Google Shape;487;p54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88" name="Google Shape;488;p54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" name="Google Shape;560;p57"/>
          <p:cNvSpPr txBox="1">
            <a:spLocks/>
          </p:cNvSpPr>
          <p:nvPr/>
        </p:nvSpPr>
        <p:spPr>
          <a:xfrm>
            <a:off x="2113275" y="176694"/>
            <a:ext cx="5252634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ubik"/>
              <a:buNone/>
              <a:defRPr sz="2800" b="1" i="0" u="none" strike="noStrike" cap="none">
                <a:solidFill>
                  <a:schemeClr val="lt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es-PE" smtClean="0">
                <a:solidFill>
                  <a:schemeClr val="tx1"/>
                </a:solidFill>
              </a:rPr>
              <a:t>BREAK-EVEN ANALYSIS</a:t>
            </a:r>
            <a:endParaRPr lang="es-P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57"/>
          <p:cNvSpPr txBox="1">
            <a:spLocks noGrp="1"/>
          </p:cNvSpPr>
          <p:nvPr>
            <p:ph type="title"/>
          </p:nvPr>
        </p:nvSpPr>
        <p:spPr>
          <a:xfrm>
            <a:off x="1942149" y="268134"/>
            <a:ext cx="5252634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BREAK-EVEN ANALYSIS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61" name="Google Shape;561;p57"/>
          <p:cNvCxnSpPr/>
          <p:nvPr/>
        </p:nvCxnSpPr>
        <p:spPr>
          <a:xfrm>
            <a:off x="3282183" y="2670972"/>
            <a:ext cx="391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2" name="Google Shape;562;p57"/>
          <p:cNvSpPr txBox="1"/>
          <p:nvPr/>
        </p:nvSpPr>
        <p:spPr>
          <a:xfrm>
            <a:off x="2806420" y="3547698"/>
            <a:ext cx="1538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closest planet to the Sun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3" name="Google Shape;563;p57"/>
          <p:cNvSpPr txBox="1"/>
          <p:nvPr/>
        </p:nvSpPr>
        <p:spPr>
          <a:xfrm>
            <a:off x="2806420" y="3040288"/>
            <a:ext cx="1538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BIG LOSS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4" name="Google Shape;564;p57"/>
          <p:cNvSpPr txBox="1"/>
          <p:nvPr/>
        </p:nvSpPr>
        <p:spPr>
          <a:xfrm>
            <a:off x="4857370" y="3547698"/>
            <a:ext cx="1538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5" name="Google Shape;565;p57"/>
          <p:cNvSpPr txBox="1"/>
          <p:nvPr/>
        </p:nvSpPr>
        <p:spPr>
          <a:xfrm>
            <a:off x="4857370" y="3040288"/>
            <a:ext cx="1538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LOSS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66" name="Google Shape;566;p57"/>
          <p:cNvSpPr txBox="1"/>
          <p:nvPr/>
        </p:nvSpPr>
        <p:spPr>
          <a:xfrm>
            <a:off x="397730" y="3308853"/>
            <a:ext cx="2450872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biggest planet in the Solar System</a:t>
            </a:r>
            <a:endParaRPr sz="1800" dirty="0"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7" name="Google Shape;567;p57"/>
          <p:cNvSpPr txBox="1"/>
          <p:nvPr/>
        </p:nvSpPr>
        <p:spPr>
          <a:xfrm>
            <a:off x="448059" y="2505748"/>
            <a:ext cx="2496793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BREAK-EVEN POINT</a:t>
            </a:r>
            <a:endParaRPr sz="28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568" name="Google Shape;568;p57"/>
          <p:cNvCxnSpPr/>
          <p:nvPr/>
        </p:nvCxnSpPr>
        <p:spPr>
          <a:xfrm>
            <a:off x="7635850" y="2571738"/>
            <a:ext cx="1619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69" name="Google Shape;569;p57"/>
          <p:cNvGrpSpPr/>
          <p:nvPr/>
        </p:nvGrpSpPr>
        <p:grpSpPr>
          <a:xfrm>
            <a:off x="5382070" y="2566898"/>
            <a:ext cx="488700" cy="488700"/>
            <a:chOff x="4334825" y="2327388"/>
            <a:chExt cx="488700" cy="488700"/>
          </a:xfrm>
        </p:grpSpPr>
        <p:sp>
          <p:nvSpPr>
            <p:cNvPr id="570" name="Google Shape;570;p57"/>
            <p:cNvSpPr/>
            <p:nvPr/>
          </p:nvSpPr>
          <p:spPr>
            <a:xfrm>
              <a:off x="4334825" y="23273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571" name="Google Shape;571;p57"/>
            <p:cNvGrpSpPr/>
            <p:nvPr/>
          </p:nvGrpSpPr>
          <p:grpSpPr>
            <a:xfrm>
              <a:off x="4403278" y="2379701"/>
              <a:ext cx="351786" cy="326274"/>
              <a:chOff x="-62511900" y="4129100"/>
              <a:chExt cx="304050" cy="282000"/>
            </a:xfrm>
          </p:grpSpPr>
          <p:sp>
            <p:nvSpPr>
              <p:cNvPr id="572" name="Google Shape;572;p57"/>
              <p:cNvSpPr/>
              <p:nvPr/>
            </p:nvSpPr>
            <p:spPr>
              <a:xfrm>
                <a:off x="-62414225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Google Shape;573;p57"/>
              <p:cNvSpPr/>
              <p:nvPr/>
            </p:nvSpPr>
            <p:spPr>
              <a:xfrm>
                <a:off x="-62511100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74" name="Google Shape;574;p57"/>
              <p:cNvSpPr/>
              <p:nvPr/>
            </p:nvSpPr>
            <p:spPr>
              <a:xfrm>
                <a:off x="-62511100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75" name="Google Shape;575;p57"/>
              <p:cNvSpPr/>
              <p:nvPr/>
            </p:nvSpPr>
            <p:spPr>
              <a:xfrm>
                <a:off x="-62511100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76" name="Google Shape;576;p57"/>
              <p:cNvSpPr/>
              <p:nvPr/>
            </p:nvSpPr>
            <p:spPr>
              <a:xfrm>
                <a:off x="-62511900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77" name="Google Shape;577;p57"/>
          <p:cNvGrpSpPr/>
          <p:nvPr/>
        </p:nvGrpSpPr>
        <p:grpSpPr>
          <a:xfrm>
            <a:off x="3331108" y="2566898"/>
            <a:ext cx="488700" cy="488700"/>
            <a:chOff x="2283863" y="2327388"/>
            <a:chExt cx="488700" cy="488700"/>
          </a:xfrm>
        </p:grpSpPr>
        <p:sp>
          <p:nvSpPr>
            <p:cNvPr id="578" name="Google Shape;578;p57"/>
            <p:cNvSpPr/>
            <p:nvPr/>
          </p:nvSpPr>
          <p:spPr>
            <a:xfrm>
              <a:off x="2283863" y="23273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579" name="Google Shape;579;p57"/>
            <p:cNvGrpSpPr/>
            <p:nvPr/>
          </p:nvGrpSpPr>
          <p:grpSpPr>
            <a:xfrm>
              <a:off x="2344131" y="2388574"/>
              <a:ext cx="368186" cy="366364"/>
              <a:chOff x="-62151950" y="4111775"/>
              <a:chExt cx="318225" cy="316650"/>
            </a:xfrm>
          </p:grpSpPr>
          <p:sp>
            <p:nvSpPr>
              <p:cNvPr id="580" name="Google Shape;580;p57"/>
              <p:cNvSpPr/>
              <p:nvPr/>
            </p:nvSpPr>
            <p:spPr>
              <a:xfrm>
                <a:off x="-62151950" y="4407925"/>
                <a:ext cx="31822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441"/>
                    </a:cubicBezTo>
                    <a:cubicBezTo>
                      <a:pt x="1" y="662"/>
                      <a:pt x="221" y="819"/>
                      <a:pt x="442" y="819"/>
                    </a:cubicBezTo>
                    <a:lnTo>
                      <a:pt x="12288" y="819"/>
                    </a:lnTo>
                    <a:cubicBezTo>
                      <a:pt x="12540" y="819"/>
                      <a:pt x="12697" y="630"/>
                      <a:pt x="12697" y="441"/>
                    </a:cubicBezTo>
                    <a:cubicBezTo>
                      <a:pt x="12729" y="158"/>
                      <a:pt x="12540" y="0"/>
                      <a:pt x="122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81" name="Google Shape;581;p57"/>
              <p:cNvSpPr/>
              <p:nvPr/>
            </p:nvSpPr>
            <p:spPr>
              <a:xfrm>
                <a:off x="-62151950" y="4283475"/>
                <a:ext cx="843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160" extrusionOk="0">
                    <a:moveTo>
                      <a:pt x="1009" y="0"/>
                    </a:moveTo>
                    <a:cubicBezTo>
                      <a:pt x="442" y="0"/>
                      <a:pt x="1" y="442"/>
                      <a:pt x="1" y="1009"/>
                    </a:cubicBezTo>
                    <a:lnTo>
                      <a:pt x="1" y="3214"/>
                    </a:lnTo>
                    <a:cubicBezTo>
                      <a:pt x="64" y="3718"/>
                      <a:pt x="473" y="4159"/>
                      <a:pt x="1009" y="4159"/>
                    </a:cubicBezTo>
                    <a:lnTo>
                      <a:pt x="2363" y="4159"/>
                    </a:lnTo>
                    <a:cubicBezTo>
                      <a:pt x="2931" y="4159"/>
                      <a:pt x="3372" y="3718"/>
                      <a:pt x="3372" y="3214"/>
                    </a:cubicBezTo>
                    <a:lnTo>
                      <a:pt x="3372" y="1009"/>
                    </a:lnTo>
                    <a:cubicBezTo>
                      <a:pt x="3372" y="442"/>
                      <a:pt x="2931" y="0"/>
                      <a:pt x="23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82" name="Google Shape;582;p57"/>
              <p:cNvSpPr/>
              <p:nvPr/>
            </p:nvSpPr>
            <p:spPr>
              <a:xfrm>
                <a:off x="-62033800" y="4111775"/>
                <a:ext cx="8272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11028" extrusionOk="0">
                    <a:moveTo>
                      <a:pt x="946" y="0"/>
                    </a:moveTo>
                    <a:cubicBezTo>
                      <a:pt x="410" y="0"/>
                      <a:pt x="0" y="410"/>
                      <a:pt x="0" y="977"/>
                    </a:cubicBezTo>
                    <a:lnTo>
                      <a:pt x="0" y="10082"/>
                    </a:lnTo>
                    <a:cubicBezTo>
                      <a:pt x="0" y="10618"/>
                      <a:pt x="441" y="11027"/>
                      <a:pt x="946" y="11027"/>
                    </a:cubicBezTo>
                    <a:lnTo>
                      <a:pt x="2332" y="11027"/>
                    </a:lnTo>
                    <a:cubicBezTo>
                      <a:pt x="2899" y="11027"/>
                      <a:pt x="3308" y="10586"/>
                      <a:pt x="3308" y="10082"/>
                    </a:cubicBezTo>
                    <a:lnTo>
                      <a:pt x="3308" y="977"/>
                    </a:lnTo>
                    <a:cubicBezTo>
                      <a:pt x="3308" y="410"/>
                      <a:pt x="2899" y="0"/>
                      <a:pt x="2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83" name="Google Shape;583;p57"/>
              <p:cNvSpPr/>
              <p:nvPr/>
            </p:nvSpPr>
            <p:spPr>
              <a:xfrm>
                <a:off x="-61916450" y="4200775"/>
                <a:ext cx="82725" cy="18670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7468" extrusionOk="0">
                    <a:moveTo>
                      <a:pt x="946" y="0"/>
                    </a:moveTo>
                    <a:cubicBezTo>
                      <a:pt x="410" y="0"/>
                      <a:pt x="1" y="442"/>
                      <a:pt x="1" y="1009"/>
                    </a:cubicBezTo>
                    <a:lnTo>
                      <a:pt x="1" y="6522"/>
                    </a:lnTo>
                    <a:cubicBezTo>
                      <a:pt x="1" y="7058"/>
                      <a:pt x="442" y="7467"/>
                      <a:pt x="946" y="7467"/>
                    </a:cubicBezTo>
                    <a:lnTo>
                      <a:pt x="2332" y="7467"/>
                    </a:lnTo>
                    <a:cubicBezTo>
                      <a:pt x="2868" y="7467"/>
                      <a:pt x="3309" y="7026"/>
                      <a:pt x="3309" y="6522"/>
                    </a:cubicBezTo>
                    <a:lnTo>
                      <a:pt x="3309" y="1009"/>
                    </a:lnTo>
                    <a:cubicBezTo>
                      <a:pt x="3309" y="442"/>
                      <a:pt x="2868" y="0"/>
                      <a:pt x="23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317" y="700653"/>
            <a:ext cx="2504699" cy="39921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5"/>
          <p:cNvSpPr txBox="1">
            <a:spLocks noGrp="1"/>
          </p:cNvSpPr>
          <p:nvPr>
            <p:ph type="title" idx="2"/>
          </p:nvPr>
        </p:nvSpPr>
        <p:spPr>
          <a:xfrm>
            <a:off x="0" y="875323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800" dirty="0">
                <a:solidFill>
                  <a:schemeClr val="tx1"/>
                </a:solidFill>
              </a:rPr>
              <a:t>03</a:t>
            </a:r>
            <a:endParaRPr sz="20800" dirty="0">
              <a:solidFill>
                <a:schemeClr val="tx1"/>
              </a:solidFill>
            </a:endParaRPr>
          </a:p>
        </p:txBody>
      </p:sp>
      <p:sp>
        <p:nvSpPr>
          <p:cNvPr id="494" name="Google Shape;494;p55"/>
          <p:cNvSpPr txBox="1">
            <a:spLocks noGrp="1"/>
          </p:cNvSpPr>
          <p:nvPr>
            <p:ph type="title"/>
          </p:nvPr>
        </p:nvSpPr>
        <p:spPr>
          <a:xfrm>
            <a:off x="75" y="3838098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MARKETING PLAN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125" y="1363425"/>
            <a:ext cx="3723750" cy="30262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6"/>
          <p:cNvSpPr/>
          <p:nvPr/>
        </p:nvSpPr>
        <p:spPr>
          <a:xfrm>
            <a:off x="-89675" y="-38800"/>
            <a:ext cx="1435800" cy="5253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56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SERVICES</a:t>
            </a:r>
            <a:endParaRPr/>
          </a:p>
        </p:txBody>
      </p:sp>
      <p:sp>
        <p:nvSpPr>
          <p:cNvPr id="501" name="Google Shape;501;p56"/>
          <p:cNvSpPr txBox="1">
            <a:spLocks noGrp="1"/>
          </p:cNvSpPr>
          <p:nvPr>
            <p:ph type="title" idx="2"/>
          </p:nvPr>
        </p:nvSpPr>
        <p:spPr>
          <a:xfrm>
            <a:off x="252190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502" name="Google Shape;502;p56"/>
          <p:cNvSpPr txBox="1">
            <a:spLocks noGrp="1"/>
          </p:cNvSpPr>
          <p:nvPr>
            <p:ph type="subTitle" idx="1"/>
          </p:nvPr>
        </p:nvSpPr>
        <p:spPr>
          <a:xfrm>
            <a:off x="252190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56"/>
          <p:cNvSpPr txBox="1">
            <a:spLocks noGrp="1"/>
          </p:cNvSpPr>
          <p:nvPr>
            <p:ph type="title" idx="3"/>
          </p:nvPr>
        </p:nvSpPr>
        <p:spPr>
          <a:xfrm>
            <a:off x="429075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504" name="Google Shape;504;p56"/>
          <p:cNvSpPr txBox="1">
            <a:spLocks noGrp="1"/>
          </p:cNvSpPr>
          <p:nvPr>
            <p:ph type="subTitle" idx="4"/>
          </p:nvPr>
        </p:nvSpPr>
        <p:spPr>
          <a:xfrm>
            <a:off x="429075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505" name="Google Shape;505;p56"/>
          <p:cNvSpPr txBox="1">
            <a:spLocks noGrp="1"/>
          </p:cNvSpPr>
          <p:nvPr>
            <p:ph type="title" idx="5"/>
          </p:nvPr>
        </p:nvSpPr>
        <p:spPr>
          <a:xfrm>
            <a:off x="6059600" y="133968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506" name="Google Shape;506;p56"/>
          <p:cNvSpPr txBox="1">
            <a:spLocks noGrp="1"/>
          </p:cNvSpPr>
          <p:nvPr>
            <p:ph type="subTitle" idx="6"/>
          </p:nvPr>
        </p:nvSpPr>
        <p:spPr>
          <a:xfrm>
            <a:off x="6059600" y="164831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507" name="Google Shape;507;p56"/>
          <p:cNvSpPr txBox="1">
            <a:spLocks noGrp="1"/>
          </p:cNvSpPr>
          <p:nvPr>
            <p:ph type="title" idx="7"/>
          </p:nvPr>
        </p:nvSpPr>
        <p:spPr>
          <a:xfrm>
            <a:off x="252190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508" name="Google Shape;508;p56"/>
          <p:cNvSpPr txBox="1">
            <a:spLocks noGrp="1"/>
          </p:cNvSpPr>
          <p:nvPr>
            <p:ph type="subTitle" idx="8"/>
          </p:nvPr>
        </p:nvSpPr>
        <p:spPr>
          <a:xfrm>
            <a:off x="252190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509" name="Google Shape;509;p56"/>
          <p:cNvSpPr txBox="1">
            <a:spLocks noGrp="1"/>
          </p:cNvSpPr>
          <p:nvPr>
            <p:ph type="title" idx="9"/>
          </p:nvPr>
        </p:nvSpPr>
        <p:spPr>
          <a:xfrm>
            <a:off x="429075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510" name="Google Shape;510;p56"/>
          <p:cNvSpPr txBox="1">
            <a:spLocks noGrp="1"/>
          </p:cNvSpPr>
          <p:nvPr>
            <p:ph type="subTitle" idx="13"/>
          </p:nvPr>
        </p:nvSpPr>
        <p:spPr>
          <a:xfrm>
            <a:off x="429075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ringed one and a is gas giant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56"/>
          <p:cNvSpPr txBox="1">
            <a:spLocks noGrp="1"/>
          </p:cNvSpPr>
          <p:nvPr>
            <p:ph type="title" idx="14"/>
          </p:nvPr>
        </p:nvSpPr>
        <p:spPr>
          <a:xfrm>
            <a:off x="6059600" y="30388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512" name="Google Shape;512;p56"/>
          <p:cNvSpPr txBox="1">
            <a:spLocks noGrp="1"/>
          </p:cNvSpPr>
          <p:nvPr>
            <p:ph type="subTitle" idx="15"/>
          </p:nvPr>
        </p:nvSpPr>
        <p:spPr>
          <a:xfrm>
            <a:off x="6059600" y="3347463"/>
            <a:ext cx="1558800" cy="8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farthest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3" name="Google Shape;513;p56"/>
          <p:cNvGrpSpPr/>
          <p:nvPr/>
        </p:nvGrpSpPr>
        <p:grpSpPr>
          <a:xfrm>
            <a:off x="3125322" y="940733"/>
            <a:ext cx="351941" cy="351675"/>
            <a:chOff x="1310075" y="3980250"/>
            <a:chExt cx="297750" cy="297525"/>
          </a:xfrm>
        </p:grpSpPr>
        <p:sp>
          <p:nvSpPr>
            <p:cNvPr id="514" name="Google Shape;514;p56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56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56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56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8" name="Google Shape;518;p56"/>
          <p:cNvGrpSpPr/>
          <p:nvPr/>
        </p:nvGrpSpPr>
        <p:grpSpPr>
          <a:xfrm>
            <a:off x="3126254" y="2685228"/>
            <a:ext cx="350079" cy="351320"/>
            <a:chOff x="4991425" y="3234750"/>
            <a:chExt cx="296175" cy="297225"/>
          </a:xfrm>
        </p:grpSpPr>
        <p:sp>
          <p:nvSpPr>
            <p:cNvPr id="519" name="Google Shape;519;p56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56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56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6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6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6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56"/>
          <p:cNvGrpSpPr/>
          <p:nvPr/>
        </p:nvGrpSpPr>
        <p:grpSpPr>
          <a:xfrm>
            <a:off x="4906279" y="2686572"/>
            <a:ext cx="327739" cy="348631"/>
            <a:chOff x="5364750" y="3235150"/>
            <a:chExt cx="277275" cy="294950"/>
          </a:xfrm>
        </p:grpSpPr>
        <p:sp>
          <p:nvSpPr>
            <p:cNvPr id="526" name="Google Shape;526;p56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6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6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6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6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56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56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56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56"/>
          <p:cNvGrpSpPr/>
          <p:nvPr/>
        </p:nvGrpSpPr>
        <p:grpSpPr>
          <a:xfrm>
            <a:off x="6663978" y="2698149"/>
            <a:ext cx="351024" cy="325464"/>
            <a:chOff x="6543825" y="3202075"/>
            <a:chExt cx="296975" cy="275350"/>
          </a:xfrm>
        </p:grpSpPr>
        <p:sp>
          <p:nvSpPr>
            <p:cNvPr id="535" name="Google Shape;535;p56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6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6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6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6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6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6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56"/>
          <p:cNvGrpSpPr/>
          <p:nvPr/>
        </p:nvGrpSpPr>
        <p:grpSpPr>
          <a:xfrm>
            <a:off x="4895114" y="973657"/>
            <a:ext cx="350079" cy="285837"/>
            <a:chOff x="3860400" y="3254050"/>
            <a:chExt cx="296175" cy="241825"/>
          </a:xfrm>
        </p:grpSpPr>
        <p:sp>
          <p:nvSpPr>
            <p:cNvPr id="543" name="Google Shape;543;p5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5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5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56"/>
          <p:cNvGrpSpPr/>
          <p:nvPr/>
        </p:nvGrpSpPr>
        <p:grpSpPr>
          <a:xfrm>
            <a:off x="6663055" y="942009"/>
            <a:ext cx="355664" cy="349133"/>
            <a:chOff x="5716825" y="3235950"/>
            <a:chExt cx="300900" cy="295375"/>
          </a:xfrm>
        </p:grpSpPr>
        <p:sp>
          <p:nvSpPr>
            <p:cNvPr id="551" name="Google Shape;551;p56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6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6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6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8"/>
          <p:cNvSpPr txBox="1">
            <a:spLocks noGrp="1"/>
          </p:cNvSpPr>
          <p:nvPr>
            <p:ph type="title"/>
          </p:nvPr>
        </p:nvSpPr>
        <p:spPr>
          <a:xfrm>
            <a:off x="1817157" y="203037"/>
            <a:ext cx="5850815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BREAK-EVEN ANALYSIS</a:t>
            </a:r>
            <a:endParaRPr dirty="0">
              <a:solidFill>
                <a:schemeClr val="tx1"/>
              </a:solidFill>
            </a:endParaRPr>
          </a:p>
        </p:txBody>
      </p:sp>
      <p:cxnSp>
        <p:nvCxnSpPr>
          <p:cNvPr id="590" name="Google Shape;590;p58"/>
          <p:cNvCxnSpPr/>
          <p:nvPr/>
        </p:nvCxnSpPr>
        <p:spPr>
          <a:xfrm>
            <a:off x="833026" y="2690491"/>
            <a:ext cx="3912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1" name="Google Shape;591;p58"/>
          <p:cNvSpPr txBox="1"/>
          <p:nvPr/>
        </p:nvSpPr>
        <p:spPr>
          <a:xfrm>
            <a:off x="880401" y="3426941"/>
            <a:ext cx="1538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ringed one and a is gas giant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2" name="Google Shape;592;p58"/>
          <p:cNvSpPr txBox="1"/>
          <p:nvPr/>
        </p:nvSpPr>
        <p:spPr>
          <a:xfrm>
            <a:off x="880401" y="2919531"/>
            <a:ext cx="1538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PROFIT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93" name="Google Shape;593;p58"/>
          <p:cNvSpPr txBox="1"/>
          <p:nvPr/>
        </p:nvSpPr>
        <p:spPr>
          <a:xfrm>
            <a:off x="2931351" y="3426941"/>
            <a:ext cx="1538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farthest planet from the Sun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4" name="Google Shape;594;p58"/>
          <p:cNvSpPr txBox="1"/>
          <p:nvPr/>
        </p:nvSpPr>
        <p:spPr>
          <a:xfrm>
            <a:off x="2931351" y="2919531"/>
            <a:ext cx="15381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HIGH PROFIT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595" name="Google Shape;595;p58"/>
          <p:cNvGrpSpPr/>
          <p:nvPr/>
        </p:nvGrpSpPr>
        <p:grpSpPr>
          <a:xfrm>
            <a:off x="1405089" y="2446141"/>
            <a:ext cx="488700" cy="488700"/>
            <a:chOff x="2283863" y="2327388"/>
            <a:chExt cx="488700" cy="488700"/>
          </a:xfrm>
        </p:grpSpPr>
        <p:sp>
          <p:nvSpPr>
            <p:cNvPr id="596" name="Google Shape;596;p58"/>
            <p:cNvSpPr/>
            <p:nvPr/>
          </p:nvSpPr>
          <p:spPr>
            <a:xfrm>
              <a:off x="2283863" y="23273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597" name="Google Shape;597;p58"/>
            <p:cNvGrpSpPr/>
            <p:nvPr/>
          </p:nvGrpSpPr>
          <p:grpSpPr>
            <a:xfrm>
              <a:off x="2344149" y="2388900"/>
              <a:ext cx="368157" cy="365699"/>
              <a:chOff x="-59470075" y="3308975"/>
              <a:chExt cx="318200" cy="316075"/>
            </a:xfrm>
          </p:grpSpPr>
          <p:sp>
            <p:nvSpPr>
              <p:cNvPr id="598" name="Google Shape;598;p58"/>
              <p:cNvSpPr/>
              <p:nvPr/>
            </p:nvSpPr>
            <p:spPr>
              <a:xfrm>
                <a:off x="-59403925" y="3522625"/>
                <a:ext cx="212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51" y="820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599" name="Google Shape;599;p58"/>
              <p:cNvSpPr/>
              <p:nvPr/>
            </p:nvSpPr>
            <p:spPr>
              <a:xfrm>
                <a:off x="-593621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0" name="Google Shape;600;p58"/>
              <p:cNvSpPr/>
              <p:nvPr/>
            </p:nvSpPr>
            <p:spPr>
              <a:xfrm>
                <a:off x="-593212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1" name="Google Shape;601;p58"/>
              <p:cNvSpPr/>
              <p:nvPr/>
            </p:nvSpPr>
            <p:spPr>
              <a:xfrm>
                <a:off x="-5927947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19" y="820"/>
                    </a:lnTo>
                    <a:lnTo>
                      <a:pt x="8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2" name="Google Shape;602;p58"/>
              <p:cNvSpPr/>
              <p:nvPr/>
            </p:nvSpPr>
            <p:spPr>
              <a:xfrm>
                <a:off x="-59470075" y="3418825"/>
                <a:ext cx="317425" cy="206225"/>
              </a:xfrm>
              <a:custGeom>
                <a:avLst/>
                <a:gdLst/>
                <a:ahLst/>
                <a:cxnLst/>
                <a:rect l="l" t="t" r="r" b="b"/>
                <a:pathLst>
                  <a:path w="12697" h="8249" extrusionOk="0">
                    <a:moveTo>
                      <a:pt x="10523" y="3334"/>
                    </a:moveTo>
                    <a:cubicBezTo>
                      <a:pt x="10775" y="3334"/>
                      <a:pt x="10932" y="3523"/>
                      <a:pt x="10932" y="3775"/>
                    </a:cubicBezTo>
                    <a:lnTo>
                      <a:pt x="10932" y="5413"/>
                    </a:lnTo>
                    <a:cubicBezTo>
                      <a:pt x="10932" y="5665"/>
                      <a:pt x="10712" y="5854"/>
                      <a:pt x="10523" y="5854"/>
                    </a:cubicBezTo>
                    <a:lnTo>
                      <a:pt x="2268" y="5854"/>
                    </a:lnTo>
                    <a:cubicBezTo>
                      <a:pt x="2016" y="5854"/>
                      <a:pt x="1827" y="5665"/>
                      <a:pt x="1827" y="5413"/>
                    </a:cubicBezTo>
                    <a:lnTo>
                      <a:pt x="1827" y="3775"/>
                    </a:lnTo>
                    <a:cubicBezTo>
                      <a:pt x="1827" y="3523"/>
                      <a:pt x="2016" y="3334"/>
                      <a:pt x="2268" y="3334"/>
                    </a:cubicBezTo>
                    <a:close/>
                    <a:moveTo>
                      <a:pt x="2893" y="1"/>
                    </a:moveTo>
                    <a:cubicBezTo>
                      <a:pt x="2822" y="1"/>
                      <a:pt x="2748" y="18"/>
                      <a:pt x="2678" y="57"/>
                    </a:cubicBezTo>
                    <a:lnTo>
                      <a:pt x="221" y="1727"/>
                    </a:lnTo>
                    <a:cubicBezTo>
                      <a:pt x="95" y="1790"/>
                      <a:pt x="0" y="1916"/>
                      <a:pt x="0" y="2073"/>
                    </a:cubicBezTo>
                    <a:lnTo>
                      <a:pt x="0" y="7870"/>
                    </a:lnTo>
                    <a:cubicBezTo>
                      <a:pt x="0" y="8091"/>
                      <a:pt x="221" y="8248"/>
                      <a:pt x="410" y="8248"/>
                    </a:cubicBezTo>
                    <a:lnTo>
                      <a:pt x="12255" y="8248"/>
                    </a:lnTo>
                    <a:cubicBezTo>
                      <a:pt x="12507" y="8248"/>
                      <a:pt x="12665" y="8059"/>
                      <a:pt x="12665" y="7870"/>
                    </a:cubicBezTo>
                    <a:lnTo>
                      <a:pt x="12665" y="2073"/>
                    </a:lnTo>
                    <a:cubicBezTo>
                      <a:pt x="12697" y="1884"/>
                      <a:pt x="12507" y="1664"/>
                      <a:pt x="12287" y="1664"/>
                    </a:cubicBezTo>
                    <a:lnTo>
                      <a:pt x="5797" y="1664"/>
                    </a:lnTo>
                    <a:lnTo>
                      <a:pt x="5797" y="404"/>
                    </a:lnTo>
                    <a:cubicBezTo>
                      <a:pt x="5797" y="166"/>
                      <a:pt x="5600" y="1"/>
                      <a:pt x="5382" y="1"/>
                    </a:cubicBezTo>
                    <a:cubicBezTo>
                      <a:pt x="5311" y="1"/>
                      <a:pt x="5237" y="18"/>
                      <a:pt x="5167" y="57"/>
                    </a:cubicBezTo>
                    <a:lnTo>
                      <a:pt x="3308" y="1286"/>
                    </a:lnTo>
                    <a:lnTo>
                      <a:pt x="3308" y="404"/>
                    </a:lnTo>
                    <a:cubicBezTo>
                      <a:pt x="3308" y="166"/>
                      <a:pt x="3111" y="1"/>
                      <a:pt x="28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3" name="Google Shape;603;p58"/>
              <p:cNvSpPr/>
              <p:nvPr/>
            </p:nvSpPr>
            <p:spPr>
              <a:xfrm>
                <a:off x="-59238525" y="3522625"/>
                <a:ext cx="20500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820" h="820" extrusionOk="0">
                    <a:moveTo>
                      <a:pt x="0" y="1"/>
                    </a:moveTo>
                    <a:lnTo>
                      <a:pt x="0" y="820"/>
                    </a:lnTo>
                    <a:lnTo>
                      <a:pt x="820" y="820"/>
                    </a:lnTo>
                    <a:lnTo>
                      <a:pt x="82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4" name="Google Shape;604;p58"/>
              <p:cNvSpPr/>
              <p:nvPr/>
            </p:nvSpPr>
            <p:spPr>
              <a:xfrm>
                <a:off x="-59292875" y="3308975"/>
                <a:ext cx="106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1656" extrusionOk="0">
                    <a:moveTo>
                      <a:pt x="1305" y="1"/>
                    </a:moveTo>
                    <a:cubicBezTo>
                      <a:pt x="904" y="1"/>
                      <a:pt x="497" y="175"/>
                      <a:pt x="158" y="545"/>
                    </a:cubicBezTo>
                    <a:cubicBezTo>
                      <a:pt x="1" y="702"/>
                      <a:pt x="64" y="986"/>
                      <a:pt x="221" y="1143"/>
                    </a:cubicBezTo>
                    <a:cubicBezTo>
                      <a:pt x="311" y="1218"/>
                      <a:pt x="409" y="1258"/>
                      <a:pt x="503" y="1258"/>
                    </a:cubicBezTo>
                    <a:cubicBezTo>
                      <a:pt x="606" y="1258"/>
                      <a:pt x="706" y="1210"/>
                      <a:pt x="788" y="1112"/>
                    </a:cubicBezTo>
                    <a:cubicBezTo>
                      <a:pt x="946" y="938"/>
                      <a:pt x="1127" y="852"/>
                      <a:pt x="1308" y="852"/>
                    </a:cubicBezTo>
                    <a:cubicBezTo>
                      <a:pt x="1489" y="852"/>
                      <a:pt x="1670" y="938"/>
                      <a:pt x="1828" y="1112"/>
                    </a:cubicBezTo>
                    <a:cubicBezTo>
                      <a:pt x="2150" y="1466"/>
                      <a:pt x="2562" y="1655"/>
                      <a:pt x="2977" y="1655"/>
                    </a:cubicBezTo>
                    <a:cubicBezTo>
                      <a:pt x="3374" y="1655"/>
                      <a:pt x="3773" y="1482"/>
                      <a:pt x="4096" y="1112"/>
                    </a:cubicBezTo>
                    <a:cubicBezTo>
                      <a:pt x="4254" y="954"/>
                      <a:pt x="4222" y="671"/>
                      <a:pt x="4065" y="513"/>
                    </a:cubicBezTo>
                    <a:cubicBezTo>
                      <a:pt x="3990" y="438"/>
                      <a:pt x="3886" y="399"/>
                      <a:pt x="3781" y="399"/>
                    </a:cubicBezTo>
                    <a:cubicBezTo>
                      <a:pt x="3665" y="399"/>
                      <a:pt x="3549" y="446"/>
                      <a:pt x="3466" y="545"/>
                    </a:cubicBezTo>
                    <a:cubicBezTo>
                      <a:pt x="3309" y="734"/>
                      <a:pt x="3135" y="828"/>
                      <a:pt x="2962" y="828"/>
                    </a:cubicBezTo>
                    <a:cubicBezTo>
                      <a:pt x="2789" y="828"/>
                      <a:pt x="2616" y="734"/>
                      <a:pt x="2458" y="545"/>
                    </a:cubicBezTo>
                    <a:cubicBezTo>
                      <a:pt x="2136" y="191"/>
                      <a:pt x="1724" y="1"/>
                      <a:pt x="1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Google Shape;605;p58"/>
              <p:cNvSpPr/>
              <p:nvPr/>
            </p:nvSpPr>
            <p:spPr>
              <a:xfrm>
                <a:off x="-59214100" y="3371400"/>
                <a:ext cx="622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2742" extrusionOk="0">
                    <a:moveTo>
                      <a:pt x="410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2742"/>
                    </a:lnTo>
                    <a:lnTo>
                      <a:pt x="2489" y="2742"/>
                    </a:lnTo>
                    <a:lnTo>
                      <a:pt x="2489" y="379"/>
                    </a:lnTo>
                    <a:cubicBezTo>
                      <a:pt x="2458" y="190"/>
                      <a:pt x="2268" y="1"/>
                      <a:pt x="20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606" name="Google Shape;606;p58"/>
              <p:cNvSpPr/>
              <p:nvPr/>
            </p:nvSpPr>
            <p:spPr>
              <a:xfrm>
                <a:off x="-59297600" y="3392600"/>
                <a:ext cx="62250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926" extrusionOk="0">
                    <a:moveTo>
                      <a:pt x="387" y="0"/>
                    </a:moveTo>
                    <a:cubicBezTo>
                      <a:pt x="163" y="0"/>
                      <a:pt x="1" y="177"/>
                      <a:pt x="1" y="382"/>
                    </a:cubicBezTo>
                    <a:lnTo>
                      <a:pt x="1" y="1925"/>
                    </a:lnTo>
                    <a:lnTo>
                      <a:pt x="2489" y="1925"/>
                    </a:lnTo>
                    <a:lnTo>
                      <a:pt x="2489" y="382"/>
                    </a:lnTo>
                    <a:cubicBezTo>
                      <a:pt x="2489" y="161"/>
                      <a:pt x="2300" y="4"/>
                      <a:pt x="2080" y="4"/>
                    </a:cubicBezTo>
                    <a:lnTo>
                      <a:pt x="442" y="4"/>
                    </a:lnTo>
                    <a:cubicBezTo>
                      <a:pt x="423" y="1"/>
                      <a:pt x="405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07" name="Google Shape;607;p58"/>
          <p:cNvGrpSpPr/>
          <p:nvPr/>
        </p:nvGrpSpPr>
        <p:grpSpPr>
          <a:xfrm>
            <a:off x="3456051" y="2446141"/>
            <a:ext cx="488700" cy="488700"/>
            <a:chOff x="4334825" y="2327388"/>
            <a:chExt cx="488700" cy="488700"/>
          </a:xfrm>
        </p:grpSpPr>
        <p:sp>
          <p:nvSpPr>
            <p:cNvPr id="608" name="Google Shape;608;p58"/>
            <p:cNvSpPr/>
            <p:nvPr/>
          </p:nvSpPr>
          <p:spPr>
            <a:xfrm>
              <a:off x="4334825" y="23273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9" name="Google Shape;609;p58"/>
            <p:cNvSpPr/>
            <p:nvPr/>
          </p:nvSpPr>
          <p:spPr>
            <a:xfrm>
              <a:off x="4415701" y="2414788"/>
              <a:ext cx="312592" cy="367261"/>
            </a:xfrm>
            <a:custGeom>
              <a:avLst/>
              <a:gdLst/>
              <a:ahLst/>
              <a:cxnLst/>
              <a:rect l="l" t="t" r="r" b="b"/>
              <a:pathLst>
                <a:path w="10807" h="12697" extrusionOk="0">
                  <a:moveTo>
                    <a:pt x="6617" y="9924"/>
                  </a:moveTo>
                  <a:lnTo>
                    <a:pt x="6617" y="10775"/>
                  </a:lnTo>
                  <a:lnTo>
                    <a:pt x="4159" y="10775"/>
                  </a:lnTo>
                  <a:lnTo>
                    <a:pt x="4159" y="9924"/>
                  </a:lnTo>
                  <a:close/>
                  <a:moveTo>
                    <a:pt x="4159" y="0"/>
                  </a:moveTo>
                  <a:cubicBezTo>
                    <a:pt x="3561" y="0"/>
                    <a:pt x="2994" y="315"/>
                    <a:pt x="2742" y="851"/>
                  </a:cubicBezTo>
                  <a:lnTo>
                    <a:pt x="2490" y="851"/>
                  </a:lnTo>
                  <a:cubicBezTo>
                    <a:pt x="1797" y="851"/>
                    <a:pt x="1166" y="1324"/>
                    <a:pt x="914" y="1954"/>
                  </a:cubicBezTo>
                  <a:cubicBezTo>
                    <a:pt x="1324" y="1985"/>
                    <a:pt x="1702" y="2143"/>
                    <a:pt x="1986" y="2426"/>
                  </a:cubicBezTo>
                  <a:cubicBezTo>
                    <a:pt x="2143" y="2584"/>
                    <a:pt x="2143" y="2836"/>
                    <a:pt x="1986" y="2993"/>
                  </a:cubicBezTo>
                  <a:cubicBezTo>
                    <a:pt x="1907" y="3072"/>
                    <a:pt x="1797" y="3111"/>
                    <a:pt x="1686" y="3111"/>
                  </a:cubicBezTo>
                  <a:cubicBezTo>
                    <a:pt x="1576" y="3111"/>
                    <a:pt x="1466" y="3072"/>
                    <a:pt x="1387" y="2993"/>
                  </a:cubicBezTo>
                  <a:cubicBezTo>
                    <a:pt x="1198" y="2804"/>
                    <a:pt x="946" y="2773"/>
                    <a:pt x="725" y="2773"/>
                  </a:cubicBezTo>
                  <a:cubicBezTo>
                    <a:pt x="284" y="3088"/>
                    <a:pt x="1" y="3560"/>
                    <a:pt x="1" y="4159"/>
                  </a:cubicBezTo>
                  <a:cubicBezTo>
                    <a:pt x="1" y="4411"/>
                    <a:pt x="95" y="4726"/>
                    <a:pt x="253" y="4978"/>
                  </a:cubicBezTo>
                  <a:cubicBezTo>
                    <a:pt x="95" y="5199"/>
                    <a:pt x="1" y="5514"/>
                    <a:pt x="1" y="5797"/>
                  </a:cubicBezTo>
                  <a:cubicBezTo>
                    <a:pt x="1" y="6144"/>
                    <a:pt x="127" y="6459"/>
                    <a:pt x="316" y="6742"/>
                  </a:cubicBezTo>
                  <a:cubicBezTo>
                    <a:pt x="599" y="6522"/>
                    <a:pt x="1009" y="6364"/>
                    <a:pt x="1387" y="6364"/>
                  </a:cubicBezTo>
                  <a:cubicBezTo>
                    <a:pt x="1639" y="6364"/>
                    <a:pt x="1797" y="6553"/>
                    <a:pt x="1797" y="6742"/>
                  </a:cubicBezTo>
                  <a:cubicBezTo>
                    <a:pt x="1797" y="6994"/>
                    <a:pt x="1576" y="7152"/>
                    <a:pt x="1387" y="7152"/>
                  </a:cubicBezTo>
                  <a:cubicBezTo>
                    <a:pt x="1198" y="7152"/>
                    <a:pt x="1009" y="7215"/>
                    <a:pt x="851" y="7341"/>
                  </a:cubicBezTo>
                  <a:lnTo>
                    <a:pt x="851" y="7404"/>
                  </a:lnTo>
                  <a:cubicBezTo>
                    <a:pt x="851" y="8318"/>
                    <a:pt x="1576" y="9074"/>
                    <a:pt x="2490" y="9074"/>
                  </a:cubicBezTo>
                  <a:lnTo>
                    <a:pt x="2742" y="9074"/>
                  </a:lnTo>
                  <a:cubicBezTo>
                    <a:pt x="2899" y="9357"/>
                    <a:pt x="3088" y="9546"/>
                    <a:pt x="3309" y="9704"/>
                  </a:cubicBezTo>
                  <a:lnTo>
                    <a:pt x="3309" y="10617"/>
                  </a:lnTo>
                  <a:cubicBezTo>
                    <a:pt x="3309" y="11752"/>
                    <a:pt x="4254" y="12697"/>
                    <a:pt x="5420" y="12697"/>
                  </a:cubicBezTo>
                  <a:cubicBezTo>
                    <a:pt x="6554" y="12697"/>
                    <a:pt x="7499" y="11752"/>
                    <a:pt x="7499" y="10617"/>
                  </a:cubicBezTo>
                  <a:lnTo>
                    <a:pt x="7499" y="9704"/>
                  </a:lnTo>
                  <a:cubicBezTo>
                    <a:pt x="7719" y="9546"/>
                    <a:pt x="7971" y="9357"/>
                    <a:pt x="8097" y="9074"/>
                  </a:cubicBezTo>
                  <a:lnTo>
                    <a:pt x="8318" y="9074"/>
                  </a:lnTo>
                  <a:cubicBezTo>
                    <a:pt x="9232" y="9074"/>
                    <a:pt x="9988" y="8318"/>
                    <a:pt x="9988" y="7404"/>
                  </a:cubicBezTo>
                  <a:lnTo>
                    <a:pt x="9988" y="7341"/>
                  </a:lnTo>
                  <a:cubicBezTo>
                    <a:pt x="9830" y="7215"/>
                    <a:pt x="9610" y="7152"/>
                    <a:pt x="9421" y="7152"/>
                  </a:cubicBezTo>
                  <a:cubicBezTo>
                    <a:pt x="9200" y="7152"/>
                    <a:pt x="9043" y="6931"/>
                    <a:pt x="9043" y="6742"/>
                  </a:cubicBezTo>
                  <a:cubicBezTo>
                    <a:pt x="9043" y="6522"/>
                    <a:pt x="9232" y="6364"/>
                    <a:pt x="9421" y="6364"/>
                  </a:cubicBezTo>
                  <a:cubicBezTo>
                    <a:pt x="9830" y="6364"/>
                    <a:pt x="10208" y="6522"/>
                    <a:pt x="10492" y="6742"/>
                  </a:cubicBezTo>
                  <a:cubicBezTo>
                    <a:pt x="10681" y="6459"/>
                    <a:pt x="10807" y="6144"/>
                    <a:pt x="10807" y="5797"/>
                  </a:cubicBezTo>
                  <a:cubicBezTo>
                    <a:pt x="10807" y="5514"/>
                    <a:pt x="10712" y="5199"/>
                    <a:pt x="10555" y="4978"/>
                  </a:cubicBezTo>
                  <a:cubicBezTo>
                    <a:pt x="10681" y="4726"/>
                    <a:pt x="10775" y="4411"/>
                    <a:pt x="10775" y="4159"/>
                  </a:cubicBezTo>
                  <a:cubicBezTo>
                    <a:pt x="10775" y="3592"/>
                    <a:pt x="10492" y="3088"/>
                    <a:pt x="10051" y="2773"/>
                  </a:cubicBezTo>
                  <a:cubicBezTo>
                    <a:pt x="10015" y="2768"/>
                    <a:pt x="9978" y="2765"/>
                    <a:pt x="9939" y="2765"/>
                  </a:cubicBezTo>
                  <a:cubicBezTo>
                    <a:pt x="9742" y="2765"/>
                    <a:pt x="9521" y="2835"/>
                    <a:pt x="9389" y="2993"/>
                  </a:cubicBezTo>
                  <a:cubicBezTo>
                    <a:pt x="9310" y="3072"/>
                    <a:pt x="9200" y="3111"/>
                    <a:pt x="9090" y="3111"/>
                  </a:cubicBezTo>
                  <a:cubicBezTo>
                    <a:pt x="8980" y="3111"/>
                    <a:pt x="8869" y="3072"/>
                    <a:pt x="8791" y="2993"/>
                  </a:cubicBezTo>
                  <a:cubicBezTo>
                    <a:pt x="8633" y="2836"/>
                    <a:pt x="8633" y="2584"/>
                    <a:pt x="8791" y="2426"/>
                  </a:cubicBezTo>
                  <a:cubicBezTo>
                    <a:pt x="9074" y="2143"/>
                    <a:pt x="9452" y="1954"/>
                    <a:pt x="9862" y="1954"/>
                  </a:cubicBezTo>
                  <a:cubicBezTo>
                    <a:pt x="9610" y="1324"/>
                    <a:pt x="9043" y="851"/>
                    <a:pt x="8287" y="851"/>
                  </a:cubicBezTo>
                  <a:lnTo>
                    <a:pt x="8034" y="851"/>
                  </a:lnTo>
                  <a:cubicBezTo>
                    <a:pt x="7782" y="315"/>
                    <a:pt x="7215" y="0"/>
                    <a:pt x="6617" y="0"/>
                  </a:cubicBezTo>
                  <a:cubicBezTo>
                    <a:pt x="6302" y="0"/>
                    <a:pt x="6050" y="95"/>
                    <a:pt x="5798" y="252"/>
                  </a:cubicBezTo>
                  <a:lnTo>
                    <a:pt x="5798" y="4190"/>
                  </a:lnTo>
                  <a:cubicBezTo>
                    <a:pt x="6743" y="4379"/>
                    <a:pt x="7467" y="5199"/>
                    <a:pt x="7467" y="6207"/>
                  </a:cubicBezTo>
                  <a:cubicBezTo>
                    <a:pt x="7467" y="6427"/>
                    <a:pt x="7247" y="6585"/>
                    <a:pt x="7058" y="6585"/>
                  </a:cubicBezTo>
                  <a:cubicBezTo>
                    <a:pt x="6869" y="6585"/>
                    <a:pt x="6617" y="6396"/>
                    <a:pt x="6617" y="6207"/>
                  </a:cubicBezTo>
                  <a:cubicBezTo>
                    <a:pt x="6617" y="5640"/>
                    <a:pt x="6270" y="5199"/>
                    <a:pt x="5798" y="5010"/>
                  </a:cubicBezTo>
                  <a:lnTo>
                    <a:pt x="5798" y="9074"/>
                  </a:lnTo>
                  <a:lnTo>
                    <a:pt x="4979" y="9074"/>
                  </a:lnTo>
                  <a:lnTo>
                    <a:pt x="4979" y="5010"/>
                  </a:lnTo>
                  <a:cubicBezTo>
                    <a:pt x="4506" y="5167"/>
                    <a:pt x="4159" y="5640"/>
                    <a:pt x="4159" y="6207"/>
                  </a:cubicBezTo>
                  <a:cubicBezTo>
                    <a:pt x="4159" y="6427"/>
                    <a:pt x="3939" y="6585"/>
                    <a:pt x="3718" y="6585"/>
                  </a:cubicBezTo>
                  <a:cubicBezTo>
                    <a:pt x="3466" y="6585"/>
                    <a:pt x="3309" y="6396"/>
                    <a:pt x="3309" y="6207"/>
                  </a:cubicBezTo>
                  <a:cubicBezTo>
                    <a:pt x="3309" y="5199"/>
                    <a:pt x="4033" y="4348"/>
                    <a:pt x="4979" y="4190"/>
                  </a:cubicBezTo>
                  <a:lnTo>
                    <a:pt x="4979" y="252"/>
                  </a:lnTo>
                  <a:cubicBezTo>
                    <a:pt x="4726" y="95"/>
                    <a:pt x="4474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713" y="1417814"/>
            <a:ext cx="2802635" cy="327610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9"/>
          <p:cNvSpPr/>
          <p:nvPr/>
        </p:nvSpPr>
        <p:spPr>
          <a:xfrm>
            <a:off x="2556225" y="2997738"/>
            <a:ext cx="13854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15" name="Google Shape;615;p59"/>
          <p:cNvSpPr/>
          <p:nvPr/>
        </p:nvSpPr>
        <p:spPr>
          <a:xfrm>
            <a:off x="4437975" y="2997738"/>
            <a:ext cx="13854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16" name="Google Shape;616;p59"/>
          <p:cNvSpPr/>
          <p:nvPr/>
        </p:nvSpPr>
        <p:spPr>
          <a:xfrm>
            <a:off x="674475" y="2997738"/>
            <a:ext cx="13854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18" name="Google Shape;618;p59"/>
          <p:cNvSpPr txBox="1">
            <a:spLocks noGrp="1"/>
          </p:cNvSpPr>
          <p:nvPr>
            <p:ph type="title"/>
          </p:nvPr>
        </p:nvSpPr>
        <p:spPr>
          <a:xfrm>
            <a:off x="2696850" y="260725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OUR PLANS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19" name="Google Shape;619;p59"/>
          <p:cNvSpPr txBox="1">
            <a:spLocks noGrp="1"/>
          </p:cNvSpPr>
          <p:nvPr>
            <p:ph type="title" idx="2"/>
          </p:nvPr>
        </p:nvSpPr>
        <p:spPr>
          <a:xfrm>
            <a:off x="587725" y="30877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BASIC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20" name="Google Shape;620;p59"/>
          <p:cNvSpPr txBox="1">
            <a:spLocks noGrp="1"/>
          </p:cNvSpPr>
          <p:nvPr>
            <p:ph type="subTitle" idx="1"/>
          </p:nvPr>
        </p:nvSpPr>
        <p:spPr>
          <a:xfrm>
            <a:off x="587725" y="3632763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Mercury is the closest planet to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21" name="Google Shape;621;p59"/>
          <p:cNvSpPr txBox="1">
            <a:spLocks noGrp="1"/>
          </p:cNvSpPr>
          <p:nvPr>
            <p:ph type="title" idx="3"/>
          </p:nvPr>
        </p:nvSpPr>
        <p:spPr>
          <a:xfrm>
            <a:off x="2469525" y="30877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PRO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22" name="Google Shape;622;p59"/>
          <p:cNvSpPr txBox="1">
            <a:spLocks noGrp="1"/>
          </p:cNvSpPr>
          <p:nvPr>
            <p:ph type="subTitle" idx="4"/>
          </p:nvPr>
        </p:nvSpPr>
        <p:spPr>
          <a:xfrm>
            <a:off x="2469523" y="3632763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Venus is the second planet from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23" name="Google Shape;623;p59"/>
          <p:cNvSpPr txBox="1">
            <a:spLocks noGrp="1"/>
          </p:cNvSpPr>
          <p:nvPr>
            <p:ph type="title" idx="5"/>
          </p:nvPr>
        </p:nvSpPr>
        <p:spPr>
          <a:xfrm>
            <a:off x="4351313" y="3087738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PREMIUM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24" name="Google Shape;624;p59"/>
          <p:cNvSpPr txBox="1">
            <a:spLocks noGrp="1"/>
          </p:cNvSpPr>
          <p:nvPr>
            <p:ph type="subTitle" idx="6"/>
          </p:nvPr>
        </p:nvSpPr>
        <p:spPr>
          <a:xfrm>
            <a:off x="4351321" y="3632763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Despite being red, Mars is a cold place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25" name="Google Shape;625;p59"/>
          <p:cNvSpPr/>
          <p:nvPr/>
        </p:nvSpPr>
        <p:spPr>
          <a:xfrm>
            <a:off x="1246359" y="23317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26" name="Google Shape;626;p59"/>
          <p:cNvSpPr/>
          <p:nvPr/>
        </p:nvSpPr>
        <p:spPr>
          <a:xfrm>
            <a:off x="3063929" y="2331294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27" name="Google Shape;627;p59"/>
          <p:cNvGrpSpPr/>
          <p:nvPr/>
        </p:nvGrpSpPr>
        <p:grpSpPr>
          <a:xfrm>
            <a:off x="4954293" y="2351727"/>
            <a:ext cx="352857" cy="347301"/>
            <a:chOff x="2404875" y="3592725"/>
            <a:chExt cx="298525" cy="293825"/>
          </a:xfrm>
          <a:solidFill>
            <a:schemeClr val="tx1"/>
          </a:solidFill>
        </p:grpSpPr>
        <p:sp>
          <p:nvSpPr>
            <p:cNvPr id="628" name="Google Shape;628;p59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9" name="Google Shape;629;p59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0" name="Google Shape;630;p59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746" y="448258"/>
            <a:ext cx="2496035" cy="450151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60"/>
          <p:cNvSpPr txBox="1">
            <a:spLocks noGrp="1"/>
          </p:cNvSpPr>
          <p:nvPr>
            <p:ph type="title"/>
          </p:nvPr>
        </p:nvSpPr>
        <p:spPr>
          <a:xfrm>
            <a:off x="2196935" y="244399"/>
            <a:ext cx="4891761" cy="9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SALES AND DISTRIBUTION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37" name="Google Shape;637;p60"/>
          <p:cNvSpPr txBox="1">
            <a:spLocks noGrp="1"/>
          </p:cNvSpPr>
          <p:nvPr>
            <p:ph type="title" idx="2"/>
          </p:nvPr>
        </p:nvSpPr>
        <p:spPr>
          <a:xfrm>
            <a:off x="1034349" y="31302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CHANNEL 1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38" name="Google Shape;638;p60"/>
          <p:cNvSpPr txBox="1">
            <a:spLocks noGrp="1"/>
          </p:cNvSpPr>
          <p:nvPr>
            <p:ph type="subTitle" idx="1"/>
          </p:nvPr>
        </p:nvSpPr>
        <p:spPr>
          <a:xfrm>
            <a:off x="1034349" y="34389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farthest planet from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39" name="Google Shape;639;p60"/>
          <p:cNvSpPr txBox="1">
            <a:spLocks noGrp="1"/>
          </p:cNvSpPr>
          <p:nvPr>
            <p:ph type="title" idx="3"/>
          </p:nvPr>
        </p:nvSpPr>
        <p:spPr>
          <a:xfrm>
            <a:off x="2886016" y="31302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CHANNEL 2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0" name="Google Shape;640;p60"/>
          <p:cNvSpPr txBox="1">
            <a:spLocks noGrp="1"/>
          </p:cNvSpPr>
          <p:nvPr>
            <p:ph type="subTitle" idx="4"/>
          </p:nvPr>
        </p:nvSpPr>
        <p:spPr>
          <a:xfrm>
            <a:off x="2886020" y="34389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ringed one and a is gas giant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1" name="Google Shape;641;p60"/>
          <p:cNvSpPr txBox="1">
            <a:spLocks noGrp="1"/>
          </p:cNvSpPr>
          <p:nvPr>
            <p:ph type="title" idx="5"/>
          </p:nvPr>
        </p:nvSpPr>
        <p:spPr>
          <a:xfrm>
            <a:off x="4739129" y="313020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CHANNEL 3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2" name="Google Shape;642;p60"/>
          <p:cNvSpPr txBox="1">
            <a:spLocks noGrp="1"/>
          </p:cNvSpPr>
          <p:nvPr>
            <p:ph type="subTitle" idx="6"/>
          </p:nvPr>
        </p:nvSpPr>
        <p:spPr>
          <a:xfrm>
            <a:off x="4739137" y="343890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biggest planet in the Solar System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3" name="Google Shape;643;p60"/>
          <p:cNvSpPr txBox="1">
            <a:spLocks noGrp="1"/>
          </p:cNvSpPr>
          <p:nvPr>
            <p:ph type="title" idx="7"/>
          </p:nvPr>
        </p:nvSpPr>
        <p:spPr>
          <a:xfrm>
            <a:off x="6592246" y="3126051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CHANNEL 4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44" name="Google Shape;644;p60"/>
          <p:cNvSpPr txBox="1">
            <a:spLocks noGrp="1"/>
          </p:cNvSpPr>
          <p:nvPr>
            <p:ph type="subTitle" idx="8"/>
          </p:nvPr>
        </p:nvSpPr>
        <p:spPr>
          <a:xfrm>
            <a:off x="6592254" y="3434751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Despite being red, Mars is a cold place</a:t>
            </a:r>
            <a:endParaRPr>
              <a:solidFill>
                <a:schemeClr val="tx1"/>
              </a:solidFill>
            </a:endParaRPr>
          </a:p>
        </p:txBody>
      </p:sp>
      <p:cxnSp>
        <p:nvCxnSpPr>
          <p:cNvPr id="645" name="Google Shape;645;p60"/>
          <p:cNvCxnSpPr>
            <a:endCxn id="641" idx="0"/>
          </p:cNvCxnSpPr>
          <p:nvPr/>
        </p:nvCxnSpPr>
        <p:spPr>
          <a:xfrm flipV="1">
            <a:off x="4666433" y="3130200"/>
            <a:ext cx="852096" cy="703800"/>
          </a:xfrm>
          <a:prstGeom prst="bentConnector4">
            <a:avLst>
              <a:gd name="adj1" fmla="val 4266"/>
              <a:gd name="adj2" fmla="val 132481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44" y="1510999"/>
            <a:ext cx="1390605" cy="147566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11" y="1510998"/>
            <a:ext cx="1390605" cy="147566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226" y="1510997"/>
            <a:ext cx="1390605" cy="14756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68" y="1510997"/>
            <a:ext cx="1390605" cy="14756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61"/>
          <p:cNvSpPr txBox="1">
            <a:spLocks noGrp="1"/>
          </p:cNvSpPr>
          <p:nvPr>
            <p:ph type="title"/>
          </p:nvPr>
        </p:nvSpPr>
        <p:spPr>
          <a:xfrm>
            <a:off x="1411851" y="167372"/>
            <a:ext cx="6367800" cy="12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AWESOME WORDS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740" y="1259250"/>
            <a:ext cx="2348164" cy="3565731"/>
          </a:xfrm>
          <a:prstGeom prst="rect">
            <a:avLst/>
          </a:prstGeom>
        </p:spPr>
      </p:pic>
      <p:sp>
        <p:nvSpPr>
          <p:cNvPr id="4" name="Google Shape;703;p64"/>
          <p:cNvSpPr txBox="1">
            <a:spLocks/>
          </p:cNvSpPr>
          <p:nvPr/>
        </p:nvSpPr>
        <p:spPr>
          <a:xfrm>
            <a:off x="938150" y="3489478"/>
            <a:ext cx="20847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mtClean="0">
                <a:solidFill>
                  <a:schemeClr val="tx1"/>
                </a:solidFill>
              </a:rPr>
              <a:t>You can replace the image on the screen with your own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Google Shape;703;p64"/>
          <p:cNvSpPr txBox="1">
            <a:spLocks/>
          </p:cNvSpPr>
          <p:nvPr/>
        </p:nvSpPr>
        <p:spPr>
          <a:xfrm>
            <a:off x="6333110" y="3489478"/>
            <a:ext cx="20847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mtClean="0">
                <a:solidFill>
                  <a:schemeClr val="tx1"/>
                </a:solidFill>
              </a:rPr>
              <a:t>You can replace the image on the screen with your own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6" name="Google Shape;607;p58"/>
          <p:cNvGrpSpPr/>
          <p:nvPr/>
        </p:nvGrpSpPr>
        <p:grpSpPr>
          <a:xfrm>
            <a:off x="1532124" y="2434330"/>
            <a:ext cx="896751" cy="896751"/>
            <a:chOff x="4334825" y="2327388"/>
            <a:chExt cx="488700" cy="488700"/>
          </a:xfrm>
        </p:grpSpPr>
        <p:sp>
          <p:nvSpPr>
            <p:cNvPr id="7" name="Google Shape;608;p58"/>
            <p:cNvSpPr/>
            <p:nvPr/>
          </p:nvSpPr>
          <p:spPr>
            <a:xfrm>
              <a:off x="4334825" y="23273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" name="Google Shape;609;p58"/>
            <p:cNvSpPr/>
            <p:nvPr/>
          </p:nvSpPr>
          <p:spPr>
            <a:xfrm>
              <a:off x="4415701" y="2414788"/>
              <a:ext cx="312592" cy="367261"/>
            </a:xfrm>
            <a:custGeom>
              <a:avLst/>
              <a:gdLst/>
              <a:ahLst/>
              <a:cxnLst/>
              <a:rect l="l" t="t" r="r" b="b"/>
              <a:pathLst>
                <a:path w="10807" h="12697" extrusionOk="0">
                  <a:moveTo>
                    <a:pt x="6617" y="9924"/>
                  </a:moveTo>
                  <a:lnTo>
                    <a:pt x="6617" y="10775"/>
                  </a:lnTo>
                  <a:lnTo>
                    <a:pt x="4159" y="10775"/>
                  </a:lnTo>
                  <a:lnTo>
                    <a:pt x="4159" y="9924"/>
                  </a:lnTo>
                  <a:close/>
                  <a:moveTo>
                    <a:pt x="4159" y="0"/>
                  </a:moveTo>
                  <a:cubicBezTo>
                    <a:pt x="3561" y="0"/>
                    <a:pt x="2994" y="315"/>
                    <a:pt x="2742" y="851"/>
                  </a:cubicBezTo>
                  <a:lnTo>
                    <a:pt x="2490" y="851"/>
                  </a:lnTo>
                  <a:cubicBezTo>
                    <a:pt x="1797" y="851"/>
                    <a:pt x="1166" y="1324"/>
                    <a:pt x="914" y="1954"/>
                  </a:cubicBezTo>
                  <a:cubicBezTo>
                    <a:pt x="1324" y="1985"/>
                    <a:pt x="1702" y="2143"/>
                    <a:pt x="1986" y="2426"/>
                  </a:cubicBezTo>
                  <a:cubicBezTo>
                    <a:pt x="2143" y="2584"/>
                    <a:pt x="2143" y="2836"/>
                    <a:pt x="1986" y="2993"/>
                  </a:cubicBezTo>
                  <a:cubicBezTo>
                    <a:pt x="1907" y="3072"/>
                    <a:pt x="1797" y="3111"/>
                    <a:pt x="1686" y="3111"/>
                  </a:cubicBezTo>
                  <a:cubicBezTo>
                    <a:pt x="1576" y="3111"/>
                    <a:pt x="1466" y="3072"/>
                    <a:pt x="1387" y="2993"/>
                  </a:cubicBezTo>
                  <a:cubicBezTo>
                    <a:pt x="1198" y="2804"/>
                    <a:pt x="946" y="2773"/>
                    <a:pt x="725" y="2773"/>
                  </a:cubicBezTo>
                  <a:cubicBezTo>
                    <a:pt x="284" y="3088"/>
                    <a:pt x="1" y="3560"/>
                    <a:pt x="1" y="4159"/>
                  </a:cubicBezTo>
                  <a:cubicBezTo>
                    <a:pt x="1" y="4411"/>
                    <a:pt x="95" y="4726"/>
                    <a:pt x="253" y="4978"/>
                  </a:cubicBezTo>
                  <a:cubicBezTo>
                    <a:pt x="95" y="5199"/>
                    <a:pt x="1" y="5514"/>
                    <a:pt x="1" y="5797"/>
                  </a:cubicBezTo>
                  <a:cubicBezTo>
                    <a:pt x="1" y="6144"/>
                    <a:pt x="127" y="6459"/>
                    <a:pt x="316" y="6742"/>
                  </a:cubicBezTo>
                  <a:cubicBezTo>
                    <a:pt x="599" y="6522"/>
                    <a:pt x="1009" y="6364"/>
                    <a:pt x="1387" y="6364"/>
                  </a:cubicBezTo>
                  <a:cubicBezTo>
                    <a:pt x="1639" y="6364"/>
                    <a:pt x="1797" y="6553"/>
                    <a:pt x="1797" y="6742"/>
                  </a:cubicBezTo>
                  <a:cubicBezTo>
                    <a:pt x="1797" y="6994"/>
                    <a:pt x="1576" y="7152"/>
                    <a:pt x="1387" y="7152"/>
                  </a:cubicBezTo>
                  <a:cubicBezTo>
                    <a:pt x="1198" y="7152"/>
                    <a:pt x="1009" y="7215"/>
                    <a:pt x="851" y="7341"/>
                  </a:cubicBezTo>
                  <a:lnTo>
                    <a:pt x="851" y="7404"/>
                  </a:lnTo>
                  <a:cubicBezTo>
                    <a:pt x="851" y="8318"/>
                    <a:pt x="1576" y="9074"/>
                    <a:pt x="2490" y="9074"/>
                  </a:cubicBezTo>
                  <a:lnTo>
                    <a:pt x="2742" y="9074"/>
                  </a:lnTo>
                  <a:cubicBezTo>
                    <a:pt x="2899" y="9357"/>
                    <a:pt x="3088" y="9546"/>
                    <a:pt x="3309" y="9704"/>
                  </a:cubicBezTo>
                  <a:lnTo>
                    <a:pt x="3309" y="10617"/>
                  </a:lnTo>
                  <a:cubicBezTo>
                    <a:pt x="3309" y="11752"/>
                    <a:pt x="4254" y="12697"/>
                    <a:pt x="5420" y="12697"/>
                  </a:cubicBezTo>
                  <a:cubicBezTo>
                    <a:pt x="6554" y="12697"/>
                    <a:pt x="7499" y="11752"/>
                    <a:pt x="7499" y="10617"/>
                  </a:cubicBezTo>
                  <a:lnTo>
                    <a:pt x="7499" y="9704"/>
                  </a:lnTo>
                  <a:cubicBezTo>
                    <a:pt x="7719" y="9546"/>
                    <a:pt x="7971" y="9357"/>
                    <a:pt x="8097" y="9074"/>
                  </a:cubicBezTo>
                  <a:lnTo>
                    <a:pt x="8318" y="9074"/>
                  </a:lnTo>
                  <a:cubicBezTo>
                    <a:pt x="9232" y="9074"/>
                    <a:pt x="9988" y="8318"/>
                    <a:pt x="9988" y="7404"/>
                  </a:cubicBezTo>
                  <a:lnTo>
                    <a:pt x="9988" y="7341"/>
                  </a:lnTo>
                  <a:cubicBezTo>
                    <a:pt x="9830" y="7215"/>
                    <a:pt x="9610" y="7152"/>
                    <a:pt x="9421" y="7152"/>
                  </a:cubicBezTo>
                  <a:cubicBezTo>
                    <a:pt x="9200" y="7152"/>
                    <a:pt x="9043" y="6931"/>
                    <a:pt x="9043" y="6742"/>
                  </a:cubicBezTo>
                  <a:cubicBezTo>
                    <a:pt x="9043" y="6522"/>
                    <a:pt x="9232" y="6364"/>
                    <a:pt x="9421" y="6364"/>
                  </a:cubicBezTo>
                  <a:cubicBezTo>
                    <a:pt x="9830" y="6364"/>
                    <a:pt x="10208" y="6522"/>
                    <a:pt x="10492" y="6742"/>
                  </a:cubicBezTo>
                  <a:cubicBezTo>
                    <a:pt x="10681" y="6459"/>
                    <a:pt x="10807" y="6144"/>
                    <a:pt x="10807" y="5797"/>
                  </a:cubicBezTo>
                  <a:cubicBezTo>
                    <a:pt x="10807" y="5514"/>
                    <a:pt x="10712" y="5199"/>
                    <a:pt x="10555" y="4978"/>
                  </a:cubicBezTo>
                  <a:cubicBezTo>
                    <a:pt x="10681" y="4726"/>
                    <a:pt x="10775" y="4411"/>
                    <a:pt x="10775" y="4159"/>
                  </a:cubicBezTo>
                  <a:cubicBezTo>
                    <a:pt x="10775" y="3592"/>
                    <a:pt x="10492" y="3088"/>
                    <a:pt x="10051" y="2773"/>
                  </a:cubicBezTo>
                  <a:cubicBezTo>
                    <a:pt x="10015" y="2768"/>
                    <a:pt x="9978" y="2765"/>
                    <a:pt x="9939" y="2765"/>
                  </a:cubicBezTo>
                  <a:cubicBezTo>
                    <a:pt x="9742" y="2765"/>
                    <a:pt x="9521" y="2835"/>
                    <a:pt x="9389" y="2993"/>
                  </a:cubicBezTo>
                  <a:cubicBezTo>
                    <a:pt x="9310" y="3072"/>
                    <a:pt x="9200" y="3111"/>
                    <a:pt x="9090" y="3111"/>
                  </a:cubicBezTo>
                  <a:cubicBezTo>
                    <a:pt x="8980" y="3111"/>
                    <a:pt x="8869" y="3072"/>
                    <a:pt x="8791" y="2993"/>
                  </a:cubicBezTo>
                  <a:cubicBezTo>
                    <a:pt x="8633" y="2836"/>
                    <a:pt x="8633" y="2584"/>
                    <a:pt x="8791" y="2426"/>
                  </a:cubicBezTo>
                  <a:cubicBezTo>
                    <a:pt x="9074" y="2143"/>
                    <a:pt x="9452" y="1954"/>
                    <a:pt x="9862" y="1954"/>
                  </a:cubicBezTo>
                  <a:cubicBezTo>
                    <a:pt x="9610" y="1324"/>
                    <a:pt x="9043" y="851"/>
                    <a:pt x="8287" y="851"/>
                  </a:cubicBezTo>
                  <a:lnTo>
                    <a:pt x="8034" y="851"/>
                  </a:lnTo>
                  <a:cubicBezTo>
                    <a:pt x="7782" y="315"/>
                    <a:pt x="7215" y="0"/>
                    <a:pt x="6617" y="0"/>
                  </a:cubicBezTo>
                  <a:cubicBezTo>
                    <a:pt x="6302" y="0"/>
                    <a:pt x="6050" y="95"/>
                    <a:pt x="5798" y="252"/>
                  </a:cubicBezTo>
                  <a:lnTo>
                    <a:pt x="5798" y="4190"/>
                  </a:lnTo>
                  <a:cubicBezTo>
                    <a:pt x="6743" y="4379"/>
                    <a:pt x="7467" y="5199"/>
                    <a:pt x="7467" y="6207"/>
                  </a:cubicBezTo>
                  <a:cubicBezTo>
                    <a:pt x="7467" y="6427"/>
                    <a:pt x="7247" y="6585"/>
                    <a:pt x="7058" y="6585"/>
                  </a:cubicBezTo>
                  <a:cubicBezTo>
                    <a:pt x="6869" y="6585"/>
                    <a:pt x="6617" y="6396"/>
                    <a:pt x="6617" y="6207"/>
                  </a:cubicBezTo>
                  <a:cubicBezTo>
                    <a:pt x="6617" y="5640"/>
                    <a:pt x="6270" y="5199"/>
                    <a:pt x="5798" y="5010"/>
                  </a:cubicBezTo>
                  <a:lnTo>
                    <a:pt x="5798" y="9074"/>
                  </a:lnTo>
                  <a:lnTo>
                    <a:pt x="4979" y="9074"/>
                  </a:lnTo>
                  <a:lnTo>
                    <a:pt x="4979" y="5010"/>
                  </a:lnTo>
                  <a:cubicBezTo>
                    <a:pt x="4506" y="5167"/>
                    <a:pt x="4159" y="5640"/>
                    <a:pt x="4159" y="6207"/>
                  </a:cubicBezTo>
                  <a:cubicBezTo>
                    <a:pt x="4159" y="6427"/>
                    <a:pt x="3939" y="6585"/>
                    <a:pt x="3718" y="6585"/>
                  </a:cubicBezTo>
                  <a:cubicBezTo>
                    <a:pt x="3466" y="6585"/>
                    <a:pt x="3309" y="6396"/>
                    <a:pt x="3309" y="6207"/>
                  </a:cubicBezTo>
                  <a:cubicBezTo>
                    <a:pt x="3309" y="5199"/>
                    <a:pt x="4033" y="4348"/>
                    <a:pt x="4979" y="4190"/>
                  </a:cubicBezTo>
                  <a:lnTo>
                    <a:pt x="4979" y="252"/>
                  </a:lnTo>
                  <a:cubicBezTo>
                    <a:pt x="4726" y="95"/>
                    <a:pt x="4474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oogle Shape;607;p58"/>
          <p:cNvGrpSpPr/>
          <p:nvPr/>
        </p:nvGrpSpPr>
        <p:grpSpPr>
          <a:xfrm>
            <a:off x="7049417" y="2371870"/>
            <a:ext cx="896751" cy="896751"/>
            <a:chOff x="4334825" y="2327388"/>
            <a:chExt cx="488700" cy="488700"/>
          </a:xfrm>
        </p:grpSpPr>
        <p:sp>
          <p:nvSpPr>
            <p:cNvPr id="10" name="Google Shape;608;p58"/>
            <p:cNvSpPr/>
            <p:nvPr/>
          </p:nvSpPr>
          <p:spPr>
            <a:xfrm>
              <a:off x="4334825" y="23273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1" name="Google Shape;609;p58"/>
            <p:cNvSpPr/>
            <p:nvPr/>
          </p:nvSpPr>
          <p:spPr>
            <a:xfrm>
              <a:off x="4415701" y="2414788"/>
              <a:ext cx="312592" cy="367261"/>
            </a:xfrm>
            <a:custGeom>
              <a:avLst/>
              <a:gdLst/>
              <a:ahLst/>
              <a:cxnLst/>
              <a:rect l="l" t="t" r="r" b="b"/>
              <a:pathLst>
                <a:path w="10807" h="12697" extrusionOk="0">
                  <a:moveTo>
                    <a:pt x="6617" y="9924"/>
                  </a:moveTo>
                  <a:lnTo>
                    <a:pt x="6617" y="10775"/>
                  </a:lnTo>
                  <a:lnTo>
                    <a:pt x="4159" y="10775"/>
                  </a:lnTo>
                  <a:lnTo>
                    <a:pt x="4159" y="9924"/>
                  </a:lnTo>
                  <a:close/>
                  <a:moveTo>
                    <a:pt x="4159" y="0"/>
                  </a:moveTo>
                  <a:cubicBezTo>
                    <a:pt x="3561" y="0"/>
                    <a:pt x="2994" y="315"/>
                    <a:pt x="2742" y="851"/>
                  </a:cubicBezTo>
                  <a:lnTo>
                    <a:pt x="2490" y="851"/>
                  </a:lnTo>
                  <a:cubicBezTo>
                    <a:pt x="1797" y="851"/>
                    <a:pt x="1166" y="1324"/>
                    <a:pt x="914" y="1954"/>
                  </a:cubicBezTo>
                  <a:cubicBezTo>
                    <a:pt x="1324" y="1985"/>
                    <a:pt x="1702" y="2143"/>
                    <a:pt x="1986" y="2426"/>
                  </a:cubicBezTo>
                  <a:cubicBezTo>
                    <a:pt x="2143" y="2584"/>
                    <a:pt x="2143" y="2836"/>
                    <a:pt x="1986" y="2993"/>
                  </a:cubicBezTo>
                  <a:cubicBezTo>
                    <a:pt x="1907" y="3072"/>
                    <a:pt x="1797" y="3111"/>
                    <a:pt x="1686" y="3111"/>
                  </a:cubicBezTo>
                  <a:cubicBezTo>
                    <a:pt x="1576" y="3111"/>
                    <a:pt x="1466" y="3072"/>
                    <a:pt x="1387" y="2993"/>
                  </a:cubicBezTo>
                  <a:cubicBezTo>
                    <a:pt x="1198" y="2804"/>
                    <a:pt x="946" y="2773"/>
                    <a:pt x="725" y="2773"/>
                  </a:cubicBezTo>
                  <a:cubicBezTo>
                    <a:pt x="284" y="3088"/>
                    <a:pt x="1" y="3560"/>
                    <a:pt x="1" y="4159"/>
                  </a:cubicBezTo>
                  <a:cubicBezTo>
                    <a:pt x="1" y="4411"/>
                    <a:pt x="95" y="4726"/>
                    <a:pt x="253" y="4978"/>
                  </a:cubicBezTo>
                  <a:cubicBezTo>
                    <a:pt x="95" y="5199"/>
                    <a:pt x="1" y="5514"/>
                    <a:pt x="1" y="5797"/>
                  </a:cubicBezTo>
                  <a:cubicBezTo>
                    <a:pt x="1" y="6144"/>
                    <a:pt x="127" y="6459"/>
                    <a:pt x="316" y="6742"/>
                  </a:cubicBezTo>
                  <a:cubicBezTo>
                    <a:pt x="599" y="6522"/>
                    <a:pt x="1009" y="6364"/>
                    <a:pt x="1387" y="6364"/>
                  </a:cubicBezTo>
                  <a:cubicBezTo>
                    <a:pt x="1639" y="6364"/>
                    <a:pt x="1797" y="6553"/>
                    <a:pt x="1797" y="6742"/>
                  </a:cubicBezTo>
                  <a:cubicBezTo>
                    <a:pt x="1797" y="6994"/>
                    <a:pt x="1576" y="7152"/>
                    <a:pt x="1387" y="7152"/>
                  </a:cubicBezTo>
                  <a:cubicBezTo>
                    <a:pt x="1198" y="7152"/>
                    <a:pt x="1009" y="7215"/>
                    <a:pt x="851" y="7341"/>
                  </a:cubicBezTo>
                  <a:lnTo>
                    <a:pt x="851" y="7404"/>
                  </a:lnTo>
                  <a:cubicBezTo>
                    <a:pt x="851" y="8318"/>
                    <a:pt x="1576" y="9074"/>
                    <a:pt x="2490" y="9074"/>
                  </a:cubicBezTo>
                  <a:lnTo>
                    <a:pt x="2742" y="9074"/>
                  </a:lnTo>
                  <a:cubicBezTo>
                    <a:pt x="2899" y="9357"/>
                    <a:pt x="3088" y="9546"/>
                    <a:pt x="3309" y="9704"/>
                  </a:cubicBezTo>
                  <a:lnTo>
                    <a:pt x="3309" y="10617"/>
                  </a:lnTo>
                  <a:cubicBezTo>
                    <a:pt x="3309" y="11752"/>
                    <a:pt x="4254" y="12697"/>
                    <a:pt x="5420" y="12697"/>
                  </a:cubicBezTo>
                  <a:cubicBezTo>
                    <a:pt x="6554" y="12697"/>
                    <a:pt x="7499" y="11752"/>
                    <a:pt x="7499" y="10617"/>
                  </a:cubicBezTo>
                  <a:lnTo>
                    <a:pt x="7499" y="9704"/>
                  </a:lnTo>
                  <a:cubicBezTo>
                    <a:pt x="7719" y="9546"/>
                    <a:pt x="7971" y="9357"/>
                    <a:pt x="8097" y="9074"/>
                  </a:cubicBezTo>
                  <a:lnTo>
                    <a:pt x="8318" y="9074"/>
                  </a:lnTo>
                  <a:cubicBezTo>
                    <a:pt x="9232" y="9074"/>
                    <a:pt x="9988" y="8318"/>
                    <a:pt x="9988" y="7404"/>
                  </a:cubicBezTo>
                  <a:lnTo>
                    <a:pt x="9988" y="7341"/>
                  </a:lnTo>
                  <a:cubicBezTo>
                    <a:pt x="9830" y="7215"/>
                    <a:pt x="9610" y="7152"/>
                    <a:pt x="9421" y="7152"/>
                  </a:cubicBezTo>
                  <a:cubicBezTo>
                    <a:pt x="9200" y="7152"/>
                    <a:pt x="9043" y="6931"/>
                    <a:pt x="9043" y="6742"/>
                  </a:cubicBezTo>
                  <a:cubicBezTo>
                    <a:pt x="9043" y="6522"/>
                    <a:pt x="9232" y="6364"/>
                    <a:pt x="9421" y="6364"/>
                  </a:cubicBezTo>
                  <a:cubicBezTo>
                    <a:pt x="9830" y="6364"/>
                    <a:pt x="10208" y="6522"/>
                    <a:pt x="10492" y="6742"/>
                  </a:cubicBezTo>
                  <a:cubicBezTo>
                    <a:pt x="10681" y="6459"/>
                    <a:pt x="10807" y="6144"/>
                    <a:pt x="10807" y="5797"/>
                  </a:cubicBezTo>
                  <a:cubicBezTo>
                    <a:pt x="10807" y="5514"/>
                    <a:pt x="10712" y="5199"/>
                    <a:pt x="10555" y="4978"/>
                  </a:cubicBezTo>
                  <a:cubicBezTo>
                    <a:pt x="10681" y="4726"/>
                    <a:pt x="10775" y="4411"/>
                    <a:pt x="10775" y="4159"/>
                  </a:cubicBezTo>
                  <a:cubicBezTo>
                    <a:pt x="10775" y="3592"/>
                    <a:pt x="10492" y="3088"/>
                    <a:pt x="10051" y="2773"/>
                  </a:cubicBezTo>
                  <a:cubicBezTo>
                    <a:pt x="10015" y="2768"/>
                    <a:pt x="9978" y="2765"/>
                    <a:pt x="9939" y="2765"/>
                  </a:cubicBezTo>
                  <a:cubicBezTo>
                    <a:pt x="9742" y="2765"/>
                    <a:pt x="9521" y="2835"/>
                    <a:pt x="9389" y="2993"/>
                  </a:cubicBezTo>
                  <a:cubicBezTo>
                    <a:pt x="9310" y="3072"/>
                    <a:pt x="9200" y="3111"/>
                    <a:pt x="9090" y="3111"/>
                  </a:cubicBezTo>
                  <a:cubicBezTo>
                    <a:pt x="8980" y="3111"/>
                    <a:pt x="8869" y="3072"/>
                    <a:pt x="8791" y="2993"/>
                  </a:cubicBezTo>
                  <a:cubicBezTo>
                    <a:pt x="8633" y="2836"/>
                    <a:pt x="8633" y="2584"/>
                    <a:pt x="8791" y="2426"/>
                  </a:cubicBezTo>
                  <a:cubicBezTo>
                    <a:pt x="9074" y="2143"/>
                    <a:pt x="9452" y="1954"/>
                    <a:pt x="9862" y="1954"/>
                  </a:cubicBezTo>
                  <a:cubicBezTo>
                    <a:pt x="9610" y="1324"/>
                    <a:pt x="9043" y="851"/>
                    <a:pt x="8287" y="851"/>
                  </a:cubicBezTo>
                  <a:lnTo>
                    <a:pt x="8034" y="851"/>
                  </a:lnTo>
                  <a:cubicBezTo>
                    <a:pt x="7782" y="315"/>
                    <a:pt x="7215" y="0"/>
                    <a:pt x="6617" y="0"/>
                  </a:cubicBezTo>
                  <a:cubicBezTo>
                    <a:pt x="6302" y="0"/>
                    <a:pt x="6050" y="95"/>
                    <a:pt x="5798" y="252"/>
                  </a:cubicBezTo>
                  <a:lnTo>
                    <a:pt x="5798" y="4190"/>
                  </a:lnTo>
                  <a:cubicBezTo>
                    <a:pt x="6743" y="4379"/>
                    <a:pt x="7467" y="5199"/>
                    <a:pt x="7467" y="6207"/>
                  </a:cubicBezTo>
                  <a:cubicBezTo>
                    <a:pt x="7467" y="6427"/>
                    <a:pt x="7247" y="6585"/>
                    <a:pt x="7058" y="6585"/>
                  </a:cubicBezTo>
                  <a:cubicBezTo>
                    <a:pt x="6869" y="6585"/>
                    <a:pt x="6617" y="6396"/>
                    <a:pt x="6617" y="6207"/>
                  </a:cubicBezTo>
                  <a:cubicBezTo>
                    <a:pt x="6617" y="5640"/>
                    <a:pt x="6270" y="5199"/>
                    <a:pt x="5798" y="5010"/>
                  </a:cubicBezTo>
                  <a:lnTo>
                    <a:pt x="5798" y="9074"/>
                  </a:lnTo>
                  <a:lnTo>
                    <a:pt x="4979" y="9074"/>
                  </a:lnTo>
                  <a:lnTo>
                    <a:pt x="4979" y="5010"/>
                  </a:lnTo>
                  <a:cubicBezTo>
                    <a:pt x="4506" y="5167"/>
                    <a:pt x="4159" y="5640"/>
                    <a:pt x="4159" y="6207"/>
                  </a:cubicBezTo>
                  <a:cubicBezTo>
                    <a:pt x="4159" y="6427"/>
                    <a:pt x="3939" y="6585"/>
                    <a:pt x="3718" y="6585"/>
                  </a:cubicBezTo>
                  <a:cubicBezTo>
                    <a:pt x="3466" y="6585"/>
                    <a:pt x="3309" y="6396"/>
                    <a:pt x="3309" y="6207"/>
                  </a:cubicBezTo>
                  <a:cubicBezTo>
                    <a:pt x="3309" y="5199"/>
                    <a:pt x="4033" y="4348"/>
                    <a:pt x="4979" y="4190"/>
                  </a:cubicBezTo>
                  <a:lnTo>
                    <a:pt x="4979" y="252"/>
                  </a:lnTo>
                  <a:cubicBezTo>
                    <a:pt x="4726" y="95"/>
                    <a:pt x="4474" y="0"/>
                    <a:pt x="4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62"/>
          <p:cNvSpPr/>
          <p:nvPr/>
        </p:nvSpPr>
        <p:spPr>
          <a:xfrm>
            <a:off x="-81525" y="-38800"/>
            <a:ext cx="1793400" cy="5253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62"/>
          <p:cNvSpPr txBox="1">
            <a:spLocks noGrp="1"/>
          </p:cNvSpPr>
          <p:nvPr>
            <p:ph type="title"/>
          </p:nvPr>
        </p:nvSpPr>
        <p:spPr>
          <a:xfrm rot="-5400000">
            <a:off x="-865975" y="2117350"/>
            <a:ext cx="4075500" cy="91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 AND PROMOTION</a:t>
            </a:r>
            <a:endParaRPr/>
          </a:p>
        </p:txBody>
      </p:sp>
      <p:sp>
        <p:nvSpPr>
          <p:cNvPr id="658" name="Google Shape;658;p62"/>
          <p:cNvSpPr txBox="1">
            <a:spLocks noGrp="1"/>
          </p:cNvSpPr>
          <p:nvPr>
            <p:ph type="title" idx="2"/>
          </p:nvPr>
        </p:nvSpPr>
        <p:spPr>
          <a:xfrm>
            <a:off x="2815975" y="2294300"/>
            <a:ext cx="16089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</a:t>
            </a:r>
            <a:endParaRPr/>
          </a:p>
        </p:txBody>
      </p:sp>
      <p:sp>
        <p:nvSpPr>
          <p:cNvPr id="659" name="Google Shape;659;p62"/>
          <p:cNvSpPr txBox="1">
            <a:spLocks noGrp="1"/>
          </p:cNvSpPr>
          <p:nvPr>
            <p:ph type="subTitle" idx="1"/>
          </p:nvPr>
        </p:nvSpPr>
        <p:spPr>
          <a:xfrm>
            <a:off x="2841025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660" name="Google Shape;660;p62"/>
          <p:cNvSpPr txBox="1">
            <a:spLocks noGrp="1"/>
          </p:cNvSpPr>
          <p:nvPr>
            <p:ph type="title" idx="3"/>
          </p:nvPr>
        </p:nvSpPr>
        <p:spPr>
          <a:xfrm>
            <a:off x="4697769" y="2294300"/>
            <a:ext cx="16089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</a:t>
            </a:r>
            <a:endParaRPr/>
          </a:p>
        </p:txBody>
      </p:sp>
      <p:sp>
        <p:nvSpPr>
          <p:cNvPr id="661" name="Google Shape;661;p62"/>
          <p:cNvSpPr txBox="1">
            <a:spLocks noGrp="1"/>
          </p:cNvSpPr>
          <p:nvPr>
            <p:ph type="subTitle" idx="4"/>
          </p:nvPr>
        </p:nvSpPr>
        <p:spPr>
          <a:xfrm>
            <a:off x="4722819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ringed one and a is gas giant</a:t>
            </a:r>
            <a:endParaRPr/>
          </a:p>
        </p:txBody>
      </p:sp>
      <p:sp>
        <p:nvSpPr>
          <p:cNvPr id="662" name="Google Shape;662;p62"/>
          <p:cNvSpPr txBox="1">
            <a:spLocks noGrp="1"/>
          </p:cNvSpPr>
          <p:nvPr>
            <p:ph type="title" idx="5"/>
          </p:nvPr>
        </p:nvSpPr>
        <p:spPr>
          <a:xfrm>
            <a:off x="6579563" y="2294288"/>
            <a:ext cx="16092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</a:t>
            </a:r>
            <a:endParaRPr/>
          </a:p>
        </p:txBody>
      </p:sp>
      <p:sp>
        <p:nvSpPr>
          <p:cNvPr id="663" name="Google Shape;663;p62"/>
          <p:cNvSpPr txBox="1">
            <a:spLocks noGrp="1"/>
          </p:cNvSpPr>
          <p:nvPr>
            <p:ph type="subTitle" idx="6"/>
          </p:nvPr>
        </p:nvSpPr>
        <p:spPr>
          <a:xfrm>
            <a:off x="6604763" y="2602988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farthest planet from the Sun</a:t>
            </a:r>
            <a:endParaRPr/>
          </a:p>
        </p:txBody>
      </p:sp>
      <p:grpSp>
        <p:nvGrpSpPr>
          <p:cNvPr id="664" name="Google Shape;664;p62"/>
          <p:cNvGrpSpPr/>
          <p:nvPr/>
        </p:nvGrpSpPr>
        <p:grpSpPr>
          <a:xfrm>
            <a:off x="3376075" y="1750288"/>
            <a:ext cx="488700" cy="488700"/>
            <a:chOff x="3376075" y="1750288"/>
            <a:chExt cx="488700" cy="488700"/>
          </a:xfrm>
        </p:grpSpPr>
        <p:sp>
          <p:nvSpPr>
            <p:cNvPr id="665" name="Google Shape;665;p62"/>
            <p:cNvSpPr/>
            <p:nvPr/>
          </p:nvSpPr>
          <p:spPr>
            <a:xfrm>
              <a:off x="3376075" y="17502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6" name="Google Shape;666;p62"/>
            <p:cNvGrpSpPr/>
            <p:nvPr/>
          </p:nvGrpSpPr>
          <p:grpSpPr>
            <a:xfrm>
              <a:off x="3501159" y="1825028"/>
              <a:ext cx="238531" cy="339253"/>
              <a:chOff x="3378308" y="2620775"/>
              <a:chExt cx="338775" cy="481825"/>
            </a:xfrm>
          </p:grpSpPr>
          <p:sp>
            <p:nvSpPr>
              <p:cNvPr id="667" name="Google Shape;667;p62"/>
              <p:cNvSpPr/>
              <p:nvPr/>
            </p:nvSpPr>
            <p:spPr>
              <a:xfrm>
                <a:off x="3378308" y="2620775"/>
                <a:ext cx="33877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2259" extrusionOk="0">
                    <a:moveTo>
                      <a:pt x="1693" y="0"/>
                    </a:moveTo>
                    <a:cubicBezTo>
                      <a:pt x="756" y="0"/>
                      <a:pt x="0" y="759"/>
                      <a:pt x="0" y="1695"/>
                    </a:cubicBezTo>
                    <a:lnTo>
                      <a:pt x="0" y="2259"/>
                    </a:lnTo>
                    <a:lnTo>
                      <a:pt x="13551" y="2259"/>
                    </a:lnTo>
                    <a:lnTo>
                      <a:pt x="13551" y="1695"/>
                    </a:lnTo>
                    <a:cubicBezTo>
                      <a:pt x="13548" y="759"/>
                      <a:pt x="12792" y="0"/>
                      <a:pt x="118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68" name="Google Shape;668;p62"/>
              <p:cNvSpPr/>
              <p:nvPr/>
            </p:nvSpPr>
            <p:spPr>
              <a:xfrm>
                <a:off x="3378308" y="2705450"/>
                <a:ext cx="338775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11369" extrusionOk="0">
                    <a:moveTo>
                      <a:pt x="0" y="1"/>
                    </a:moveTo>
                    <a:lnTo>
                      <a:pt x="0" y="11368"/>
                    </a:lnTo>
                    <a:lnTo>
                      <a:pt x="13551" y="11368"/>
                    </a:lnTo>
                    <a:lnTo>
                      <a:pt x="1355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69" name="Google Shape;669;p62"/>
              <p:cNvSpPr/>
              <p:nvPr/>
            </p:nvSpPr>
            <p:spPr>
              <a:xfrm>
                <a:off x="3378308" y="3017875"/>
                <a:ext cx="33877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3551" h="3389" extrusionOk="0">
                    <a:moveTo>
                      <a:pt x="8224" y="1205"/>
                    </a:moveTo>
                    <a:cubicBezTo>
                      <a:pt x="8534" y="1205"/>
                      <a:pt x="8787" y="1458"/>
                      <a:pt x="8787" y="1771"/>
                    </a:cubicBezTo>
                    <a:cubicBezTo>
                      <a:pt x="8787" y="2081"/>
                      <a:pt x="8534" y="2334"/>
                      <a:pt x="8224" y="2334"/>
                    </a:cubicBezTo>
                    <a:lnTo>
                      <a:pt x="5324" y="2334"/>
                    </a:lnTo>
                    <a:cubicBezTo>
                      <a:pt x="5014" y="2334"/>
                      <a:pt x="4761" y="2081"/>
                      <a:pt x="4761" y="1771"/>
                    </a:cubicBezTo>
                    <a:cubicBezTo>
                      <a:pt x="4761" y="1458"/>
                      <a:pt x="5014" y="1205"/>
                      <a:pt x="5324" y="1205"/>
                    </a:cubicBezTo>
                    <a:close/>
                    <a:moveTo>
                      <a:pt x="0" y="0"/>
                    </a:moveTo>
                    <a:lnTo>
                      <a:pt x="0" y="1696"/>
                    </a:lnTo>
                    <a:cubicBezTo>
                      <a:pt x="0" y="2629"/>
                      <a:pt x="756" y="3388"/>
                      <a:pt x="1693" y="3388"/>
                    </a:cubicBezTo>
                    <a:lnTo>
                      <a:pt x="11855" y="3388"/>
                    </a:lnTo>
                    <a:cubicBezTo>
                      <a:pt x="12792" y="3388"/>
                      <a:pt x="13548" y="2629"/>
                      <a:pt x="13551" y="1696"/>
                    </a:cubicBezTo>
                    <a:lnTo>
                      <a:pt x="135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670" name="Google Shape;670;p62"/>
          <p:cNvGrpSpPr/>
          <p:nvPr/>
        </p:nvGrpSpPr>
        <p:grpSpPr>
          <a:xfrm>
            <a:off x="7139675" y="1750288"/>
            <a:ext cx="488700" cy="488700"/>
            <a:chOff x="7139675" y="1750288"/>
            <a:chExt cx="488700" cy="488700"/>
          </a:xfrm>
        </p:grpSpPr>
        <p:sp>
          <p:nvSpPr>
            <p:cNvPr id="671" name="Google Shape;671;p62"/>
            <p:cNvSpPr/>
            <p:nvPr/>
          </p:nvSpPr>
          <p:spPr>
            <a:xfrm>
              <a:off x="7139675" y="17502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2" name="Google Shape;672;p62"/>
            <p:cNvGrpSpPr/>
            <p:nvPr/>
          </p:nvGrpSpPr>
          <p:grpSpPr>
            <a:xfrm>
              <a:off x="7214380" y="1835633"/>
              <a:ext cx="339253" cy="318042"/>
              <a:chOff x="4492417" y="2635825"/>
              <a:chExt cx="481825" cy="451700"/>
            </a:xfrm>
          </p:grpSpPr>
          <p:sp>
            <p:nvSpPr>
              <p:cNvPr id="673" name="Google Shape;673;p62"/>
              <p:cNvSpPr/>
              <p:nvPr/>
            </p:nvSpPr>
            <p:spPr>
              <a:xfrm>
                <a:off x="4578017" y="3031050"/>
                <a:ext cx="189725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7589" h="2259" extrusionOk="0">
                    <a:moveTo>
                      <a:pt x="2792" y="0"/>
                    </a:moveTo>
                    <a:lnTo>
                      <a:pt x="2415" y="1130"/>
                    </a:lnTo>
                    <a:lnTo>
                      <a:pt x="567" y="1130"/>
                    </a:lnTo>
                    <a:cubicBezTo>
                      <a:pt x="253" y="1130"/>
                      <a:pt x="0" y="1383"/>
                      <a:pt x="0" y="1696"/>
                    </a:cubicBezTo>
                    <a:cubicBezTo>
                      <a:pt x="0" y="2006"/>
                      <a:pt x="253" y="2259"/>
                      <a:pt x="567" y="2259"/>
                    </a:cubicBezTo>
                    <a:lnTo>
                      <a:pt x="7589" y="2259"/>
                    </a:lnTo>
                    <a:cubicBezTo>
                      <a:pt x="7101" y="1831"/>
                      <a:pt x="6821" y="1214"/>
                      <a:pt x="6821" y="567"/>
                    </a:cubicBezTo>
                    <a:lnTo>
                      <a:pt x="68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74" name="Google Shape;674;p62"/>
              <p:cNvSpPr/>
              <p:nvPr/>
            </p:nvSpPr>
            <p:spPr>
              <a:xfrm>
                <a:off x="4492417" y="2946350"/>
                <a:ext cx="256125" cy="56500"/>
              </a:xfrm>
              <a:custGeom>
                <a:avLst/>
                <a:gdLst/>
                <a:ahLst/>
                <a:cxnLst/>
                <a:rect l="l" t="t" r="r" b="b"/>
                <a:pathLst>
                  <a:path w="10245" h="2260" extrusionOk="0">
                    <a:moveTo>
                      <a:pt x="1" y="1"/>
                    </a:moveTo>
                    <a:lnTo>
                      <a:pt x="1" y="567"/>
                    </a:lnTo>
                    <a:cubicBezTo>
                      <a:pt x="1" y="1500"/>
                      <a:pt x="756" y="2259"/>
                      <a:pt x="1693" y="2259"/>
                    </a:cubicBezTo>
                    <a:lnTo>
                      <a:pt x="10245" y="2259"/>
                    </a:lnTo>
                    <a:lnTo>
                      <a:pt x="102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75" name="Google Shape;675;p62"/>
              <p:cNvSpPr/>
              <p:nvPr/>
            </p:nvSpPr>
            <p:spPr>
              <a:xfrm>
                <a:off x="4776767" y="2861675"/>
                <a:ext cx="169400" cy="14117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5647" extrusionOk="0">
                    <a:moveTo>
                      <a:pt x="0" y="0"/>
                    </a:moveTo>
                    <a:lnTo>
                      <a:pt x="0" y="5646"/>
                    </a:lnTo>
                    <a:lnTo>
                      <a:pt x="6775" y="5646"/>
                    </a:lnTo>
                    <a:lnTo>
                      <a:pt x="67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76" name="Google Shape;676;p62"/>
              <p:cNvSpPr/>
              <p:nvPr/>
            </p:nvSpPr>
            <p:spPr>
              <a:xfrm>
                <a:off x="4776767" y="3031050"/>
                <a:ext cx="169400" cy="42400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696" extrusionOk="0">
                    <a:moveTo>
                      <a:pt x="0" y="0"/>
                    </a:moveTo>
                    <a:lnTo>
                      <a:pt x="0" y="567"/>
                    </a:lnTo>
                    <a:cubicBezTo>
                      <a:pt x="0" y="1190"/>
                      <a:pt x="506" y="1696"/>
                      <a:pt x="1129" y="1696"/>
                    </a:cubicBezTo>
                    <a:lnTo>
                      <a:pt x="5646" y="1696"/>
                    </a:lnTo>
                    <a:cubicBezTo>
                      <a:pt x="6270" y="1696"/>
                      <a:pt x="6775" y="1190"/>
                      <a:pt x="6775" y="567"/>
                    </a:cubicBezTo>
                    <a:lnTo>
                      <a:pt x="67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77" name="Google Shape;677;p62"/>
              <p:cNvSpPr/>
              <p:nvPr/>
            </p:nvSpPr>
            <p:spPr>
              <a:xfrm>
                <a:off x="4492417" y="2635825"/>
                <a:ext cx="481825" cy="2823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293" extrusionOk="0">
                    <a:moveTo>
                      <a:pt x="1693" y="0"/>
                    </a:moveTo>
                    <a:cubicBezTo>
                      <a:pt x="756" y="0"/>
                      <a:pt x="1" y="759"/>
                      <a:pt x="1" y="1696"/>
                    </a:cubicBezTo>
                    <a:lnTo>
                      <a:pt x="1" y="11293"/>
                    </a:lnTo>
                    <a:lnTo>
                      <a:pt x="10245" y="11293"/>
                    </a:lnTo>
                    <a:lnTo>
                      <a:pt x="10245" y="7342"/>
                    </a:lnTo>
                    <a:cubicBezTo>
                      <a:pt x="10245" y="6092"/>
                      <a:pt x="11257" y="5083"/>
                      <a:pt x="12503" y="5083"/>
                    </a:cubicBezTo>
                    <a:lnTo>
                      <a:pt x="17020" y="5083"/>
                    </a:lnTo>
                    <a:cubicBezTo>
                      <a:pt x="18201" y="5083"/>
                      <a:pt x="19179" y="5993"/>
                      <a:pt x="19273" y="7167"/>
                    </a:cubicBezTo>
                    <a:lnTo>
                      <a:pt x="19273" y="1696"/>
                    </a:lnTo>
                    <a:cubicBezTo>
                      <a:pt x="19270" y="759"/>
                      <a:pt x="18514" y="0"/>
                      <a:pt x="17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678" name="Google Shape;678;p62"/>
              <p:cNvSpPr/>
              <p:nvPr/>
            </p:nvSpPr>
            <p:spPr>
              <a:xfrm>
                <a:off x="4776767" y="2791125"/>
                <a:ext cx="169400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6776" h="1693" extrusionOk="0">
                    <a:moveTo>
                      <a:pt x="1129" y="1"/>
                    </a:moveTo>
                    <a:cubicBezTo>
                      <a:pt x="506" y="1"/>
                      <a:pt x="0" y="503"/>
                      <a:pt x="0" y="1130"/>
                    </a:cubicBezTo>
                    <a:lnTo>
                      <a:pt x="0" y="1693"/>
                    </a:lnTo>
                    <a:lnTo>
                      <a:pt x="6775" y="1693"/>
                    </a:lnTo>
                    <a:lnTo>
                      <a:pt x="6775" y="1130"/>
                    </a:lnTo>
                    <a:cubicBezTo>
                      <a:pt x="6775" y="503"/>
                      <a:pt x="6270" y="1"/>
                      <a:pt x="56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679" name="Google Shape;679;p62"/>
          <p:cNvGrpSpPr/>
          <p:nvPr/>
        </p:nvGrpSpPr>
        <p:grpSpPr>
          <a:xfrm>
            <a:off x="5257875" y="1750288"/>
            <a:ext cx="488700" cy="488700"/>
            <a:chOff x="5257875" y="1750288"/>
            <a:chExt cx="488700" cy="488700"/>
          </a:xfrm>
        </p:grpSpPr>
        <p:sp>
          <p:nvSpPr>
            <p:cNvPr id="680" name="Google Shape;680;p62"/>
            <p:cNvSpPr/>
            <p:nvPr/>
          </p:nvSpPr>
          <p:spPr>
            <a:xfrm>
              <a:off x="5257875" y="1750288"/>
              <a:ext cx="488700" cy="488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1" name="Google Shape;681;p62"/>
            <p:cNvGrpSpPr/>
            <p:nvPr/>
          </p:nvGrpSpPr>
          <p:grpSpPr>
            <a:xfrm>
              <a:off x="5420756" y="1819611"/>
              <a:ext cx="162939" cy="350079"/>
              <a:chOff x="3597656" y="3227275"/>
              <a:chExt cx="137850" cy="296175"/>
            </a:xfrm>
          </p:grpSpPr>
          <p:sp>
            <p:nvSpPr>
              <p:cNvPr id="682" name="Google Shape;682;p62"/>
              <p:cNvSpPr/>
              <p:nvPr/>
            </p:nvSpPr>
            <p:spPr>
              <a:xfrm>
                <a:off x="3631906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2"/>
              <p:cNvSpPr/>
              <p:nvPr/>
            </p:nvSpPr>
            <p:spPr>
              <a:xfrm>
                <a:off x="3623256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2"/>
              <p:cNvSpPr/>
              <p:nvPr/>
            </p:nvSpPr>
            <p:spPr>
              <a:xfrm>
                <a:off x="3623244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2"/>
              <p:cNvSpPr/>
              <p:nvPr/>
            </p:nvSpPr>
            <p:spPr>
              <a:xfrm>
                <a:off x="3645694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2"/>
              <p:cNvSpPr/>
              <p:nvPr/>
            </p:nvSpPr>
            <p:spPr>
              <a:xfrm>
                <a:off x="3631519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2"/>
              <p:cNvSpPr/>
              <p:nvPr/>
            </p:nvSpPr>
            <p:spPr>
              <a:xfrm>
                <a:off x="3631519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2"/>
              <p:cNvSpPr/>
              <p:nvPr/>
            </p:nvSpPr>
            <p:spPr>
              <a:xfrm>
                <a:off x="3597656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2"/>
              <p:cNvSpPr/>
              <p:nvPr/>
            </p:nvSpPr>
            <p:spPr>
              <a:xfrm>
                <a:off x="3598444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2179018" y="320750"/>
            <a:ext cx="47878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Real Estate Infographics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04" name="Google Shape;304;p18"/>
          <p:cNvSpPr txBox="1"/>
          <p:nvPr/>
        </p:nvSpPr>
        <p:spPr>
          <a:xfrm>
            <a:off x="3678047" y="2565187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5" name="Google Shape;305;p18"/>
          <p:cNvSpPr txBox="1"/>
          <p:nvPr/>
        </p:nvSpPr>
        <p:spPr>
          <a:xfrm>
            <a:off x="1188450" y="3406163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6" name="Google Shape;306;p18"/>
          <p:cNvSpPr txBox="1"/>
          <p:nvPr/>
        </p:nvSpPr>
        <p:spPr>
          <a:xfrm>
            <a:off x="736350" y="3765988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place. It’s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3225952" y="2921326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It’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8" name="Google Shape;308;p18"/>
          <p:cNvSpPr txBox="1"/>
          <p:nvPr/>
        </p:nvSpPr>
        <p:spPr>
          <a:xfrm>
            <a:off x="6371463" y="3407499"/>
            <a:ext cx="1789200" cy="4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600" b="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9" name="Google Shape;309;p18"/>
          <p:cNvSpPr txBox="1"/>
          <p:nvPr/>
        </p:nvSpPr>
        <p:spPr>
          <a:xfrm>
            <a:off x="5919374" y="3766783"/>
            <a:ext cx="26934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Saturn is a gas giant, composed mostly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222" y="1000042"/>
            <a:ext cx="1024850" cy="15010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526" y="1842861"/>
            <a:ext cx="1024850" cy="150104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638" y="1905120"/>
            <a:ext cx="1024850" cy="150104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63"/>
          <p:cNvSpPr txBox="1">
            <a:spLocks noGrp="1"/>
          </p:cNvSpPr>
          <p:nvPr>
            <p:ph type="title"/>
          </p:nvPr>
        </p:nvSpPr>
        <p:spPr>
          <a:xfrm>
            <a:off x="143475" y="3688238"/>
            <a:ext cx="55044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MANAGEMENT PLAN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95" name="Google Shape;695;p63"/>
          <p:cNvSpPr txBox="1">
            <a:spLocks noGrp="1"/>
          </p:cNvSpPr>
          <p:nvPr>
            <p:ph type="title" idx="2"/>
          </p:nvPr>
        </p:nvSpPr>
        <p:spPr>
          <a:xfrm>
            <a:off x="143400" y="725463"/>
            <a:ext cx="55044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800" dirty="0">
                <a:solidFill>
                  <a:schemeClr val="tx1"/>
                </a:solidFill>
              </a:rPr>
              <a:t>04</a:t>
            </a:r>
            <a:endParaRPr sz="20800" dirty="0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502027" y="126526"/>
            <a:ext cx="4641973" cy="4699474"/>
            <a:chOff x="5245100" y="507526"/>
            <a:chExt cx="4013200" cy="4062912"/>
          </a:xfrm>
        </p:grpSpPr>
        <p:sp>
          <p:nvSpPr>
            <p:cNvPr id="3" name="Elipse 2"/>
            <p:cNvSpPr/>
            <p:nvPr/>
          </p:nvSpPr>
          <p:spPr>
            <a:xfrm>
              <a:off x="5245100" y="507526"/>
              <a:ext cx="4013200" cy="4062912"/>
            </a:xfrm>
            <a:prstGeom prst="ellipse">
              <a:avLst/>
            </a:prstGeom>
            <a:gradFill flip="none" rotWithShape="1">
              <a:gsLst>
                <a:gs pos="52000">
                  <a:schemeClr val="accent2">
                    <a:lumMod val="89000"/>
                  </a:schemeClr>
                </a:gs>
                <a:gs pos="61000">
                  <a:srgbClr val="FFFFFF"/>
                </a:gs>
                <a:gs pos="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3100" y="1249476"/>
              <a:ext cx="3168000" cy="2516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64"/>
          <p:cNvSpPr txBox="1">
            <a:spLocks noGrp="1"/>
          </p:cNvSpPr>
          <p:nvPr>
            <p:ph type="title"/>
          </p:nvPr>
        </p:nvSpPr>
        <p:spPr>
          <a:xfrm>
            <a:off x="2575775" y="260011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OUR TEAM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02" name="Google Shape;702;p64"/>
          <p:cNvSpPr txBox="1">
            <a:spLocks noGrp="1"/>
          </p:cNvSpPr>
          <p:nvPr>
            <p:ph type="title" idx="2"/>
          </p:nvPr>
        </p:nvSpPr>
        <p:spPr>
          <a:xfrm>
            <a:off x="1928775" y="3470338"/>
            <a:ext cx="2084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LAURA JEAN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03" name="Google Shape;703;p64"/>
          <p:cNvSpPr txBox="1">
            <a:spLocks noGrp="1"/>
          </p:cNvSpPr>
          <p:nvPr>
            <p:ph type="subTitle" idx="1"/>
          </p:nvPr>
        </p:nvSpPr>
        <p:spPr>
          <a:xfrm>
            <a:off x="1928750" y="3779038"/>
            <a:ext cx="20847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You can replace the image on the screen with your own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704" name="Google Shape;704;p64"/>
          <p:cNvSpPr txBox="1">
            <a:spLocks noGrp="1"/>
          </p:cNvSpPr>
          <p:nvPr>
            <p:ph type="title" idx="3"/>
          </p:nvPr>
        </p:nvSpPr>
        <p:spPr>
          <a:xfrm>
            <a:off x="5017624" y="3470338"/>
            <a:ext cx="2084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JENNA DOE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05" name="Google Shape;705;p64"/>
          <p:cNvSpPr txBox="1">
            <a:spLocks noGrp="1"/>
          </p:cNvSpPr>
          <p:nvPr>
            <p:ph type="subTitle" idx="4"/>
          </p:nvPr>
        </p:nvSpPr>
        <p:spPr>
          <a:xfrm>
            <a:off x="5017630" y="3779038"/>
            <a:ext cx="20847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You can replace the image on the screen with your own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706" name="Google Shape;706;p64"/>
          <p:cNvPicPr preferRelativeResize="0"/>
          <p:nvPr/>
        </p:nvPicPr>
        <p:blipFill rotWithShape="1">
          <a:blip r:embed="rId3">
            <a:alphaModFix/>
          </a:blip>
          <a:srcRect l="35110" t="5629" r="39325" b="51628"/>
          <a:stretch/>
        </p:blipFill>
        <p:spPr>
          <a:xfrm>
            <a:off x="5244201" y="1349412"/>
            <a:ext cx="1631551" cy="194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64"/>
          <p:cNvPicPr preferRelativeResize="0"/>
          <p:nvPr/>
        </p:nvPicPr>
        <p:blipFill rotWithShape="1">
          <a:blip r:embed="rId4">
            <a:alphaModFix/>
          </a:blip>
          <a:srcRect l="52207" t="4988" r="22420" b="49620"/>
          <a:stretch/>
        </p:blipFill>
        <p:spPr>
          <a:xfrm>
            <a:off x="2155350" y="1349412"/>
            <a:ext cx="1631551" cy="194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65"/>
          <p:cNvSpPr txBox="1">
            <a:spLocks noGrp="1"/>
          </p:cNvSpPr>
          <p:nvPr>
            <p:ph type="title"/>
          </p:nvPr>
        </p:nvSpPr>
        <p:spPr>
          <a:xfrm>
            <a:off x="2744414" y="221777"/>
            <a:ext cx="40683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ORGANIZATIONAL CHART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4" name="Google Shape;714;p65"/>
          <p:cNvSpPr txBox="1"/>
          <p:nvPr/>
        </p:nvSpPr>
        <p:spPr>
          <a:xfrm>
            <a:off x="1516993" y="303341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TEAM 1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5" name="Google Shape;715;p65"/>
          <p:cNvSpPr txBox="1"/>
          <p:nvPr/>
        </p:nvSpPr>
        <p:spPr>
          <a:xfrm>
            <a:off x="3978318" y="228851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CEO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16" name="Google Shape;716;p65"/>
          <p:cNvSpPr txBox="1"/>
          <p:nvPr/>
        </p:nvSpPr>
        <p:spPr>
          <a:xfrm>
            <a:off x="6596968" y="313536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TEAM  2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717" name="Google Shape;717;p65"/>
          <p:cNvCxnSpPr>
            <a:stCxn id="715" idx="2"/>
            <a:endCxn id="716" idx="0"/>
          </p:cNvCxnSpPr>
          <p:nvPr/>
        </p:nvCxnSpPr>
        <p:spPr>
          <a:xfrm>
            <a:off x="4757718" y="2597215"/>
            <a:ext cx="2618650" cy="53815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8" name="Google Shape;718;p65"/>
          <p:cNvCxnSpPr>
            <a:stCxn id="715" idx="2"/>
            <a:endCxn id="714" idx="0"/>
          </p:cNvCxnSpPr>
          <p:nvPr/>
        </p:nvCxnSpPr>
        <p:spPr>
          <a:xfrm flipH="1">
            <a:off x="2296393" y="2597215"/>
            <a:ext cx="2461325" cy="436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9" name="Google Shape;719;p65"/>
          <p:cNvSpPr txBox="1"/>
          <p:nvPr/>
        </p:nvSpPr>
        <p:spPr>
          <a:xfrm>
            <a:off x="1516993" y="3524777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biggest planet in the Solar System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0" name="Google Shape;720;p65"/>
          <p:cNvSpPr txBox="1"/>
          <p:nvPr/>
        </p:nvSpPr>
        <p:spPr>
          <a:xfrm>
            <a:off x="6596964" y="3626727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farthest planet from the Sun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1" name="Google Shape;721;p65"/>
          <p:cNvSpPr txBox="1"/>
          <p:nvPr/>
        </p:nvSpPr>
        <p:spPr>
          <a:xfrm>
            <a:off x="3978322" y="2860715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ringed one and a is gas giant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22" name="Google Shape;722;p65"/>
          <p:cNvGrpSpPr/>
          <p:nvPr/>
        </p:nvGrpSpPr>
        <p:grpSpPr>
          <a:xfrm>
            <a:off x="4321957" y="1318585"/>
            <a:ext cx="871522" cy="871522"/>
            <a:chOff x="-57568775" y="3131210"/>
            <a:chExt cx="318225" cy="318225"/>
          </a:xfrm>
          <a:solidFill>
            <a:schemeClr val="tx1"/>
          </a:solidFill>
        </p:grpSpPr>
        <p:sp>
          <p:nvSpPr>
            <p:cNvPr id="723" name="Google Shape;723;p65"/>
            <p:cNvSpPr/>
            <p:nvPr/>
          </p:nvSpPr>
          <p:spPr>
            <a:xfrm>
              <a:off x="-57530950" y="3306060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4" name="Google Shape;724;p65"/>
            <p:cNvSpPr/>
            <p:nvPr/>
          </p:nvSpPr>
          <p:spPr>
            <a:xfrm>
              <a:off x="-57568775" y="3339135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5" name="Google Shape;725;p65"/>
            <p:cNvSpPr/>
            <p:nvPr/>
          </p:nvSpPr>
          <p:spPr>
            <a:xfrm>
              <a:off x="-57494725" y="3187135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6" name="Google Shape;726;p65"/>
            <p:cNvSpPr/>
            <p:nvPr/>
          </p:nvSpPr>
          <p:spPr>
            <a:xfrm>
              <a:off x="-57269475" y="330526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7" name="Google Shape;727;p65"/>
            <p:cNvSpPr/>
            <p:nvPr/>
          </p:nvSpPr>
          <p:spPr>
            <a:xfrm>
              <a:off x="-57436450" y="3131210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8" name="Google Shape;728;p65"/>
            <p:cNvSpPr/>
            <p:nvPr/>
          </p:nvSpPr>
          <p:spPr>
            <a:xfrm>
              <a:off x="-57532525" y="3147735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29" name="Google Shape;729;p65"/>
          <p:cNvGrpSpPr/>
          <p:nvPr/>
        </p:nvGrpSpPr>
        <p:grpSpPr>
          <a:xfrm>
            <a:off x="6791394" y="1886860"/>
            <a:ext cx="974674" cy="1112009"/>
            <a:chOff x="-55576850" y="3130410"/>
            <a:chExt cx="279625" cy="319025"/>
          </a:xfrm>
          <a:solidFill>
            <a:schemeClr val="tx1"/>
          </a:solidFill>
        </p:grpSpPr>
        <p:sp>
          <p:nvSpPr>
            <p:cNvPr id="730" name="Google Shape;730;p65"/>
            <p:cNvSpPr/>
            <p:nvPr/>
          </p:nvSpPr>
          <p:spPr>
            <a:xfrm>
              <a:off x="-55576850" y="326826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1" name="Google Shape;731;p65"/>
            <p:cNvSpPr/>
            <p:nvPr/>
          </p:nvSpPr>
          <p:spPr>
            <a:xfrm>
              <a:off x="-55539850" y="3130410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2" name="Google Shape;732;p65"/>
            <p:cNvSpPr/>
            <p:nvPr/>
          </p:nvSpPr>
          <p:spPr>
            <a:xfrm>
              <a:off x="-55539850" y="3207610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3" name="Google Shape;733;p65"/>
            <p:cNvSpPr/>
            <p:nvPr/>
          </p:nvSpPr>
          <p:spPr>
            <a:xfrm>
              <a:off x="-55316150" y="326826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34" name="Google Shape;734;p65"/>
          <p:cNvGrpSpPr/>
          <p:nvPr/>
        </p:nvGrpSpPr>
        <p:grpSpPr>
          <a:xfrm>
            <a:off x="1812977" y="1782003"/>
            <a:ext cx="945563" cy="1078712"/>
            <a:chOff x="-56766175" y="3131210"/>
            <a:chExt cx="279625" cy="319000"/>
          </a:xfrm>
          <a:solidFill>
            <a:schemeClr val="tx1"/>
          </a:solidFill>
        </p:grpSpPr>
        <p:sp>
          <p:nvSpPr>
            <p:cNvPr id="735" name="Google Shape;735;p65"/>
            <p:cNvSpPr/>
            <p:nvPr/>
          </p:nvSpPr>
          <p:spPr>
            <a:xfrm>
              <a:off x="-56766175" y="326826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6" name="Google Shape;736;p65"/>
            <p:cNvSpPr/>
            <p:nvPr/>
          </p:nvSpPr>
          <p:spPr>
            <a:xfrm>
              <a:off x="-56747275" y="3131210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7" name="Google Shape;737;p65"/>
            <p:cNvSpPr/>
            <p:nvPr/>
          </p:nvSpPr>
          <p:spPr>
            <a:xfrm>
              <a:off x="-56710250" y="328086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8" name="Google Shape;738;p65"/>
            <p:cNvSpPr/>
            <p:nvPr/>
          </p:nvSpPr>
          <p:spPr>
            <a:xfrm>
              <a:off x="-56597625" y="328163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39" name="Google Shape;739;p65"/>
            <p:cNvSpPr/>
            <p:nvPr/>
          </p:nvSpPr>
          <p:spPr>
            <a:xfrm>
              <a:off x="-56727575" y="3309210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40" name="Google Shape;740;p65"/>
            <p:cNvSpPr/>
            <p:nvPr/>
          </p:nvSpPr>
          <p:spPr>
            <a:xfrm>
              <a:off x="-56729150" y="3221785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41" name="Google Shape;741;p65"/>
            <p:cNvSpPr/>
            <p:nvPr/>
          </p:nvSpPr>
          <p:spPr>
            <a:xfrm>
              <a:off x="-56505475" y="326826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66"/>
          <p:cNvSpPr txBox="1">
            <a:spLocks noGrp="1"/>
          </p:cNvSpPr>
          <p:nvPr>
            <p:ph type="title"/>
          </p:nvPr>
        </p:nvSpPr>
        <p:spPr>
          <a:xfrm>
            <a:off x="2666026" y="165107"/>
            <a:ext cx="4075500" cy="5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OUR PARTNERS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48" name="Google Shape;748;p66"/>
          <p:cNvSpPr/>
          <p:nvPr/>
        </p:nvSpPr>
        <p:spPr>
          <a:xfrm>
            <a:off x="2666026" y="2138090"/>
            <a:ext cx="1891200" cy="18912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49" name="Google Shape;749;p66"/>
          <p:cNvSpPr/>
          <p:nvPr/>
        </p:nvSpPr>
        <p:spPr>
          <a:xfrm>
            <a:off x="2414126" y="1946740"/>
            <a:ext cx="488700" cy="488700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50" name="Google Shape;750;p66"/>
          <p:cNvSpPr/>
          <p:nvPr/>
        </p:nvSpPr>
        <p:spPr>
          <a:xfrm>
            <a:off x="4297101" y="1946740"/>
            <a:ext cx="488700" cy="488700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51" name="Google Shape;751;p66"/>
          <p:cNvSpPr/>
          <p:nvPr/>
        </p:nvSpPr>
        <p:spPr>
          <a:xfrm>
            <a:off x="2414126" y="3731915"/>
            <a:ext cx="488700" cy="488700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752" name="Google Shape;752;p66"/>
          <p:cNvSpPr/>
          <p:nvPr/>
        </p:nvSpPr>
        <p:spPr>
          <a:xfrm>
            <a:off x="4297101" y="3731915"/>
            <a:ext cx="488700" cy="488700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753" name="Google Shape;753;p66"/>
          <p:cNvGrpSpPr/>
          <p:nvPr/>
        </p:nvGrpSpPr>
        <p:grpSpPr>
          <a:xfrm>
            <a:off x="2481317" y="2014050"/>
            <a:ext cx="354311" cy="354104"/>
            <a:chOff x="-49764975" y="3183375"/>
            <a:chExt cx="299300" cy="299125"/>
          </a:xfrm>
        </p:grpSpPr>
        <p:sp>
          <p:nvSpPr>
            <p:cNvPr id="754" name="Google Shape;754;p66"/>
            <p:cNvSpPr/>
            <p:nvPr/>
          </p:nvSpPr>
          <p:spPr>
            <a:xfrm>
              <a:off x="-49606675" y="3233575"/>
              <a:ext cx="70125" cy="103200"/>
            </a:xfrm>
            <a:custGeom>
              <a:avLst/>
              <a:gdLst/>
              <a:ahLst/>
              <a:cxnLst/>
              <a:rect l="l" t="t" r="r" b="b"/>
              <a:pathLst>
                <a:path w="2805" h="4128" extrusionOk="0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55" name="Google Shape;755;p66"/>
            <p:cNvSpPr/>
            <p:nvPr/>
          </p:nvSpPr>
          <p:spPr>
            <a:xfrm>
              <a:off x="-496767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56" name="Google Shape;756;p66"/>
            <p:cNvSpPr/>
            <p:nvPr/>
          </p:nvSpPr>
          <p:spPr>
            <a:xfrm>
              <a:off x="-49694100" y="3233575"/>
              <a:ext cx="69325" cy="103200"/>
            </a:xfrm>
            <a:custGeom>
              <a:avLst/>
              <a:gdLst/>
              <a:ahLst/>
              <a:cxnLst/>
              <a:rect l="l" t="t" r="r" b="b"/>
              <a:pathLst>
                <a:path w="2773" h="4128" extrusionOk="0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57" name="Google Shape;757;p66"/>
            <p:cNvSpPr/>
            <p:nvPr/>
          </p:nvSpPr>
          <p:spPr>
            <a:xfrm>
              <a:off x="-49756325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58" name="Google Shape;758;p66"/>
            <p:cNvSpPr/>
            <p:nvPr/>
          </p:nvSpPr>
          <p:spPr>
            <a:xfrm>
              <a:off x="-49606675" y="3364325"/>
              <a:ext cx="52000" cy="118175"/>
            </a:xfrm>
            <a:custGeom>
              <a:avLst/>
              <a:gdLst/>
              <a:ahLst/>
              <a:cxnLst/>
              <a:rect l="l" t="t" r="r" b="b"/>
              <a:pathLst>
                <a:path w="2080" h="4727" extrusionOk="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59" name="Google Shape;759;p66"/>
            <p:cNvSpPr/>
            <p:nvPr/>
          </p:nvSpPr>
          <p:spPr>
            <a:xfrm>
              <a:off x="-49595650" y="3314700"/>
              <a:ext cx="121325" cy="61450"/>
            </a:xfrm>
            <a:custGeom>
              <a:avLst/>
              <a:gdLst/>
              <a:ahLst/>
              <a:cxnLst/>
              <a:rect l="l" t="t" r="r" b="b"/>
              <a:pathLst>
                <a:path w="4853" h="2458" extrusionOk="0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0" name="Google Shape;760;p66"/>
            <p:cNvSpPr/>
            <p:nvPr/>
          </p:nvSpPr>
          <p:spPr>
            <a:xfrm>
              <a:off x="-497649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1" name="Google Shape;761;p66"/>
            <p:cNvSpPr/>
            <p:nvPr/>
          </p:nvSpPr>
          <p:spPr>
            <a:xfrm>
              <a:off x="-49535775" y="3355650"/>
              <a:ext cx="70100" cy="126850"/>
            </a:xfrm>
            <a:custGeom>
              <a:avLst/>
              <a:gdLst/>
              <a:ahLst/>
              <a:cxnLst/>
              <a:rect l="l" t="t" r="r" b="b"/>
              <a:pathLst>
                <a:path w="2804" h="5074" extrusionOk="0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2" name="Google Shape;762;p66"/>
            <p:cNvSpPr/>
            <p:nvPr/>
          </p:nvSpPr>
          <p:spPr>
            <a:xfrm>
              <a:off x="-49685425" y="3183375"/>
              <a:ext cx="140200" cy="69925"/>
            </a:xfrm>
            <a:custGeom>
              <a:avLst/>
              <a:gdLst/>
              <a:ahLst/>
              <a:cxnLst/>
              <a:rect l="l" t="t" r="r" b="b"/>
              <a:pathLst>
                <a:path w="5608" h="2797" extrusionOk="0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63" name="Google Shape;763;p66"/>
          <p:cNvGrpSpPr/>
          <p:nvPr/>
        </p:nvGrpSpPr>
        <p:grpSpPr>
          <a:xfrm>
            <a:off x="4385255" y="3797489"/>
            <a:ext cx="312375" cy="357596"/>
            <a:chOff x="-44895900" y="3929450"/>
            <a:chExt cx="263875" cy="302075"/>
          </a:xfrm>
        </p:grpSpPr>
        <p:sp>
          <p:nvSpPr>
            <p:cNvPr id="764" name="Google Shape;764;p66"/>
            <p:cNvSpPr/>
            <p:nvPr/>
          </p:nvSpPr>
          <p:spPr>
            <a:xfrm>
              <a:off x="-44813975" y="4100750"/>
              <a:ext cx="101625" cy="50425"/>
            </a:xfrm>
            <a:custGeom>
              <a:avLst/>
              <a:gdLst/>
              <a:ahLst/>
              <a:cxnLst/>
              <a:rect l="l" t="t" r="r" b="b"/>
              <a:pathLst>
                <a:path w="4065" h="2017" extrusionOk="0">
                  <a:moveTo>
                    <a:pt x="2017" y="0"/>
                  </a:moveTo>
                  <a:lnTo>
                    <a:pt x="0" y="977"/>
                  </a:lnTo>
                  <a:lnTo>
                    <a:pt x="2017" y="2017"/>
                  </a:lnTo>
                  <a:lnTo>
                    <a:pt x="4064" y="977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5" name="Google Shape;765;p66"/>
            <p:cNvSpPr/>
            <p:nvPr/>
          </p:nvSpPr>
          <p:spPr>
            <a:xfrm>
              <a:off x="-44885650" y="3929450"/>
              <a:ext cx="244175" cy="87825"/>
            </a:xfrm>
            <a:custGeom>
              <a:avLst/>
              <a:gdLst/>
              <a:ahLst/>
              <a:cxnLst/>
              <a:rect l="l" t="t" r="r" b="b"/>
              <a:pathLst>
                <a:path w="9767" h="3513" extrusionOk="0">
                  <a:moveTo>
                    <a:pt x="4832" y="0"/>
                  </a:moveTo>
                  <a:cubicBezTo>
                    <a:pt x="4781" y="0"/>
                    <a:pt x="4726" y="16"/>
                    <a:pt x="4663" y="47"/>
                  </a:cubicBezTo>
                  <a:lnTo>
                    <a:pt x="0" y="2410"/>
                  </a:lnTo>
                  <a:lnTo>
                    <a:pt x="2080" y="3513"/>
                  </a:lnTo>
                  <a:lnTo>
                    <a:pt x="4726" y="2158"/>
                  </a:lnTo>
                  <a:cubicBezTo>
                    <a:pt x="4758" y="2142"/>
                    <a:pt x="4805" y="2134"/>
                    <a:pt x="4852" y="2134"/>
                  </a:cubicBezTo>
                  <a:cubicBezTo>
                    <a:pt x="4899" y="2134"/>
                    <a:pt x="4947" y="2142"/>
                    <a:pt x="4978" y="2158"/>
                  </a:cubicBezTo>
                  <a:lnTo>
                    <a:pt x="7625" y="3513"/>
                  </a:lnTo>
                  <a:lnTo>
                    <a:pt x="9767" y="2442"/>
                  </a:lnTo>
                  <a:lnTo>
                    <a:pt x="4978" y="47"/>
                  </a:lnTo>
                  <a:cubicBezTo>
                    <a:pt x="4931" y="16"/>
                    <a:pt x="4884" y="0"/>
                    <a:pt x="48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6" name="Google Shape;766;p66"/>
            <p:cNvSpPr/>
            <p:nvPr/>
          </p:nvSpPr>
          <p:spPr>
            <a:xfrm>
              <a:off x="-44825000" y="4006225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2080" y="1"/>
                  </a:moveTo>
                  <a:lnTo>
                    <a:pt x="0" y="1009"/>
                  </a:lnTo>
                  <a:lnTo>
                    <a:pt x="0" y="4222"/>
                  </a:lnTo>
                  <a:lnTo>
                    <a:pt x="2080" y="315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7" name="Google Shape;767;p66"/>
            <p:cNvSpPr/>
            <p:nvPr/>
          </p:nvSpPr>
          <p:spPr>
            <a:xfrm>
              <a:off x="-44754900" y="4005450"/>
              <a:ext cx="122875" cy="222925"/>
            </a:xfrm>
            <a:custGeom>
              <a:avLst/>
              <a:gdLst/>
              <a:ahLst/>
              <a:cxnLst/>
              <a:rect l="l" t="t" r="r" b="b"/>
              <a:pathLst>
                <a:path w="4915" h="8917" extrusionOk="0">
                  <a:moveTo>
                    <a:pt x="4915" y="0"/>
                  </a:moveTo>
                  <a:lnTo>
                    <a:pt x="2804" y="1040"/>
                  </a:lnTo>
                  <a:lnTo>
                    <a:pt x="2804" y="4789"/>
                  </a:lnTo>
                  <a:cubicBezTo>
                    <a:pt x="2804" y="4915"/>
                    <a:pt x="2710" y="5041"/>
                    <a:pt x="2615" y="5104"/>
                  </a:cubicBezTo>
                  <a:lnTo>
                    <a:pt x="0" y="6396"/>
                  </a:lnTo>
                  <a:lnTo>
                    <a:pt x="0" y="8916"/>
                  </a:lnTo>
                  <a:lnTo>
                    <a:pt x="4726" y="6396"/>
                  </a:lnTo>
                  <a:cubicBezTo>
                    <a:pt x="4852" y="6333"/>
                    <a:pt x="4915" y="6207"/>
                    <a:pt x="4915" y="6081"/>
                  </a:cubicBezTo>
                  <a:lnTo>
                    <a:pt x="4915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8" name="Google Shape;768;p66"/>
            <p:cNvSpPr/>
            <p:nvPr/>
          </p:nvSpPr>
          <p:spPr>
            <a:xfrm>
              <a:off x="-44754900" y="4006225"/>
              <a:ext cx="52775" cy="105575"/>
            </a:xfrm>
            <a:custGeom>
              <a:avLst/>
              <a:gdLst/>
              <a:ahLst/>
              <a:cxnLst/>
              <a:rect l="l" t="t" r="r" b="b"/>
              <a:pathLst>
                <a:path w="2111" h="4223" extrusionOk="0">
                  <a:moveTo>
                    <a:pt x="0" y="1"/>
                  </a:moveTo>
                  <a:lnTo>
                    <a:pt x="0" y="3151"/>
                  </a:lnTo>
                  <a:lnTo>
                    <a:pt x="2111" y="4222"/>
                  </a:lnTo>
                  <a:lnTo>
                    <a:pt x="2111" y="10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69" name="Google Shape;769;p66"/>
            <p:cNvSpPr/>
            <p:nvPr/>
          </p:nvSpPr>
          <p:spPr>
            <a:xfrm>
              <a:off x="-44895900" y="4006225"/>
              <a:ext cx="122900" cy="225300"/>
            </a:xfrm>
            <a:custGeom>
              <a:avLst/>
              <a:gdLst/>
              <a:ahLst/>
              <a:cxnLst/>
              <a:rect l="l" t="t" r="r" b="b"/>
              <a:pathLst>
                <a:path w="4916" h="9012" extrusionOk="0">
                  <a:moveTo>
                    <a:pt x="1" y="1"/>
                  </a:moveTo>
                  <a:lnTo>
                    <a:pt x="1" y="6176"/>
                  </a:lnTo>
                  <a:cubicBezTo>
                    <a:pt x="1" y="6302"/>
                    <a:pt x="95" y="6428"/>
                    <a:pt x="190" y="6491"/>
                  </a:cubicBezTo>
                  <a:lnTo>
                    <a:pt x="4916" y="9011"/>
                  </a:lnTo>
                  <a:lnTo>
                    <a:pt x="4916" y="6428"/>
                  </a:lnTo>
                  <a:lnTo>
                    <a:pt x="2332" y="5105"/>
                  </a:lnTo>
                  <a:lnTo>
                    <a:pt x="2301" y="5105"/>
                  </a:lnTo>
                  <a:cubicBezTo>
                    <a:pt x="2206" y="5073"/>
                    <a:pt x="2143" y="4947"/>
                    <a:pt x="2143" y="4853"/>
                  </a:cubicBezTo>
                  <a:lnTo>
                    <a:pt x="2143" y="110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70" name="Google Shape;770;p66"/>
          <p:cNvGrpSpPr/>
          <p:nvPr/>
        </p:nvGrpSpPr>
        <p:grpSpPr>
          <a:xfrm>
            <a:off x="4363348" y="2024663"/>
            <a:ext cx="356205" cy="332885"/>
            <a:chOff x="-49397175" y="3192625"/>
            <a:chExt cx="300900" cy="281200"/>
          </a:xfrm>
        </p:grpSpPr>
        <p:sp>
          <p:nvSpPr>
            <p:cNvPr id="771" name="Google Shape;771;p66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72" name="Google Shape;772;p66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73" name="Google Shape;773;p66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74" name="Google Shape;774;p66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75" name="Google Shape;775;p66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76" name="Google Shape;776;p66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77" name="Google Shape;777;p66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78" name="Google Shape;778;p66"/>
          <p:cNvGrpSpPr/>
          <p:nvPr/>
        </p:nvGrpSpPr>
        <p:grpSpPr>
          <a:xfrm>
            <a:off x="2478932" y="3798524"/>
            <a:ext cx="359106" cy="355525"/>
            <a:chOff x="-49031025" y="3920175"/>
            <a:chExt cx="303350" cy="300325"/>
          </a:xfrm>
        </p:grpSpPr>
        <p:sp>
          <p:nvSpPr>
            <p:cNvPr id="779" name="Google Shape;779;p66"/>
            <p:cNvSpPr/>
            <p:nvPr/>
          </p:nvSpPr>
          <p:spPr>
            <a:xfrm>
              <a:off x="-49031025" y="4131875"/>
              <a:ext cx="109600" cy="88625"/>
            </a:xfrm>
            <a:custGeom>
              <a:avLst/>
              <a:gdLst/>
              <a:ahLst/>
              <a:cxnLst/>
              <a:rect l="l" t="t" r="r" b="b"/>
              <a:pathLst>
                <a:path w="4384" h="3545" extrusionOk="0">
                  <a:moveTo>
                    <a:pt x="472" y="1"/>
                  </a:moveTo>
                  <a:cubicBezTo>
                    <a:pt x="202" y="1"/>
                    <a:pt x="0" y="326"/>
                    <a:pt x="225" y="551"/>
                  </a:cubicBezTo>
                  <a:lnTo>
                    <a:pt x="2336" y="3387"/>
                  </a:lnTo>
                  <a:cubicBezTo>
                    <a:pt x="2399" y="3481"/>
                    <a:pt x="2494" y="3544"/>
                    <a:pt x="2620" y="3544"/>
                  </a:cubicBezTo>
                  <a:lnTo>
                    <a:pt x="4384" y="3544"/>
                  </a:lnTo>
                  <a:lnTo>
                    <a:pt x="2620" y="583"/>
                  </a:lnTo>
                  <a:lnTo>
                    <a:pt x="572" y="16"/>
                  </a:lnTo>
                  <a:cubicBezTo>
                    <a:pt x="538" y="5"/>
                    <a:pt x="505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80" name="Google Shape;780;p66"/>
            <p:cNvSpPr/>
            <p:nvPr/>
          </p:nvSpPr>
          <p:spPr>
            <a:xfrm>
              <a:off x="-48921450" y="3920175"/>
              <a:ext cx="79575" cy="130975"/>
            </a:xfrm>
            <a:custGeom>
              <a:avLst/>
              <a:gdLst/>
              <a:ahLst/>
              <a:cxnLst/>
              <a:rect l="l" t="t" r="r" b="b"/>
              <a:pathLst>
                <a:path w="3183" h="5239" extrusionOk="0">
                  <a:moveTo>
                    <a:pt x="302" y="1"/>
                  </a:moveTo>
                  <a:cubicBezTo>
                    <a:pt x="275" y="1"/>
                    <a:pt x="248" y="3"/>
                    <a:pt x="221" y="9"/>
                  </a:cubicBezTo>
                  <a:cubicBezTo>
                    <a:pt x="64" y="40"/>
                    <a:pt x="1" y="198"/>
                    <a:pt x="1" y="355"/>
                  </a:cubicBezTo>
                  <a:lnTo>
                    <a:pt x="64" y="1269"/>
                  </a:lnTo>
                  <a:lnTo>
                    <a:pt x="2584" y="5239"/>
                  </a:lnTo>
                  <a:lnTo>
                    <a:pt x="3183" y="4199"/>
                  </a:lnTo>
                  <a:lnTo>
                    <a:pt x="631" y="166"/>
                  </a:lnTo>
                  <a:cubicBezTo>
                    <a:pt x="553" y="62"/>
                    <a:pt x="431" y="1"/>
                    <a:pt x="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81" name="Google Shape;781;p66"/>
            <p:cNvSpPr/>
            <p:nvPr/>
          </p:nvSpPr>
          <p:spPr>
            <a:xfrm>
              <a:off x="-48842675" y="4008100"/>
              <a:ext cx="115000" cy="53300"/>
            </a:xfrm>
            <a:custGeom>
              <a:avLst/>
              <a:gdLst/>
              <a:ahLst/>
              <a:cxnLst/>
              <a:rect l="l" t="t" r="r" b="b"/>
              <a:pathLst>
                <a:path w="4600" h="2132" extrusionOk="0">
                  <a:moveTo>
                    <a:pt x="1359" y="0"/>
                  </a:moveTo>
                  <a:cubicBezTo>
                    <a:pt x="1245" y="0"/>
                    <a:pt x="1132" y="57"/>
                    <a:pt x="1072" y="178"/>
                  </a:cubicBezTo>
                  <a:lnTo>
                    <a:pt x="0" y="2131"/>
                  </a:lnTo>
                  <a:lnTo>
                    <a:pt x="4191" y="2131"/>
                  </a:lnTo>
                  <a:cubicBezTo>
                    <a:pt x="4317" y="2131"/>
                    <a:pt x="4506" y="2005"/>
                    <a:pt x="4537" y="1848"/>
                  </a:cubicBezTo>
                  <a:cubicBezTo>
                    <a:pt x="4600" y="1690"/>
                    <a:pt x="4537" y="1533"/>
                    <a:pt x="4380" y="1469"/>
                  </a:cubicBezTo>
                  <a:lnTo>
                    <a:pt x="1544" y="52"/>
                  </a:lnTo>
                  <a:cubicBezTo>
                    <a:pt x="1488" y="18"/>
                    <a:pt x="1423" y="0"/>
                    <a:pt x="1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82" name="Google Shape;782;p66"/>
            <p:cNvSpPr/>
            <p:nvPr/>
          </p:nvSpPr>
          <p:spPr>
            <a:xfrm>
              <a:off x="-48838750" y="4078700"/>
              <a:ext cx="51225" cy="66975"/>
            </a:xfrm>
            <a:custGeom>
              <a:avLst/>
              <a:gdLst/>
              <a:ahLst/>
              <a:cxnLst/>
              <a:rect l="l" t="t" r="r" b="b"/>
              <a:pathLst>
                <a:path w="2049" h="2679" extrusionOk="0">
                  <a:moveTo>
                    <a:pt x="1" y="0"/>
                  </a:moveTo>
                  <a:lnTo>
                    <a:pt x="1734" y="2678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83" name="Google Shape;783;p66"/>
            <p:cNvSpPr/>
            <p:nvPr/>
          </p:nvSpPr>
          <p:spPr>
            <a:xfrm>
              <a:off x="-48975000" y="3920575"/>
              <a:ext cx="173300" cy="248725"/>
            </a:xfrm>
            <a:custGeom>
              <a:avLst/>
              <a:gdLst/>
              <a:ahLst/>
              <a:cxnLst/>
              <a:rect l="l" t="t" r="r" b="b"/>
              <a:pathLst>
                <a:path w="6932" h="9949" extrusionOk="0">
                  <a:moveTo>
                    <a:pt x="374" y="0"/>
                  </a:moveTo>
                  <a:cubicBezTo>
                    <a:pt x="334" y="0"/>
                    <a:pt x="293" y="8"/>
                    <a:pt x="253" y="24"/>
                  </a:cubicBezTo>
                  <a:cubicBezTo>
                    <a:pt x="95" y="87"/>
                    <a:pt x="1" y="245"/>
                    <a:pt x="1" y="402"/>
                  </a:cubicBezTo>
                  <a:lnTo>
                    <a:pt x="694" y="7585"/>
                  </a:lnTo>
                  <a:lnTo>
                    <a:pt x="6932" y="9948"/>
                  </a:lnTo>
                  <a:lnTo>
                    <a:pt x="694" y="182"/>
                  </a:lnTo>
                  <a:cubicBezTo>
                    <a:pt x="600" y="65"/>
                    <a:pt x="489" y="0"/>
                    <a:pt x="3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84" name="Google Shape;784;p66"/>
            <p:cNvSpPr/>
            <p:nvPr/>
          </p:nvSpPr>
          <p:spPr>
            <a:xfrm>
              <a:off x="-48955300" y="4129900"/>
              <a:ext cx="151250" cy="89800"/>
            </a:xfrm>
            <a:custGeom>
              <a:avLst/>
              <a:gdLst/>
              <a:ahLst/>
              <a:cxnLst/>
              <a:rect l="l" t="t" r="r" b="b"/>
              <a:pathLst>
                <a:path w="6050" h="3592" extrusionOk="0">
                  <a:moveTo>
                    <a:pt x="0" y="0"/>
                  </a:moveTo>
                  <a:lnTo>
                    <a:pt x="2174" y="3592"/>
                  </a:lnTo>
                  <a:lnTo>
                    <a:pt x="5167" y="3592"/>
                  </a:lnTo>
                  <a:cubicBezTo>
                    <a:pt x="5293" y="3592"/>
                    <a:pt x="5419" y="3529"/>
                    <a:pt x="5482" y="3403"/>
                  </a:cubicBezTo>
                  <a:lnTo>
                    <a:pt x="6049" y="22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785" name="Google Shape;785;p66"/>
          <p:cNvSpPr txBox="1">
            <a:spLocks noGrp="1"/>
          </p:cNvSpPr>
          <p:nvPr>
            <p:ph type="title" idx="2"/>
          </p:nvPr>
        </p:nvSpPr>
        <p:spPr>
          <a:xfrm>
            <a:off x="702914" y="1641652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MERCURY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86" name="Google Shape;786;p66"/>
          <p:cNvSpPr txBox="1">
            <a:spLocks noGrp="1"/>
          </p:cNvSpPr>
          <p:nvPr>
            <p:ph type="subTitle" idx="1"/>
          </p:nvPr>
        </p:nvSpPr>
        <p:spPr>
          <a:xfrm>
            <a:off x="702914" y="1950352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Mercury is the closest planet to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87" name="Google Shape;787;p66"/>
          <p:cNvSpPr txBox="1">
            <a:spLocks noGrp="1"/>
          </p:cNvSpPr>
          <p:nvPr>
            <p:ph type="title" idx="3"/>
          </p:nvPr>
        </p:nvSpPr>
        <p:spPr>
          <a:xfrm>
            <a:off x="702914" y="342684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VENUS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88" name="Google Shape;788;p66"/>
          <p:cNvSpPr txBox="1">
            <a:spLocks noGrp="1"/>
          </p:cNvSpPr>
          <p:nvPr>
            <p:ph type="subTitle" idx="4"/>
          </p:nvPr>
        </p:nvSpPr>
        <p:spPr>
          <a:xfrm>
            <a:off x="702918" y="373554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Venus is the second planet from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89" name="Google Shape;789;p66"/>
          <p:cNvSpPr txBox="1">
            <a:spLocks noGrp="1"/>
          </p:cNvSpPr>
          <p:nvPr>
            <p:ph type="title" idx="5"/>
          </p:nvPr>
        </p:nvSpPr>
        <p:spPr>
          <a:xfrm>
            <a:off x="4961526" y="1641652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MARS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90" name="Google Shape;790;p66"/>
          <p:cNvSpPr txBox="1">
            <a:spLocks noGrp="1"/>
          </p:cNvSpPr>
          <p:nvPr>
            <p:ph type="subTitle" idx="6"/>
          </p:nvPr>
        </p:nvSpPr>
        <p:spPr>
          <a:xfrm>
            <a:off x="4961535" y="1950352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Despite being red, Mars is a cold place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91" name="Google Shape;791;p66"/>
          <p:cNvSpPr txBox="1">
            <a:spLocks noGrp="1"/>
          </p:cNvSpPr>
          <p:nvPr>
            <p:ph type="title" idx="7"/>
          </p:nvPr>
        </p:nvSpPr>
        <p:spPr>
          <a:xfrm>
            <a:off x="4961526" y="3426840"/>
            <a:ext cx="15588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NEPTUNE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792" name="Google Shape;792;p66"/>
          <p:cNvSpPr txBox="1">
            <a:spLocks noGrp="1"/>
          </p:cNvSpPr>
          <p:nvPr>
            <p:ph type="subTitle" idx="8"/>
          </p:nvPr>
        </p:nvSpPr>
        <p:spPr>
          <a:xfrm>
            <a:off x="4961535" y="3735540"/>
            <a:ext cx="1558800" cy="7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farthest planet from the Sun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076" y="1667764"/>
            <a:ext cx="2969508" cy="247459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68"/>
          <p:cNvSpPr/>
          <p:nvPr/>
        </p:nvSpPr>
        <p:spPr>
          <a:xfrm>
            <a:off x="-114125" y="-38800"/>
            <a:ext cx="1460100" cy="5253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68"/>
          <p:cNvSpPr txBox="1">
            <a:spLocks noGrp="1"/>
          </p:cNvSpPr>
          <p:nvPr>
            <p:ph type="title"/>
          </p:nvPr>
        </p:nvSpPr>
        <p:spPr>
          <a:xfrm rot="-5400000">
            <a:off x="-1034575" y="228622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OUR PROCESS</a:t>
            </a:r>
            <a:endParaRPr/>
          </a:p>
        </p:txBody>
      </p:sp>
      <p:grpSp>
        <p:nvGrpSpPr>
          <p:cNvPr id="805" name="Google Shape;805;p68"/>
          <p:cNvGrpSpPr/>
          <p:nvPr/>
        </p:nvGrpSpPr>
        <p:grpSpPr>
          <a:xfrm>
            <a:off x="1692501" y="2216346"/>
            <a:ext cx="4513684" cy="1116759"/>
            <a:chOff x="4234950" y="2101012"/>
            <a:chExt cx="4219974" cy="1044090"/>
          </a:xfrm>
        </p:grpSpPr>
        <p:sp>
          <p:nvSpPr>
            <p:cNvPr id="806" name="Google Shape;806;p68"/>
            <p:cNvSpPr/>
            <p:nvPr/>
          </p:nvSpPr>
          <p:spPr>
            <a:xfrm rot="10800000">
              <a:off x="7410780" y="2622683"/>
              <a:ext cx="1044144" cy="522420"/>
            </a:xfrm>
            <a:custGeom>
              <a:avLst/>
              <a:gdLst/>
              <a:ahLst/>
              <a:cxnLst/>
              <a:rect l="l" t="t" r="r" b="b"/>
              <a:pathLst>
                <a:path w="44066" h="22050" fill="none" extrusionOk="0">
                  <a:moveTo>
                    <a:pt x="1" y="22050"/>
                  </a:moveTo>
                  <a:cubicBezTo>
                    <a:pt x="1" y="9874"/>
                    <a:pt x="9874" y="1"/>
                    <a:pt x="22050" y="1"/>
                  </a:cubicBezTo>
                  <a:cubicBezTo>
                    <a:pt x="34192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07" name="Google Shape;807;p68"/>
            <p:cNvSpPr/>
            <p:nvPr/>
          </p:nvSpPr>
          <p:spPr>
            <a:xfrm rot="10800000">
              <a:off x="6366656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5" y="1"/>
                  </a:moveTo>
                  <a:cubicBezTo>
                    <a:pt x="44065" y="12176"/>
                    <a:pt x="34191" y="22016"/>
                    <a:pt x="22049" y="22016"/>
                  </a:cubicBezTo>
                  <a:cubicBezTo>
                    <a:pt x="9874" y="22016"/>
                    <a:pt x="0" y="12176"/>
                    <a:pt x="0" y="1"/>
                  </a:cubicBezTo>
                </a:path>
              </a:pathLst>
            </a:custGeom>
            <a:noFill/>
            <a:ln w="2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08" name="Google Shape;808;p68"/>
            <p:cNvSpPr/>
            <p:nvPr/>
          </p:nvSpPr>
          <p:spPr>
            <a:xfrm rot="10800000">
              <a:off x="5322557" y="2622683"/>
              <a:ext cx="1044120" cy="522420"/>
            </a:xfrm>
            <a:custGeom>
              <a:avLst/>
              <a:gdLst/>
              <a:ahLst/>
              <a:cxnLst/>
              <a:rect l="l" t="t" r="r" b="b"/>
              <a:pathLst>
                <a:path w="44065" h="22050" fill="none" extrusionOk="0">
                  <a:moveTo>
                    <a:pt x="0" y="22050"/>
                  </a:moveTo>
                  <a:cubicBezTo>
                    <a:pt x="0" y="9874"/>
                    <a:pt x="9874" y="1"/>
                    <a:pt x="22049" y="1"/>
                  </a:cubicBezTo>
                  <a:cubicBezTo>
                    <a:pt x="34191" y="1"/>
                    <a:pt x="44065" y="9874"/>
                    <a:pt x="44065" y="22050"/>
                  </a:cubicBezTo>
                </a:path>
              </a:pathLst>
            </a:custGeom>
            <a:noFill/>
            <a:ln w="2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09" name="Google Shape;809;p68"/>
            <p:cNvSpPr/>
            <p:nvPr/>
          </p:nvSpPr>
          <p:spPr>
            <a:xfrm rot="10800000">
              <a:off x="4278434" y="2101012"/>
              <a:ext cx="1044144" cy="521638"/>
            </a:xfrm>
            <a:custGeom>
              <a:avLst/>
              <a:gdLst/>
              <a:ahLst/>
              <a:cxnLst/>
              <a:rect l="l" t="t" r="r" b="b"/>
              <a:pathLst>
                <a:path w="44066" h="22017" fill="none" extrusionOk="0">
                  <a:moveTo>
                    <a:pt x="44066" y="1"/>
                  </a:moveTo>
                  <a:cubicBezTo>
                    <a:pt x="44066" y="12176"/>
                    <a:pt x="34192" y="22016"/>
                    <a:pt x="22017" y="22016"/>
                  </a:cubicBezTo>
                  <a:cubicBezTo>
                    <a:pt x="9875" y="22016"/>
                    <a:pt x="1" y="12176"/>
                    <a:pt x="1" y="1"/>
                  </a:cubicBezTo>
                </a:path>
              </a:pathLst>
            </a:custGeom>
            <a:noFill/>
            <a:ln w="20850" cap="rnd" cmpd="sng">
              <a:solidFill>
                <a:schemeClr val="lt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0" name="Google Shape;810;p68"/>
            <p:cNvSpPr/>
            <p:nvPr/>
          </p:nvSpPr>
          <p:spPr>
            <a:xfrm rot="10800000">
              <a:off x="7367296" y="2570459"/>
              <a:ext cx="86984" cy="86975"/>
            </a:xfrm>
            <a:custGeom>
              <a:avLst/>
              <a:gdLst/>
              <a:ahLst/>
              <a:cxnLst/>
              <a:rect l="l" t="t" r="r" b="b"/>
              <a:pathLst>
                <a:path w="3671" h="3671" extrusionOk="0">
                  <a:moveTo>
                    <a:pt x="1835" y="1"/>
                  </a:moveTo>
                  <a:cubicBezTo>
                    <a:pt x="835" y="1"/>
                    <a:pt x="1" y="835"/>
                    <a:pt x="1" y="1836"/>
                  </a:cubicBezTo>
                  <a:cubicBezTo>
                    <a:pt x="1" y="2870"/>
                    <a:pt x="835" y="3670"/>
                    <a:pt x="1835" y="3670"/>
                  </a:cubicBezTo>
                  <a:cubicBezTo>
                    <a:pt x="2869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1" name="Google Shape;811;p68"/>
            <p:cNvSpPr/>
            <p:nvPr/>
          </p:nvSpPr>
          <p:spPr>
            <a:xfrm rot="10800000">
              <a:off x="6323197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1" y="835"/>
                    <a:pt x="1" y="1836"/>
                  </a:cubicBezTo>
                  <a:cubicBezTo>
                    <a:pt x="1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69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2" name="Google Shape;812;p68"/>
            <p:cNvSpPr/>
            <p:nvPr/>
          </p:nvSpPr>
          <p:spPr>
            <a:xfrm rot="10800000">
              <a:off x="5279073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70" y="2870"/>
                    <a:pt x="3670" y="1836"/>
                  </a:cubicBezTo>
                  <a:cubicBezTo>
                    <a:pt x="3670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13" name="Google Shape;813;p68"/>
            <p:cNvSpPr/>
            <p:nvPr/>
          </p:nvSpPr>
          <p:spPr>
            <a:xfrm rot="10800000">
              <a:off x="4234950" y="2570459"/>
              <a:ext cx="86961" cy="869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1835" y="1"/>
                  </a:moveTo>
                  <a:cubicBezTo>
                    <a:pt x="834" y="1"/>
                    <a:pt x="0" y="835"/>
                    <a:pt x="0" y="1836"/>
                  </a:cubicBezTo>
                  <a:cubicBezTo>
                    <a:pt x="0" y="2870"/>
                    <a:pt x="834" y="3670"/>
                    <a:pt x="1835" y="3670"/>
                  </a:cubicBezTo>
                  <a:cubicBezTo>
                    <a:pt x="2836" y="3670"/>
                    <a:pt x="3669" y="2870"/>
                    <a:pt x="3669" y="1836"/>
                  </a:cubicBezTo>
                  <a:cubicBezTo>
                    <a:pt x="3669" y="835"/>
                    <a:pt x="2836" y="1"/>
                    <a:pt x="1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814" name="Google Shape;814;p68"/>
          <p:cNvSpPr/>
          <p:nvPr/>
        </p:nvSpPr>
        <p:spPr>
          <a:xfrm>
            <a:off x="2047292" y="253036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15" name="Google Shape;815;p68"/>
          <p:cNvSpPr/>
          <p:nvPr/>
        </p:nvSpPr>
        <p:spPr>
          <a:xfrm>
            <a:off x="4272617" y="253036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16" name="Google Shape;816;p68"/>
          <p:cNvSpPr/>
          <p:nvPr/>
        </p:nvSpPr>
        <p:spPr>
          <a:xfrm>
            <a:off x="3159955" y="253036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17" name="Google Shape;817;p68"/>
          <p:cNvSpPr/>
          <p:nvPr/>
        </p:nvSpPr>
        <p:spPr>
          <a:xfrm>
            <a:off x="5385255" y="2530368"/>
            <a:ext cx="488700" cy="48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818" name="Google Shape;818;p68"/>
          <p:cNvGrpSpPr/>
          <p:nvPr/>
        </p:nvGrpSpPr>
        <p:grpSpPr>
          <a:xfrm>
            <a:off x="2136776" y="2627998"/>
            <a:ext cx="309724" cy="293475"/>
            <a:chOff x="4768575" y="2253950"/>
            <a:chExt cx="46300" cy="43875"/>
          </a:xfrm>
        </p:grpSpPr>
        <p:sp>
          <p:nvSpPr>
            <p:cNvPr id="819" name="Google Shape;819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0" name="Google Shape;820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821" name="Google Shape;821;p68"/>
          <p:cNvGrpSpPr/>
          <p:nvPr/>
        </p:nvGrpSpPr>
        <p:grpSpPr>
          <a:xfrm>
            <a:off x="3249451" y="2627998"/>
            <a:ext cx="309724" cy="293475"/>
            <a:chOff x="4768575" y="2253950"/>
            <a:chExt cx="46300" cy="43875"/>
          </a:xfrm>
        </p:grpSpPr>
        <p:sp>
          <p:nvSpPr>
            <p:cNvPr id="822" name="Google Shape;822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3" name="Google Shape;823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824" name="Google Shape;824;p68"/>
          <p:cNvGrpSpPr/>
          <p:nvPr/>
        </p:nvGrpSpPr>
        <p:grpSpPr>
          <a:xfrm>
            <a:off x="4362113" y="2627998"/>
            <a:ext cx="309724" cy="293475"/>
            <a:chOff x="4768575" y="2253950"/>
            <a:chExt cx="46300" cy="43875"/>
          </a:xfrm>
        </p:grpSpPr>
        <p:sp>
          <p:nvSpPr>
            <p:cNvPr id="825" name="Google Shape;825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6" name="Google Shape;826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827" name="Google Shape;827;p68"/>
          <p:cNvGrpSpPr/>
          <p:nvPr/>
        </p:nvGrpSpPr>
        <p:grpSpPr>
          <a:xfrm>
            <a:off x="5474763" y="2627998"/>
            <a:ext cx="309724" cy="293475"/>
            <a:chOff x="4768575" y="2253950"/>
            <a:chExt cx="46300" cy="43875"/>
          </a:xfrm>
        </p:grpSpPr>
        <p:sp>
          <p:nvSpPr>
            <p:cNvPr id="828" name="Google Shape;828;p68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29" name="Google Shape;829;p68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830" name="Google Shape;830;p68"/>
          <p:cNvSpPr txBox="1"/>
          <p:nvPr/>
        </p:nvSpPr>
        <p:spPr>
          <a:xfrm>
            <a:off x="1512230" y="316050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WEEK 1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1" name="Google Shape;831;p68"/>
          <p:cNvSpPr txBox="1"/>
          <p:nvPr/>
        </p:nvSpPr>
        <p:spPr>
          <a:xfrm>
            <a:off x="1512230" y="3469205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farthest planet from the Sun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2" name="Google Shape;832;p68"/>
          <p:cNvSpPr txBox="1"/>
          <p:nvPr/>
        </p:nvSpPr>
        <p:spPr>
          <a:xfrm>
            <a:off x="2624905" y="127255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WEEK 2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3" name="Google Shape;833;p68"/>
          <p:cNvSpPr txBox="1"/>
          <p:nvPr/>
        </p:nvSpPr>
        <p:spPr>
          <a:xfrm>
            <a:off x="2624909" y="1581255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ringed one and a is gas giant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4" name="Google Shape;834;p68"/>
          <p:cNvSpPr txBox="1"/>
          <p:nvPr/>
        </p:nvSpPr>
        <p:spPr>
          <a:xfrm>
            <a:off x="3737567" y="316050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WEEK 3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5" name="Google Shape;835;p68"/>
          <p:cNvSpPr txBox="1"/>
          <p:nvPr/>
        </p:nvSpPr>
        <p:spPr>
          <a:xfrm>
            <a:off x="3737576" y="3469205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biggest planet in the Solar System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6" name="Google Shape;836;p68"/>
          <p:cNvSpPr txBox="1"/>
          <p:nvPr/>
        </p:nvSpPr>
        <p:spPr>
          <a:xfrm>
            <a:off x="4850217" y="1272555"/>
            <a:ext cx="15588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WEEK 4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7" name="Google Shape;837;p68"/>
          <p:cNvSpPr txBox="1"/>
          <p:nvPr/>
        </p:nvSpPr>
        <p:spPr>
          <a:xfrm>
            <a:off x="4850226" y="1581255"/>
            <a:ext cx="1558800" cy="7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133" y="1460666"/>
            <a:ext cx="3406035" cy="36813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0"/>
          <p:cNvSpPr txBox="1">
            <a:spLocks noGrp="1"/>
          </p:cNvSpPr>
          <p:nvPr>
            <p:ph type="title"/>
          </p:nvPr>
        </p:nvSpPr>
        <p:spPr>
          <a:xfrm>
            <a:off x="2629686" y="34367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PREDICTED GROWTH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850" name="Google Shape;850;p70"/>
          <p:cNvGrpSpPr/>
          <p:nvPr/>
        </p:nvGrpSpPr>
        <p:grpSpPr>
          <a:xfrm>
            <a:off x="1735881" y="1438734"/>
            <a:ext cx="1856805" cy="2703747"/>
            <a:chOff x="235800" y="830650"/>
            <a:chExt cx="3151400" cy="4588844"/>
          </a:xfrm>
          <a:solidFill>
            <a:schemeClr val="tx1"/>
          </a:solidFill>
        </p:grpSpPr>
        <p:sp>
          <p:nvSpPr>
            <p:cNvPr id="851" name="Google Shape;851;p70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852" name="Google Shape;852;p70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853" name="Google Shape;853;p70"/>
          <p:cNvSpPr/>
          <p:nvPr/>
        </p:nvSpPr>
        <p:spPr>
          <a:xfrm>
            <a:off x="609913" y="2024425"/>
            <a:ext cx="660300" cy="6603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54" name="Google Shape;854;p70"/>
          <p:cNvSpPr/>
          <p:nvPr/>
        </p:nvSpPr>
        <p:spPr>
          <a:xfrm>
            <a:off x="3657350" y="2717275"/>
            <a:ext cx="660300" cy="6603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55" name="Google Shape;855;p70"/>
          <p:cNvSpPr/>
          <p:nvPr/>
        </p:nvSpPr>
        <p:spPr>
          <a:xfrm>
            <a:off x="1498325" y="3361700"/>
            <a:ext cx="660300" cy="6603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856" name="Google Shape;856;p70"/>
          <p:cNvSpPr txBox="1"/>
          <p:nvPr/>
        </p:nvSpPr>
        <p:spPr>
          <a:xfrm>
            <a:off x="5920050" y="1488750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7" name="Google Shape;857;p70"/>
          <p:cNvSpPr txBox="1"/>
          <p:nvPr/>
        </p:nvSpPr>
        <p:spPr>
          <a:xfrm>
            <a:off x="5920050" y="1797375"/>
            <a:ext cx="21171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 cold place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8" name="Google Shape;858;p70"/>
          <p:cNvSpPr txBox="1"/>
          <p:nvPr/>
        </p:nvSpPr>
        <p:spPr>
          <a:xfrm>
            <a:off x="613963" y="2200213"/>
            <a:ext cx="652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70%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59" name="Google Shape;859;p70"/>
          <p:cNvSpPr txBox="1"/>
          <p:nvPr/>
        </p:nvSpPr>
        <p:spPr>
          <a:xfrm>
            <a:off x="1502375" y="3537488"/>
            <a:ext cx="652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20%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0" name="Google Shape;860;p70"/>
          <p:cNvSpPr txBox="1"/>
          <p:nvPr/>
        </p:nvSpPr>
        <p:spPr>
          <a:xfrm>
            <a:off x="3661400" y="2893063"/>
            <a:ext cx="652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10%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cxnSp>
        <p:nvCxnSpPr>
          <p:cNvPr id="861" name="Google Shape;861;p70"/>
          <p:cNvCxnSpPr/>
          <p:nvPr/>
        </p:nvCxnSpPr>
        <p:spPr>
          <a:xfrm rot="10800000">
            <a:off x="1433988" y="1914325"/>
            <a:ext cx="5463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2" name="Google Shape;862;p70"/>
          <p:cNvCxnSpPr/>
          <p:nvPr/>
        </p:nvCxnSpPr>
        <p:spPr>
          <a:xfrm rot="10800000">
            <a:off x="1434113" y="2790600"/>
            <a:ext cx="807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3" name="Google Shape;863;p70"/>
          <p:cNvCxnSpPr/>
          <p:nvPr/>
        </p:nvCxnSpPr>
        <p:spPr>
          <a:xfrm>
            <a:off x="1425988" y="1914325"/>
            <a:ext cx="0" cy="8805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4" name="Google Shape;864;p70"/>
          <p:cNvCxnSpPr/>
          <p:nvPr/>
        </p:nvCxnSpPr>
        <p:spPr>
          <a:xfrm rot="10800000">
            <a:off x="1271188" y="2338200"/>
            <a:ext cx="1548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5" name="Google Shape;865;p70"/>
          <p:cNvSpPr/>
          <p:nvPr/>
        </p:nvSpPr>
        <p:spPr>
          <a:xfrm>
            <a:off x="2314488" y="3397850"/>
            <a:ext cx="505500" cy="570600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cxnSp>
        <p:nvCxnSpPr>
          <p:cNvPr id="866" name="Google Shape;866;p70"/>
          <p:cNvCxnSpPr/>
          <p:nvPr/>
        </p:nvCxnSpPr>
        <p:spPr>
          <a:xfrm rot="10800000">
            <a:off x="2158638" y="3691850"/>
            <a:ext cx="1548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7" name="Google Shape;867;p70"/>
          <p:cNvCxnSpPr/>
          <p:nvPr/>
        </p:nvCxnSpPr>
        <p:spPr>
          <a:xfrm rot="10800000">
            <a:off x="2274038" y="2790600"/>
            <a:ext cx="12387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8" name="Google Shape;868;p70"/>
          <p:cNvCxnSpPr/>
          <p:nvPr/>
        </p:nvCxnSpPr>
        <p:spPr>
          <a:xfrm rot="10800000">
            <a:off x="2698738" y="3300213"/>
            <a:ext cx="807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9" name="Google Shape;869;p70"/>
          <p:cNvCxnSpPr/>
          <p:nvPr/>
        </p:nvCxnSpPr>
        <p:spPr>
          <a:xfrm>
            <a:off x="3502563" y="2794675"/>
            <a:ext cx="0" cy="5055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0" name="Google Shape;870;p70"/>
          <p:cNvCxnSpPr/>
          <p:nvPr/>
        </p:nvCxnSpPr>
        <p:spPr>
          <a:xfrm rot="10800000">
            <a:off x="3502563" y="3047425"/>
            <a:ext cx="1548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1" name="Google Shape;871;p70"/>
          <p:cNvSpPr txBox="1"/>
          <p:nvPr/>
        </p:nvSpPr>
        <p:spPr>
          <a:xfrm>
            <a:off x="274925" y="2695600"/>
            <a:ext cx="1330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2" name="Google Shape;872;p70"/>
          <p:cNvSpPr txBox="1"/>
          <p:nvPr/>
        </p:nvSpPr>
        <p:spPr>
          <a:xfrm>
            <a:off x="1172525" y="4022000"/>
            <a:ext cx="1330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3" name="Google Shape;873;p70"/>
          <p:cNvSpPr txBox="1"/>
          <p:nvPr/>
        </p:nvSpPr>
        <p:spPr>
          <a:xfrm>
            <a:off x="3391223" y="3173788"/>
            <a:ext cx="13302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NEPTUNE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4" name="Google Shape;874;p70"/>
          <p:cNvSpPr txBox="1"/>
          <p:nvPr/>
        </p:nvSpPr>
        <p:spPr>
          <a:xfrm>
            <a:off x="5920050" y="2481975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5" name="Google Shape;875;p70"/>
          <p:cNvSpPr txBox="1"/>
          <p:nvPr/>
        </p:nvSpPr>
        <p:spPr>
          <a:xfrm>
            <a:off x="5920050" y="2790600"/>
            <a:ext cx="21171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Venus is the second planet from the Sun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6" name="Google Shape;876;p70"/>
          <p:cNvSpPr txBox="1"/>
          <p:nvPr/>
        </p:nvSpPr>
        <p:spPr>
          <a:xfrm>
            <a:off x="5920050" y="3475200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NEPTUNE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7" name="Google Shape;877;p70"/>
          <p:cNvSpPr txBox="1"/>
          <p:nvPr/>
        </p:nvSpPr>
        <p:spPr>
          <a:xfrm>
            <a:off x="5920050" y="3783825"/>
            <a:ext cx="2117100" cy="5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It’s the farthest planet from the Sun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234" y="1643100"/>
            <a:ext cx="368700" cy="581412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234" y="2559244"/>
            <a:ext cx="368700" cy="581412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234" y="3596958"/>
            <a:ext cx="368700" cy="58141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p71"/>
          <p:cNvSpPr/>
          <p:nvPr/>
        </p:nvSpPr>
        <p:spPr>
          <a:xfrm>
            <a:off x="-89675" y="-38800"/>
            <a:ext cx="1435800" cy="52533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71"/>
          <p:cNvSpPr txBox="1">
            <a:spLocks noGrp="1"/>
          </p:cNvSpPr>
          <p:nvPr>
            <p:ph type="title"/>
          </p:nvPr>
        </p:nvSpPr>
        <p:spPr>
          <a:xfrm rot="-5400000">
            <a:off x="-1038175" y="2289550"/>
            <a:ext cx="407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 SHEET</a:t>
            </a:r>
            <a:endParaRPr/>
          </a:p>
        </p:txBody>
      </p:sp>
      <p:sp>
        <p:nvSpPr>
          <p:cNvPr id="885" name="Google Shape;885;p71"/>
          <p:cNvSpPr txBox="1">
            <a:spLocks noGrp="1"/>
          </p:cNvSpPr>
          <p:nvPr>
            <p:ph type="title" idx="2"/>
          </p:nvPr>
        </p:nvSpPr>
        <p:spPr>
          <a:xfrm>
            <a:off x="2261350" y="9640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ASSETS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86" name="Google Shape;886;p71"/>
          <p:cNvSpPr txBox="1">
            <a:spLocks noGrp="1"/>
          </p:cNvSpPr>
          <p:nvPr>
            <p:ph type="subTitle" idx="1"/>
          </p:nvPr>
        </p:nvSpPr>
        <p:spPr>
          <a:xfrm>
            <a:off x="2261350" y="1272750"/>
            <a:ext cx="2382300" cy="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It’s the farthest planet from the Sun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87" name="Google Shape;887;p71"/>
          <p:cNvSpPr txBox="1">
            <a:spLocks noGrp="1"/>
          </p:cNvSpPr>
          <p:nvPr>
            <p:ph type="title" idx="3"/>
          </p:nvPr>
        </p:nvSpPr>
        <p:spPr>
          <a:xfrm>
            <a:off x="2261350" y="23131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LIABILITIES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88" name="Google Shape;888;p71"/>
          <p:cNvSpPr txBox="1">
            <a:spLocks noGrp="1"/>
          </p:cNvSpPr>
          <p:nvPr>
            <p:ph type="subTitle" idx="4"/>
          </p:nvPr>
        </p:nvSpPr>
        <p:spPr>
          <a:xfrm>
            <a:off x="2261350" y="2621850"/>
            <a:ext cx="2382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ringed one and a gas giant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89" name="Google Shape;889;p71"/>
          <p:cNvSpPr txBox="1">
            <a:spLocks noGrp="1"/>
          </p:cNvSpPr>
          <p:nvPr>
            <p:ph type="title" idx="5"/>
          </p:nvPr>
        </p:nvSpPr>
        <p:spPr>
          <a:xfrm>
            <a:off x="2261357" y="3680550"/>
            <a:ext cx="23823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EQUITY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90" name="Google Shape;890;p71"/>
          <p:cNvSpPr txBox="1">
            <a:spLocks noGrp="1"/>
          </p:cNvSpPr>
          <p:nvPr>
            <p:ph type="subTitle" idx="6"/>
          </p:nvPr>
        </p:nvSpPr>
        <p:spPr>
          <a:xfrm>
            <a:off x="2261375" y="3989250"/>
            <a:ext cx="23823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It’s the biggest planet in the Solar System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91" name="Google Shape;891;p71"/>
          <p:cNvSpPr txBox="1">
            <a:spLocks noGrp="1"/>
          </p:cNvSpPr>
          <p:nvPr>
            <p:ph type="title" idx="7"/>
          </p:nvPr>
        </p:nvSpPr>
        <p:spPr>
          <a:xfrm>
            <a:off x="2261350" y="5608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1,000,000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92" name="Google Shape;892;p71"/>
          <p:cNvSpPr txBox="1">
            <a:spLocks noGrp="1"/>
          </p:cNvSpPr>
          <p:nvPr>
            <p:ph type="title" idx="8"/>
          </p:nvPr>
        </p:nvSpPr>
        <p:spPr>
          <a:xfrm>
            <a:off x="2261350" y="19282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300,000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893" name="Google Shape;893;p71"/>
          <p:cNvSpPr txBox="1">
            <a:spLocks noGrp="1"/>
          </p:cNvSpPr>
          <p:nvPr>
            <p:ph type="title" idx="9"/>
          </p:nvPr>
        </p:nvSpPr>
        <p:spPr>
          <a:xfrm>
            <a:off x="2261350" y="3295650"/>
            <a:ext cx="15615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700,000</a:t>
            </a:r>
            <a:endParaRPr>
              <a:solidFill>
                <a:schemeClr val="tx1"/>
              </a:solidFill>
            </a:endParaRPr>
          </a:p>
        </p:txBody>
      </p:sp>
      <p:cxnSp>
        <p:nvCxnSpPr>
          <p:cNvPr id="894" name="Google Shape;894;p71"/>
          <p:cNvCxnSpPr/>
          <p:nvPr/>
        </p:nvCxnSpPr>
        <p:spPr>
          <a:xfrm>
            <a:off x="2323125" y="887850"/>
            <a:ext cx="162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5" name="Google Shape;895;p71"/>
          <p:cNvCxnSpPr/>
          <p:nvPr/>
        </p:nvCxnSpPr>
        <p:spPr>
          <a:xfrm>
            <a:off x="2323125" y="2236950"/>
            <a:ext cx="162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6" name="Google Shape;896;p71"/>
          <p:cNvCxnSpPr/>
          <p:nvPr/>
        </p:nvCxnSpPr>
        <p:spPr>
          <a:xfrm>
            <a:off x="2323125" y="3604350"/>
            <a:ext cx="1622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450" y="721050"/>
            <a:ext cx="3210639" cy="4667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076384" y="3139425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47625" y="2709862"/>
            <a:ext cx="453271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BF6604-FAB0-4259-8E3A-A8B3F7568A24}"/>
              </a:ext>
            </a:extLst>
          </p:cNvPr>
          <p:cNvSpPr txBox="1"/>
          <p:nvPr/>
        </p:nvSpPr>
        <p:spPr>
          <a:xfrm>
            <a:off x="2464995" y="351513"/>
            <a:ext cx="4804486" cy="615553"/>
          </a:xfrm>
          <a:prstGeom prst="rect">
            <a:avLst/>
          </a:prstGeom>
          <a:noFill/>
        </p:spPr>
        <p:txBody>
          <a:bodyPr wrap="square" lIns="36000" tIns="0" rIns="1800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 Professional Presentation Designed</a:t>
            </a:r>
            <a:endParaRPr lang="ko-KR" altLang="en-US" sz="2000" b="1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xmlns="" id="{28765A1A-E430-484C-9685-50871E6809BA}"/>
              </a:ext>
            </a:extLst>
          </p:cNvPr>
          <p:cNvSpPr txBox="1"/>
          <p:nvPr/>
        </p:nvSpPr>
        <p:spPr>
          <a:xfrm>
            <a:off x="4076384" y="1784460"/>
            <a:ext cx="4345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latin typeface="Arial Rounded MT Bold" panose="020F0704030504030204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39"/>
            <a:ext cx="3459480" cy="43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42188" y="701483"/>
            <a:ext cx="5199790" cy="396411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1808446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354030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1522" y="1805368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746871"/>
            <a:ext cx="3528000" cy="36000"/>
          </a:xfrm>
          <a:prstGeom prst="rect">
            <a:avLst/>
          </a:prstGeom>
          <a:solidFill>
            <a:srgbClr val="BE4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178835" y="224293"/>
            <a:ext cx="6094200" cy="346500"/>
          </a:xfrm>
        </p:spPr>
        <p:txBody>
          <a:bodyPr>
            <a:noAutofit/>
          </a:bodyPr>
          <a:lstStyle/>
          <a:p>
            <a:pPr algn="l"/>
            <a:r>
              <a:rPr lang="en-US" altLang="ko-KR" sz="4000" b="1" dirty="0">
                <a:solidFill>
                  <a:schemeClr val="tx1"/>
                </a:solidFill>
              </a:rPr>
              <a:t>Columns Layout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03316" y="932739"/>
            <a:ext cx="9144000" cy="287338"/>
          </a:xfrm>
        </p:spPr>
        <p:txBody>
          <a:bodyPr>
            <a:noAutofit/>
          </a:bodyPr>
          <a:lstStyle/>
          <a:p>
            <a:pPr marL="152400" lvl="0" indent="0">
              <a:buNone/>
            </a:pPr>
            <a:r>
              <a:rPr lang="en-US" altLang="ko-KR" sz="2000" b="1" dirty="0">
                <a:solidFill>
                  <a:schemeClr val="tx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050" dirty="0">
              <a:solidFill>
                <a:schemeClr val="tx1"/>
              </a:solidFill>
              <a:cs typeface="Arial" pitchFamily="34" charset="0"/>
            </a:endParaRPr>
          </a:p>
          <a:p>
            <a:r>
              <a:rPr lang="en-US" altLang="ko-KR" sz="1050" dirty="0">
                <a:solidFill>
                  <a:schemeClr val="tx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rgbClr val="EEB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EEB245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858" y="1068779"/>
            <a:ext cx="3409142" cy="394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2569425" y="214301"/>
            <a:ext cx="405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TABLE OF CONTENTS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18" name="Google Shape;218;p38"/>
          <p:cNvSpPr txBox="1">
            <a:spLocks noGrp="1"/>
          </p:cNvSpPr>
          <p:nvPr>
            <p:ph type="title" idx="2"/>
          </p:nvPr>
        </p:nvSpPr>
        <p:spPr>
          <a:xfrm>
            <a:off x="775575" y="1786064"/>
            <a:ext cx="2117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BUSINESS OVERVIEW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19" name="Google Shape;219;p38"/>
          <p:cNvSpPr txBox="1">
            <a:spLocks noGrp="1"/>
          </p:cNvSpPr>
          <p:nvPr>
            <p:ph type="subTitle" idx="1"/>
          </p:nvPr>
        </p:nvSpPr>
        <p:spPr>
          <a:xfrm>
            <a:off x="775575" y="2094701"/>
            <a:ext cx="18954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You can describe the topic of the section here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0" name="Google Shape;220;p38"/>
          <p:cNvSpPr txBox="1">
            <a:spLocks noGrp="1"/>
          </p:cNvSpPr>
          <p:nvPr>
            <p:ph type="title" idx="3"/>
          </p:nvPr>
        </p:nvSpPr>
        <p:spPr>
          <a:xfrm>
            <a:off x="3920625" y="1767638"/>
            <a:ext cx="2117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MARKET ANALYSIS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subTitle" idx="4"/>
          </p:nvPr>
        </p:nvSpPr>
        <p:spPr>
          <a:xfrm>
            <a:off x="3920625" y="2076350"/>
            <a:ext cx="18954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You can describe the topic of the section here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2" name="Google Shape;222;p38"/>
          <p:cNvSpPr txBox="1">
            <a:spLocks noGrp="1"/>
          </p:cNvSpPr>
          <p:nvPr>
            <p:ph type="title" idx="5"/>
          </p:nvPr>
        </p:nvSpPr>
        <p:spPr>
          <a:xfrm>
            <a:off x="6628725" y="1795082"/>
            <a:ext cx="1895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MARKETING PLAN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3" name="Google Shape;223;p38"/>
          <p:cNvSpPr txBox="1">
            <a:spLocks noGrp="1"/>
          </p:cNvSpPr>
          <p:nvPr>
            <p:ph type="subTitle" idx="6"/>
          </p:nvPr>
        </p:nvSpPr>
        <p:spPr>
          <a:xfrm>
            <a:off x="6628725" y="2103782"/>
            <a:ext cx="18954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You can describe the topic of the section here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4" name="Google Shape;224;p38"/>
          <p:cNvSpPr txBox="1">
            <a:spLocks noGrp="1"/>
          </p:cNvSpPr>
          <p:nvPr>
            <p:ph type="title" idx="7"/>
          </p:nvPr>
        </p:nvSpPr>
        <p:spPr>
          <a:xfrm>
            <a:off x="2049375" y="3548650"/>
            <a:ext cx="2117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MANAGEMENT PLAN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5" name="Google Shape;225;p38"/>
          <p:cNvSpPr txBox="1">
            <a:spLocks noGrp="1"/>
          </p:cNvSpPr>
          <p:nvPr>
            <p:ph type="subTitle" idx="8"/>
          </p:nvPr>
        </p:nvSpPr>
        <p:spPr>
          <a:xfrm>
            <a:off x="2049375" y="3857287"/>
            <a:ext cx="18954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You can describe the topic of the section here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6" name="Google Shape;226;p38"/>
          <p:cNvSpPr txBox="1">
            <a:spLocks noGrp="1"/>
          </p:cNvSpPr>
          <p:nvPr>
            <p:ph type="title" idx="9"/>
          </p:nvPr>
        </p:nvSpPr>
        <p:spPr>
          <a:xfrm>
            <a:off x="5068125" y="3559557"/>
            <a:ext cx="2117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OPERATING PLAN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27" name="Google Shape;227;p38"/>
          <p:cNvSpPr txBox="1">
            <a:spLocks noGrp="1"/>
          </p:cNvSpPr>
          <p:nvPr>
            <p:ph type="subTitle" idx="13"/>
          </p:nvPr>
        </p:nvSpPr>
        <p:spPr>
          <a:xfrm>
            <a:off x="5068125" y="3868269"/>
            <a:ext cx="18954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</a:rPr>
              <a:t>You can describe the topic of the section here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30" name="Google Shape;230;p38"/>
          <p:cNvSpPr txBox="1">
            <a:spLocks noGrp="1"/>
          </p:cNvSpPr>
          <p:nvPr>
            <p:ph type="title" idx="16"/>
          </p:nvPr>
        </p:nvSpPr>
        <p:spPr>
          <a:xfrm>
            <a:off x="775575" y="1477364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01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31" name="Google Shape;231;p38"/>
          <p:cNvSpPr txBox="1">
            <a:spLocks noGrp="1"/>
          </p:cNvSpPr>
          <p:nvPr>
            <p:ph type="title" idx="17"/>
          </p:nvPr>
        </p:nvSpPr>
        <p:spPr>
          <a:xfrm>
            <a:off x="3920625" y="1458938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02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32" name="Google Shape;232;p38"/>
          <p:cNvSpPr txBox="1">
            <a:spLocks noGrp="1"/>
          </p:cNvSpPr>
          <p:nvPr>
            <p:ph type="title" idx="18"/>
          </p:nvPr>
        </p:nvSpPr>
        <p:spPr>
          <a:xfrm>
            <a:off x="6628725" y="1486382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03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title" idx="19"/>
          </p:nvPr>
        </p:nvSpPr>
        <p:spPr>
          <a:xfrm>
            <a:off x="2049375" y="3239950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04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234" name="Google Shape;234;p38"/>
          <p:cNvSpPr txBox="1">
            <a:spLocks noGrp="1"/>
          </p:cNvSpPr>
          <p:nvPr>
            <p:ph type="title" idx="20"/>
          </p:nvPr>
        </p:nvSpPr>
        <p:spPr>
          <a:xfrm>
            <a:off x="5068125" y="3250857"/>
            <a:ext cx="652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05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375" y="2568013"/>
            <a:ext cx="776250" cy="855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550" y="2642150"/>
            <a:ext cx="776250" cy="855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965" y="917375"/>
            <a:ext cx="776250" cy="8550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825" y="835763"/>
            <a:ext cx="776250" cy="855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825" y="868246"/>
            <a:ext cx="776250" cy="855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2"/>
          <p:cNvSpPr txBox="1">
            <a:spLocks noGrp="1"/>
          </p:cNvSpPr>
          <p:nvPr>
            <p:ph type="title"/>
          </p:nvPr>
        </p:nvSpPr>
        <p:spPr>
          <a:xfrm>
            <a:off x="2523667" y="625"/>
            <a:ext cx="4067400" cy="9737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THANKS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03" name="Google Shape;903;p72"/>
          <p:cNvSpPr txBox="1">
            <a:spLocks noGrp="1"/>
          </p:cNvSpPr>
          <p:nvPr>
            <p:ph type="subTitle" idx="1"/>
          </p:nvPr>
        </p:nvSpPr>
        <p:spPr>
          <a:xfrm>
            <a:off x="2386940" y="852113"/>
            <a:ext cx="4509607" cy="11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</a:rPr>
              <a:t>Do you have any questions?</a:t>
            </a:r>
            <a:endParaRPr sz="1800" b="1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chemeClr val="tx1"/>
                </a:solidFill>
              </a:rPr>
              <a:t>yourcompany.com</a:t>
            </a:r>
            <a:endParaRPr sz="1800" b="1" dirty="0">
              <a:solidFill>
                <a:schemeClr val="tx1"/>
              </a:solidFill>
            </a:endParaRPr>
          </a:p>
        </p:txBody>
      </p:sp>
      <p:grpSp>
        <p:nvGrpSpPr>
          <p:cNvPr id="905" name="Google Shape;905;p72"/>
          <p:cNvGrpSpPr/>
          <p:nvPr/>
        </p:nvGrpSpPr>
        <p:grpSpPr>
          <a:xfrm>
            <a:off x="3938417" y="2345725"/>
            <a:ext cx="387661" cy="387661"/>
            <a:chOff x="1379798" y="1723250"/>
            <a:chExt cx="397887" cy="397887"/>
          </a:xfrm>
        </p:grpSpPr>
        <p:sp>
          <p:nvSpPr>
            <p:cNvPr id="906" name="Google Shape;906;p72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07" name="Google Shape;907;p72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08" name="Google Shape;908;p72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09" name="Google Shape;909;p72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910" name="Google Shape;910;p72"/>
          <p:cNvGrpSpPr/>
          <p:nvPr/>
        </p:nvGrpSpPr>
        <p:grpSpPr>
          <a:xfrm>
            <a:off x="2876296" y="2345725"/>
            <a:ext cx="387681" cy="387661"/>
            <a:chOff x="266768" y="1721375"/>
            <a:chExt cx="397907" cy="397887"/>
          </a:xfrm>
        </p:grpSpPr>
        <p:sp>
          <p:nvSpPr>
            <p:cNvPr id="911" name="Google Shape;911;p72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2" name="Google Shape;912;p72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913" name="Google Shape;913;p72"/>
          <p:cNvGrpSpPr/>
          <p:nvPr/>
        </p:nvGrpSpPr>
        <p:grpSpPr>
          <a:xfrm>
            <a:off x="3407377" y="2345725"/>
            <a:ext cx="387641" cy="387661"/>
            <a:chOff x="864491" y="1723250"/>
            <a:chExt cx="397866" cy="397887"/>
          </a:xfrm>
        </p:grpSpPr>
        <p:sp>
          <p:nvSpPr>
            <p:cNvPr id="914" name="Google Shape;914;p72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5" name="Google Shape;915;p72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16" name="Google Shape;916;p72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35" y="1927566"/>
            <a:ext cx="3898815" cy="30133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73"/>
          <p:cNvSpPr txBox="1">
            <a:spLocks noGrp="1"/>
          </p:cNvSpPr>
          <p:nvPr>
            <p:ph type="title"/>
          </p:nvPr>
        </p:nvSpPr>
        <p:spPr>
          <a:xfrm>
            <a:off x="679740" y="256338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ALTERNATIVE RESOURCES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/>
          </p:nvPr>
        </p:nvSpPr>
        <p:spPr>
          <a:xfrm>
            <a:off x="129540" y="1875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RESOURCES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29" y="498014"/>
            <a:ext cx="3411187" cy="427210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" y="1349831"/>
            <a:ext cx="3055620" cy="35387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2040" y="1874728"/>
            <a:ext cx="2678855" cy="28953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8444" y="498014"/>
            <a:ext cx="813398" cy="12351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214" y="350200"/>
            <a:ext cx="1836946" cy="153078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/>
          </p:nvPr>
        </p:nvSpPr>
        <p:spPr>
          <a:xfrm>
            <a:off x="129540" y="1875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RESOURCES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" y="880665"/>
            <a:ext cx="3820991" cy="38132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929" y="1047105"/>
            <a:ext cx="1682811" cy="248562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740" y="415965"/>
            <a:ext cx="2227500" cy="32625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7221" y="3038445"/>
            <a:ext cx="1833750" cy="19012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5438" y="3587827"/>
            <a:ext cx="1785675" cy="145119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3119" y="3966885"/>
            <a:ext cx="1159265" cy="97281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3423" y="1436109"/>
            <a:ext cx="1581345" cy="122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428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/>
          </p:nvPr>
        </p:nvSpPr>
        <p:spPr>
          <a:xfrm>
            <a:off x="129540" y="187575"/>
            <a:ext cx="2675700" cy="9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RESOURCES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7" y="843780"/>
            <a:ext cx="5223346" cy="37927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192" y="271700"/>
            <a:ext cx="2602216" cy="27945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749" y="3029715"/>
            <a:ext cx="1816606" cy="18166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2795" y="1944000"/>
            <a:ext cx="1820954" cy="29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78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 idx="4294967295"/>
          </p:nvPr>
        </p:nvSpPr>
        <p:spPr>
          <a:xfrm>
            <a:off x="472440" y="15494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RESOURCES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182821"/>
            <a:ext cx="2545080" cy="37002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440" y="1182821"/>
            <a:ext cx="2370985" cy="372384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095" y="1289741"/>
            <a:ext cx="1946250" cy="351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9050" y="2238530"/>
            <a:ext cx="2026110" cy="25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3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 idx="4294967295"/>
          </p:nvPr>
        </p:nvSpPr>
        <p:spPr>
          <a:xfrm>
            <a:off x="472440" y="154940"/>
            <a:ext cx="7718425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RESOURCES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61" y="728028"/>
            <a:ext cx="3932791" cy="417651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221" y="1333747"/>
            <a:ext cx="4057779" cy="326848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507" y="3020152"/>
            <a:ext cx="1991429" cy="15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229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3" name="Google Shape;5473;p85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4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sz="4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75" name="Google Shape;5475;p85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  <a:solidFill>
            <a:schemeClr val="tx1"/>
          </a:solidFill>
        </p:grpSpPr>
        <p:sp>
          <p:nvSpPr>
            <p:cNvPr id="5476" name="Google Shape;5476;p85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77" name="Google Shape;5477;p85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478" name="Google Shape;5478;p85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  <a:solidFill>
            <a:schemeClr val="tx1"/>
          </a:solidFill>
        </p:grpSpPr>
        <p:sp>
          <p:nvSpPr>
            <p:cNvPr id="5479" name="Google Shape;5479;p85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80" name="Google Shape;5480;p85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481" name="Google Shape;5481;p85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  <a:solidFill>
            <a:schemeClr val="tx1"/>
          </a:solidFill>
        </p:grpSpPr>
        <p:sp>
          <p:nvSpPr>
            <p:cNvPr id="5482" name="Google Shape;5482;p85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83" name="Google Shape;5483;p85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484" name="Google Shape;5484;p85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  <a:solidFill>
            <a:schemeClr val="tx1"/>
          </a:solidFill>
        </p:grpSpPr>
        <p:sp>
          <p:nvSpPr>
            <p:cNvPr id="5485" name="Google Shape;5485;p85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86" name="Google Shape;5486;p85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87" name="Google Shape;5487;p85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88" name="Google Shape;5488;p85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89" name="Google Shape;5489;p85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90" name="Google Shape;5490;p85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91" name="Google Shape;5491;p85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92" name="Google Shape;5492;p85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493" name="Google Shape;5493;p85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  <a:solidFill>
            <a:schemeClr val="tx1"/>
          </a:solidFill>
        </p:grpSpPr>
        <p:sp>
          <p:nvSpPr>
            <p:cNvPr id="5494" name="Google Shape;5494;p85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95" name="Google Shape;5495;p85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496" name="Google Shape;5496;p85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  <a:solidFill>
            <a:schemeClr val="tx1"/>
          </a:solidFill>
        </p:grpSpPr>
        <p:sp>
          <p:nvSpPr>
            <p:cNvPr id="5497" name="Google Shape;5497;p85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498" name="Google Shape;5498;p85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499" name="Google Shape;5499;p85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  <a:solidFill>
            <a:schemeClr val="tx1"/>
          </a:solidFill>
        </p:grpSpPr>
        <p:sp>
          <p:nvSpPr>
            <p:cNvPr id="5500" name="Google Shape;5500;p8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01" name="Google Shape;5501;p8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02" name="Google Shape;5502;p85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  <a:solidFill>
            <a:schemeClr val="tx1"/>
          </a:solidFill>
        </p:grpSpPr>
        <p:sp>
          <p:nvSpPr>
            <p:cNvPr id="5503" name="Google Shape;5503;p85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04" name="Google Shape;5504;p85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05" name="Google Shape;5505;p85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06" name="Google Shape;5506;p85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07" name="Google Shape;5507;p85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508" name="Google Shape;5508;p85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509" name="Google Shape;5509;p85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  <a:solidFill>
            <a:schemeClr val="tx1"/>
          </a:solidFill>
        </p:grpSpPr>
        <p:sp>
          <p:nvSpPr>
            <p:cNvPr id="5510" name="Google Shape;5510;p85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11" name="Google Shape;5511;p85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12" name="Google Shape;5512;p85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13" name="Google Shape;5513;p85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  <a:solidFill>
            <a:schemeClr val="tx1"/>
          </a:solidFill>
        </p:grpSpPr>
        <p:sp>
          <p:nvSpPr>
            <p:cNvPr id="5514" name="Google Shape;5514;p85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15" name="Google Shape;5515;p85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16" name="Google Shape;5516;p85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  <a:solidFill>
            <a:schemeClr val="tx1"/>
          </a:solidFill>
        </p:grpSpPr>
        <p:sp>
          <p:nvSpPr>
            <p:cNvPr id="5517" name="Google Shape;5517;p85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18" name="Google Shape;5518;p85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19" name="Google Shape;5519;p85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520" name="Google Shape;5520;p85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521" name="Google Shape;5521;p85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  <a:solidFill>
            <a:schemeClr val="tx1"/>
          </a:solidFill>
        </p:grpSpPr>
        <p:sp>
          <p:nvSpPr>
            <p:cNvPr id="5522" name="Google Shape;5522;p85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23" name="Google Shape;5523;p85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24" name="Google Shape;5524;p85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25" name="Google Shape;5525;p85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26" name="Google Shape;5526;p85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  <a:solidFill>
            <a:schemeClr val="tx1"/>
          </a:solidFill>
        </p:grpSpPr>
        <p:sp>
          <p:nvSpPr>
            <p:cNvPr id="5527" name="Google Shape;5527;p85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28" name="Google Shape;5528;p85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29" name="Google Shape;5529;p85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  <a:solidFill>
            <a:schemeClr val="tx1"/>
          </a:solidFill>
        </p:grpSpPr>
        <p:sp>
          <p:nvSpPr>
            <p:cNvPr id="5530" name="Google Shape;5530;p85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31" name="Google Shape;5531;p85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32" name="Google Shape;5532;p85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33" name="Google Shape;5533;p85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34" name="Google Shape;5534;p85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35" name="Google Shape;5535;p85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36" name="Google Shape;5536;p85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  <a:solidFill>
            <a:schemeClr val="tx1"/>
          </a:solidFill>
        </p:grpSpPr>
        <p:sp>
          <p:nvSpPr>
            <p:cNvPr id="5537" name="Google Shape;5537;p85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38" name="Google Shape;5538;p85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39" name="Google Shape;5539;p85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0" name="Google Shape;5540;p85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1" name="Google Shape;5541;p85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2" name="Google Shape;5542;p85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43" name="Google Shape;5543;p85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  <a:solidFill>
            <a:schemeClr val="tx1"/>
          </a:solidFill>
        </p:grpSpPr>
        <p:sp>
          <p:nvSpPr>
            <p:cNvPr id="5544" name="Google Shape;5544;p85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5" name="Google Shape;5545;p85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6" name="Google Shape;5546;p85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7" name="Google Shape;5547;p85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8" name="Google Shape;5548;p85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49" name="Google Shape;5549;p85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50" name="Google Shape;5550;p85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51" name="Google Shape;5551;p85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  <a:solidFill>
            <a:schemeClr val="tx1"/>
          </a:solidFill>
        </p:grpSpPr>
        <p:sp>
          <p:nvSpPr>
            <p:cNvPr id="5552" name="Google Shape;5552;p85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3" name="Google Shape;5553;p85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4" name="Google Shape;5554;p85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5" name="Google Shape;5555;p85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56" name="Google Shape;5556;p85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  <a:solidFill>
            <a:schemeClr val="tx1"/>
          </a:solidFill>
        </p:grpSpPr>
        <p:sp>
          <p:nvSpPr>
            <p:cNvPr id="5557" name="Google Shape;5557;p85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58" name="Google Shape;5558;p85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59" name="Google Shape;5559;p85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  <a:solidFill>
            <a:schemeClr val="tx1"/>
          </a:solidFill>
        </p:grpSpPr>
        <p:sp>
          <p:nvSpPr>
            <p:cNvPr id="5560" name="Google Shape;5560;p85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1" name="Google Shape;5561;p85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62" name="Google Shape;5562;p85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63" name="Google Shape;5563;p85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  <a:solidFill>
            <a:schemeClr val="tx1"/>
          </a:solidFill>
        </p:grpSpPr>
        <p:sp>
          <p:nvSpPr>
            <p:cNvPr id="5564" name="Google Shape;5564;p85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65" name="Google Shape;5565;p85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66" name="Google Shape;5566;p85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567" name="Google Shape;5567;p85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568" name="Google Shape;5568;p85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  <a:solidFill>
            <a:schemeClr val="tx1"/>
          </a:solidFill>
        </p:grpSpPr>
        <p:sp>
          <p:nvSpPr>
            <p:cNvPr id="5569" name="Google Shape;5569;p85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0" name="Google Shape;5570;p85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1" name="Google Shape;5571;p85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72" name="Google Shape;5572;p85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  <a:solidFill>
            <a:schemeClr val="tx1"/>
          </a:solidFill>
        </p:grpSpPr>
        <p:sp>
          <p:nvSpPr>
            <p:cNvPr id="5573" name="Google Shape;5573;p85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4" name="Google Shape;5574;p85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75" name="Google Shape;5575;p85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  <a:solidFill>
            <a:schemeClr val="tx1"/>
          </a:solidFill>
        </p:grpSpPr>
        <p:sp>
          <p:nvSpPr>
            <p:cNvPr id="5576" name="Google Shape;5576;p85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7" name="Google Shape;5577;p85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8" name="Google Shape;5578;p85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79" name="Google Shape;5579;p85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0" name="Google Shape;5580;p85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581" name="Google Shape;5581;p85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  <a:solidFill>
            <a:schemeClr val="tx1"/>
          </a:solidFill>
        </p:grpSpPr>
        <p:sp>
          <p:nvSpPr>
            <p:cNvPr id="5582" name="Google Shape;5582;p85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3" name="Google Shape;5583;p85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4" name="Google Shape;5584;p85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5" name="Google Shape;5585;p85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6" name="Google Shape;5586;p85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7" name="Google Shape;5587;p85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8" name="Google Shape;5588;p85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89" name="Google Shape;5589;p85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0" name="Google Shape;5590;p85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1" name="Google Shape;5591;p85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2" name="Google Shape;5592;p85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3" name="Google Shape;5593;p85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4" name="Google Shape;5594;p85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5" name="Google Shape;5595;p85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6" name="Google Shape;5596;p85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7" name="Google Shape;5597;p85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8" name="Google Shape;5598;p85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599" name="Google Shape;5599;p85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0" name="Google Shape;5600;p85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01" name="Google Shape;5601;p85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  <a:solidFill>
            <a:schemeClr val="tx1"/>
          </a:solidFill>
        </p:grpSpPr>
        <p:sp>
          <p:nvSpPr>
            <p:cNvPr id="5602" name="Google Shape;5602;p85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3" name="Google Shape;5603;p85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4" name="Google Shape;5604;p85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5" name="Google Shape;5605;p85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06" name="Google Shape;5606;p85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  <a:solidFill>
            <a:schemeClr val="tx1"/>
          </a:solidFill>
        </p:grpSpPr>
        <p:sp>
          <p:nvSpPr>
            <p:cNvPr id="5607" name="Google Shape;5607;p85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8" name="Google Shape;5608;p85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09" name="Google Shape;5609;p85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10" name="Google Shape;5610;p85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  <a:solidFill>
            <a:schemeClr val="tx1"/>
          </a:solidFill>
        </p:grpSpPr>
        <p:sp>
          <p:nvSpPr>
            <p:cNvPr id="5611" name="Google Shape;5611;p85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2" name="Google Shape;5612;p85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3" name="Google Shape;5613;p85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14" name="Google Shape;5614;p85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  <a:solidFill>
            <a:schemeClr val="tx1"/>
          </a:solidFill>
        </p:grpSpPr>
        <p:sp>
          <p:nvSpPr>
            <p:cNvPr id="5615" name="Google Shape;5615;p85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6" name="Google Shape;5616;p85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7" name="Google Shape;5617;p85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8" name="Google Shape;5618;p85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19" name="Google Shape;5619;p85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20" name="Google Shape;5620;p85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  <a:solidFill>
            <a:schemeClr val="tx1"/>
          </a:solidFill>
        </p:grpSpPr>
        <p:sp>
          <p:nvSpPr>
            <p:cNvPr id="5621" name="Google Shape;5621;p85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2" name="Google Shape;5622;p85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3" name="Google Shape;5623;p85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624" name="Google Shape;5624;p85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625" name="Google Shape;5625;p85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  <a:solidFill>
            <a:schemeClr val="tx1"/>
          </a:solidFill>
        </p:grpSpPr>
        <p:sp>
          <p:nvSpPr>
            <p:cNvPr id="5626" name="Google Shape;5626;p85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27" name="Google Shape;5627;p85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28" name="Google Shape;5628;p85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  <a:solidFill>
            <a:schemeClr val="tx1"/>
          </a:solidFill>
        </p:grpSpPr>
        <p:sp>
          <p:nvSpPr>
            <p:cNvPr id="5629" name="Google Shape;5629;p85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0" name="Google Shape;5630;p85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1" name="Google Shape;5631;p85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2" name="Google Shape;5632;p85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3" name="Google Shape;5633;p85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4" name="Google Shape;5634;p85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5" name="Google Shape;5635;p85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6" name="Google Shape;5636;p85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37" name="Google Shape;5637;p85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  <a:solidFill>
            <a:schemeClr val="tx1"/>
          </a:solidFill>
        </p:grpSpPr>
        <p:sp>
          <p:nvSpPr>
            <p:cNvPr id="5638" name="Google Shape;5638;p85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39" name="Google Shape;5639;p85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0" name="Google Shape;5640;p85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1" name="Google Shape;5641;p85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  <a:solidFill>
            <a:schemeClr val="tx1"/>
          </a:solidFill>
        </p:grpSpPr>
        <p:sp>
          <p:nvSpPr>
            <p:cNvPr id="5642" name="Google Shape;5642;p85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43" name="Google Shape;5643;p85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44" name="Google Shape;5644;p85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  <a:solidFill>
            <a:schemeClr val="tx1"/>
          </a:solidFill>
        </p:grpSpPr>
        <p:sp>
          <p:nvSpPr>
            <p:cNvPr id="5645" name="Google Shape;5645;p85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46" name="Google Shape;5646;p85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47" name="Google Shape;5647;p85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648" name="Google Shape;5648;p85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  <a:solidFill>
            <a:schemeClr val="tx1"/>
          </a:solidFill>
        </p:grpSpPr>
        <p:sp>
          <p:nvSpPr>
            <p:cNvPr id="5649" name="Google Shape;5649;p85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0" name="Google Shape;5650;p85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1" name="Google Shape;5651;p85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2" name="Google Shape;5652;p85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53" name="Google Shape;5653;p85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54" name="Google Shape;5654;p85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  <a:solidFill>
            <a:schemeClr val="tx1"/>
          </a:solidFill>
        </p:grpSpPr>
        <p:sp>
          <p:nvSpPr>
            <p:cNvPr id="5655" name="Google Shape;5655;p85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56" name="Google Shape;5656;p85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57" name="Google Shape;5657;p85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58" name="Google Shape;5658;p85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59" name="Google Shape;5659;p85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60" name="Google Shape;5660;p85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661" name="Google Shape;5661;p85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  <a:solidFill>
            <a:schemeClr val="tx1"/>
          </a:solidFill>
        </p:grpSpPr>
        <p:sp>
          <p:nvSpPr>
            <p:cNvPr id="5662" name="Google Shape;5662;p85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63" name="Google Shape;5663;p85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664" name="Google Shape;5664;p85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665" name="Google Shape;5665;p85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  <a:solidFill>
            <a:schemeClr val="tx1"/>
          </a:solidFill>
        </p:grpSpPr>
        <p:sp>
          <p:nvSpPr>
            <p:cNvPr id="5666" name="Google Shape;5666;p85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67" name="Google Shape;5667;p85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68" name="Google Shape;5668;p85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69" name="Google Shape;5669;p85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70" name="Google Shape;5670;p85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71" name="Google Shape;5671;p85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72" name="Google Shape;5672;p85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673" name="Google Shape;5673;p85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  <a:solidFill>
            <a:schemeClr val="tx1"/>
          </a:solidFill>
        </p:grpSpPr>
        <p:sp>
          <p:nvSpPr>
            <p:cNvPr id="5674" name="Google Shape;5674;p85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75" name="Google Shape;5675;p85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76" name="Google Shape;5676;p85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677" name="Google Shape;5677;p85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  <a:solidFill>
            <a:schemeClr val="tx1"/>
          </a:solidFill>
        </p:grpSpPr>
        <p:sp>
          <p:nvSpPr>
            <p:cNvPr id="5678" name="Google Shape;5678;p85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79" name="Google Shape;5679;p85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80" name="Google Shape;5680;p85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81" name="Google Shape;5681;p85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682" name="Google Shape;5682;p85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  <a:solidFill>
            <a:schemeClr val="tx1"/>
          </a:solidFill>
        </p:grpSpPr>
        <p:sp>
          <p:nvSpPr>
            <p:cNvPr id="5683" name="Google Shape;5683;p85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84" name="Google Shape;5684;p85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685" name="Google Shape;5685;p85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686" name="Google Shape;5686;p85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  <a:solidFill>
            <a:schemeClr val="tx1"/>
          </a:solidFill>
        </p:grpSpPr>
        <p:sp>
          <p:nvSpPr>
            <p:cNvPr id="5687" name="Google Shape;5687;p85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8" name="Google Shape;5688;p85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89" name="Google Shape;5689;p85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0" name="Google Shape;5690;p85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1" name="Google Shape;5691;p85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2" name="Google Shape;5692;p85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3" name="Google Shape;5693;p85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694" name="Google Shape;5694;p85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  <a:solidFill>
            <a:schemeClr val="tx1"/>
          </a:solidFill>
        </p:grpSpPr>
        <p:sp>
          <p:nvSpPr>
            <p:cNvPr id="5695" name="Google Shape;5695;p85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6" name="Google Shape;5696;p85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7" name="Google Shape;5697;p85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8" name="Google Shape;5698;p85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699" name="Google Shape;5699;p85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700" name="Google Shape;5700;p85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701" name="Google Shape;5701;p85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  <a:solidFill>
            <a:schemeClr val="tx1"/>
          </a:solidFill>
        </p:grpSpPr>
        <p:sp>
          <p:nvSpPr>
            <p:cNvPr id="5702" name="Google Shape;5702;p85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03" name="Google Shape;5703;p85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04" name="Google Shape;5704;p85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705" name="Google Shape;5705;p85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  <a:solidFill>
            <a:schemeClr val="tx1"/>
          </a:solidFill>
        </p:grpSpPr>
        <p:sp>
          <p:nvSpPr>
            <p:cNvPr id="5706" name="Google Shape;5706;p85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07" name="Google Shape;5707;p85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708" name="Google Shape;5708;p85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709" name="Google Shape;5709;p85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  <a:solidFill>
            <a:schemeClr val="tx1"/>
          </a:solidFill>
        </p:grpSpPr>
        <p:sp>
          <p:nvSpPr>
            <p:cNvPr id="5710" name="Google Shape;5710;p85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11" name="Google Shape;5711;p85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712" name="Google Shape;5712;p85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  <a:solidFill>
            <a:schemeClr val="tx1"/>
          </a:solidFill>
        </p:grpSpPr>
        <p:sp>
          <p:nvSpPr>
            <p:cNvPr id="5713" name="Google Shape;5713;p85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714" name="Google Shape;5714;p85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715" name="Google Shape;5715;p85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5716" name="Google Shape;5716;p85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717" name="Google Shape;5717;p85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  <a:solidFill>
            <a:schemeClr val="tx1"/>
          </a:solidFill>
        </p:grpSpPr>
        <p:sp>
          <p:nvSpPr>
            <p:cNvPr id="571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1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23" name="Google Shape;5723;p85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  <a:solidFill>
            <a:schemeClr val="tx1"/>
          </a:solidFill>
        </p:grpSpPr>
        <p:sp>
          <p:nvSpPr>
            <p:cNvPr id="572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2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30" name="Google Shape;5730;p85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  <a:solidFill>
            <a:schemeClr val="tx1"/>
          </a:solidFill>
        </p:grpSpPr>
        <p:sp>
          <p:nvSpPr>
            <p:cNvPr id="5731" name="Google Shape;5731;p85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2" name="Google Shape;5732;p85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3" name="Google Shape;5733;p85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4" name="Google Shape;5734;p85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5" name="Google Shape;5735;p85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36" name="Google Shape;5736;p85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  <a:solidFill>
            <a:schemeClr val="tx1"/>
          </a:solidFill>
        </p:grpSpPr>
        <p:sp>
          <p:nvSpPr>
            <p:cNvPr id="5737" name="Google Shape;5737;p85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8" name="Google Shape;5738;p85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39" name="Google Shape;5739;p85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0" name="Google Shape;5740;p85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41" name="Google Shape;5741;p85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  <a:solidFill>
            <a:schemeClr val="tx1"/>
          </a:solidFill>
        </p:grpSpPr>
        <p:sp>
          <p:nvSpPr>
            <p:cNvPr id="5742" name="Google Shape;5742;p85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3" name="Google Shape;5743;p85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44" name="Google Shape;5744;p85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  <a:solidFill>
            <a:schemeClr val="tx1"/>
          </a:solidFill>
        </p:grpSpPr>
        <p:sp>
          <p:nvSpPr>
            <p:cNvPr id="5745" name="Google Shape;5745;p85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6" name="Google Shape;5746;p85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47" name="Google Shape;5747;p85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  <a:solidFill>
            <a:schemeClr val="tx1"/>
          </a:solidFill>
        </p:grpSpPr>
        <p:sp>
          <p:nvSpPr>
            <p:cNvPr id="5748" name="Google Shape;5748;p85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49" name="Google Shape;5749;p85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50" name="Google Shape;5750;p85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  <a:solidFill>
            <a:schemeClr val="tx1"/>
          </a:solidFill>
        </p:grpSpPr>
        <p:sp>
          <p:nvSpPr>
            <p:cNvPr id="5751" name="Google Shape;5751;p85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2" name="Google Shape;5752;p85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3" name="Google Shape;5753;p85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54" name="Google Shape;5754;p85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  <a:solidFill>
            <a:schemeClr val="tx1"/>
          </a:solidFill>
        </p:grpSpPr>
        <p:sp>
          <p:nvSpPr>
            <p:cNvPr id="5755" name="Google Shape;5755;p85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6" name="Google Shape;5756;p85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7" name="Google Shape;5757;p85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58" name="Google Shape;5758;p85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59" name="Google Shape;5759;p85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  <a:solidFill>
            <a:schemeClr val="tx1"/>
          </a:solidFill>
        </p:grpSpPr>
        <p:sp>
          <p:nvSpPr>
            <p:cNvPr id="5760" name="Google Shape;5760;p85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1" name="Google Shape;5761;p85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2" name="Google Shape;5762;p85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63" name="Google Shape;5763;p85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  <a:solidFill>
            <a:schemeClr val="tx1"/>
          </a:solidFill>
        </p:grpSpPr>
        <p:sp>
          <p:nvSpPr>
            <p:cNvPr id="5764" name="Google Shape;5764;p85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5" name="Google Shape;5765;p85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6" name="Google Shape;5766;p85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7" name="Google Shape;5767;p85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8" name="Google Shape;5768;p85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69" name="Google Shape;5769;p85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0" name="Google Shape;5770;p85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1" name="Google Shape;5771;p85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72" name="Google Shape;5772;p85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  <a:solidFill>
            <a:schemeClr val="tx1"/>
          </a:solidFill>
        </p:grpSpPr>
        <p:sp>
          <p:nvSpPr>
            <p:cNvPr id="5773" name="Google Shape;5773;p85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4" name="Google Shape;5774;p85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5" name="Google Shape;5775;p85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6" name="Google Shape;5776;p85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77" name="Google Shape;5777;p85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78" name="Google Shape;5778;p85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  <a:solidFill>
            <a:schemeClr val="tx1"/>
          </a:solidFill>
        </p:grpSpPr>
        <p:sp>
          <p:nvSpPr>
            <p:cNvPr id="5779" name="Google Shape;5779;p85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0" name="Google Shape;5780;p85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1" name="Google Shape;5781;p85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2" name="Google Shape;5782;p85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3" name="Google Shape;5783;p85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84" name="Google Shape;5784;p85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  <a:solidFill>
            <a:schemeClr val="tx1"/>
          </a:solidFill>
        </p:grpSpPr>
        <p:sp>
          <p:nvSpPr>
            <p:cNvPr id="5785" name="Google Shape;5785;p85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6" name="Google Shape;5786;p85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87" name="Google Shape;5787;p85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88" name="Google Shape;5788;p85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  <a:solidFill>
            <a:schemeClr val="tx1"/>
          </a:solidFill>
        </p:grpSpPr>
        <p:sp>
          <p:nvSpPr>
            <p:cNvPr id="5789" name="Google Shape;5789;p85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0" name="Google Shape;5790;p85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1" name="Google Shape;5791;p85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2" name="Google Shape;5792;p85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3" name="Google Shape;5793;p85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4" name="Google Shape;5794;p85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795" name="Google Shape;5795;p85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  <a:solidFill>
            <a:schemeClr val="tx1"/>
          </a:solidFill>
        </p:grpSpPr>
        <p:sp>
          <p:nvSpPr>
            <p:cNvPr id="5796" name="Google Shape;5796;p85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7" name="Google Shape;5797;p85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8" name="Google Shape;5798;p85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799" name="Google Shape;5799;p85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0" name="Google Shape;5800;p85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1" name="Google Shape;5801;p85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2" name="Google Shape;5802;p85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03" name="Google Shape;5803;p85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  <a:solidFill>
            <a:schemeClr val="tx1"/>
          </a:solidFill>
        </p:grpSpPr>
        <p:sp>
          <p:nvSpPr>
            <p:cNvPr id="5804" name="Google Shape;5804;p85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5" name="Google Shape;5805;p85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6" name="Google Shape;5806;p85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7" name="Google Shape;5807;p85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08" name="Google Shape;5808;p85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09" name="Google Shape;5809;p85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  <a:solidFill>
            <a:schemeClr val="tx1"/>
          </a:solidFill>
        </p:grpSpPr>
        <p:sp>
          <p:nvSpPr>
            <p:cNvPr id="5810" name="Google Shape;5810;p85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1" name="Google Shape;5811;p85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12" name="Google Shape;5812;p85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  <a:solidFill>
            <a:schemeClr val="tx1"/>
          </a:solidFill>
        </p:grpSpPr>
        <p:sp>
          <p:nvSpPr>
            <p:cNvPr id="5813" name="Google Shape;5813;p85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4" name="Google Shape;5814;p85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5815" name="Google Shape;5815;p85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5816" name="Google Shape;5816;p85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  <a:solidFill>
            <a:schemeClr val="tx1"/>
          </a:solidFill>
        </p:grpSpPr>
        <p:sp>
          <p:nvSpPr>
            <p:cNvPr id="5817" name="Google Shape;5817;p85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18" name="Google Shape;5818;p85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19" name="Google Shape;5819;p85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  <a:solidFill>
            <a:schemeClr val="tx1"/>
          </a:solidFill>
        </p:grpSpPr>
        <p:sp>
          <p:nvSpPr>
            <p:cNvPr id="5820" name="Google Shape;5820;p85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1" name="Google Shape;5821;p85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2" name="Google Shape;5822;p85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23" name="Google Shape;5823;p85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  <a:solidFill>
            <a:schemeClr val="tx1"/>
          </a:solidFill>
        </p:grpSpPr>
        <p:sp>
          <p:nvSpPr>
            <p:cNvPr id="5824" name="Google Shape;5824;p85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5" name="Google Shape;5825;p85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6" name="Google Shape;5826;p85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27" name="Google Shape;5827;p85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  <a:solidFill>
            <a:schemeClr val="tx1"/>
          </a:solidFill>
        </p:grpSpPr>
        <p:sp>
          <p:nvSpPr>
            <p:cNvPr id="5828" name="Google Shape;5828;p85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29" name="Google Shape;5829;p85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30" name="Google Shape;5830;p85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  <a:solidFill>
            <a:schemeClr val="tx1"/>
          </a:solidFill>
        </p:grpSpPr>
        <p:sp>
          <p:nvSpPr>
            <p:cNvPr id="5831" name="Google Shape;5831;p85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2" name="Google Shape;5832;p85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33" name="Google Shape;5833;p85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  <a:solidFill>
            <a:schemeClr val="tx1"/>
          </a:solidFill>
        </p:grpSpPr>
        <p:sp>
          <p:nvSpPr>
            <p:cNvPr id="5834" name="Google Shape;5834;p85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5" name="Google Shape;5835;p85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6" name="Google Shape;5836;p85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37" name="Google Shape;5837;p85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  <a:solidFill>
            <a:schemeClr val="tx1"/>
          </a:solidFill>
        </p:grpSpPr>
        <p:sp>
          <p:nvSpPr>
            <p:cNvPr id="5838" name="Google Shape;5838;p85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39" name="Google Shape;5839;p85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0" name="Google Shape;5840;p85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41" name="Google Shape;5841;p85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  <a:solidFill>
            <a:schemeClr val="tx1"/>
          </a:solidFill>
        </p:grpSpPr>
        <p:sp>
          <p:nvSpPr>
            <p:cNvPr id="5842" name="Google Shape;5842;p85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3" name="Google Shape;5843;p85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4" name="Google Shape;5844;p85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5" name="Google Shape;5845;p85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46" name="Google Shape;5846;p85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  <a:solidFill>
            <a:schemeClr val="tx1"/>
          </a:solidFill>
        </p:grpSpPr>
        <p:sp>
          <p:nvSpPr>
            <p:cNvPr id="5847" name="Google Shape;5847;p85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8" name="Google Shape;5848;p85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49" name="Google Shape;5849;p85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50" name="Google Shape;5850;p85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51" name="Google Shape;5851;p85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  <a:solidFill>
            <a:schemeClr val="tx1"/>
          </a:solidFill>
        </p:grpSpPr>
        <p:sp>
          <p:nvSpPr>
            <p:cNvPr id="5852" name="Google Shape;5852;p85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53" name="Google Shape;5853;p85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54" name="Google Shape;5854;p85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55" name="Google Shape;5855;p85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56" name="Google Shape;5856;p85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57" name="Google Shape;5857;p85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858" name="Google Shape;5858;p85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  <a:solidFill>
            <a:schemeClr val="tx1"/>
          </a:solidFill>
        </p:grpSpPr>
        <p:sp>
          <p:nvSpPr>
            <p:cNvPr id="5859" name="Google Shape;5859;p85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0" name="Google Shape;5860;p85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1" name="Google Shape;5861;p85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2" name="Google Shape;5862;p85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63" name="Google Shape;5863;p85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  <a:solidFill>
            <a:schemeClr val="tx1"/>
          </a:solidFill>
        </p:grpSpPr>
        <p:sp>
          <p:nvSpPr>
            <p:cNvPr id="5864" name="Google Shape;5864;p85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5" name="Google Shape;5865;p85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6" name="Google Shape;5866;p85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7" name="Google Shape;5867;p85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8" name="Google Shape;5868;p85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69" name="Google Shape;5869;p85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870" name="Google Shape;5870;p85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  <a:solidFill>
            <a:schemeClr val="tx1"/>
          </a:solidFill>
        </p:grpSpPr>
        <p:sp>
          <p:nvSpPr>
            <p:cNvPr id="5871" name="Google Shape;5871;p85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2" name="Google Shape;5872;p85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3" name="Google Shape;5873;p85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4" name="Google Shape;5874;p85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5" name="Google Shape;5875;p85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6" name="Google Shape;5876;p85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7" name="Google Shape;5877;p85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8" name="Google Shape;5878;p85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79" name="Google Shape;5879;p85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0" name="Google Shape;5880;p85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1" name="Google Shape;5881;p85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882" name="Google Shape;5882;p85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5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7" name="Google Shape;5887;p86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Educational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8" name="Google Shape;5888;p86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89" name="Google Shape;5889;p86"/>
          <p:cNvGrpSpPr/>
          <p:nvPr/>
        </p:nvGrpSpPr>
        <p:grpSpPr>
          <a:xfrm>
            <a:off x="876361" y="1533504"/>
            <a:ext cx="322099" cy="370529"/>
            <a:chOff x="-42971725" y="3217825"/>
            <a:chExt cx="275675" cy="317125"/>
          </a:xfrm>
          <a:solidFill>
            <a:schemeClr val="tx1"/>
          </a:solidFill>
        </p:grpSpPr>
        <p:sp>
          <p:nvSpPr>
            <p:cNvPr id="5890" name="Google Shape;5890;p86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91" name="Google Shape;5891;p86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92" name="Google Shape;5892;p86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893" name="Google Shape;5893;p86"/>
          <p:cNvGrpSpPr/>
          <p:nvPr/>
        </p:nvGrpSpPr>
        <p:grpSpPr>
          <a:xfrm>
            <a:off x="848276" y="2002160"/>
            <a:ext cx="378270" cy="337551"/>
            <a:chOff x="-42996150" y="3612600"/>
            <a:chExt cx="323750" cy="288900"/>
          </a:xfrm>
          <a:solidFill>
            <a:schemeClr val="tx1"/>
          </a:solidFill>
        </p:grpSpPr>
        <p:sp>
          <p:nvSpPr>
            <p:cNvPr id="5894" name="Google Shape;5894;p86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95" name="Google Shape;5895;p86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96" name="Google Shape;5896;p86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897" name="Google Shape;5897;p86"/>
          <p:cNvGrpSpPr/>
          <p:nvPr/>
        </p:nvGrpSpPr>
        <p:grpSpPr>
          <a:xfrm>
            <a:off x="851036" y="2411530"/>
            <a:ext cx="372749" cy="370909"/>
            <a:chOff x="-42994575" y="3950300"/>
            <a:chExt cx="319025" cy="317450"/>
          </a:xfrm>
          <a:solidFill>
            <a:schemeClr val="tx1"/>
          </a:solidFill>
        </p:grpSpPr>
        <p:sp>
          <p:nvSpPr>
            <p:cNvPr id="5898" name="Google Shape;5898;p86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899" name="Google Shape;5899;p86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00" name="Google Shape;5900;p86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01" name="Google Shape;5901;p86"/>
          <p:cNvGrpSpPr/>
          <p:nvPr/>
        </p:nvGrpSpPr>
        <p:grpSpPr>
          <a:xfrm>
            <a:off x="3004431" y="1558362"/>
            <a:ext cx="371785" cy="370879"/>
            <a:chOff x="-41111350" y="3239100"/>
            <a:chExt cx="318200" cy="317425"/>
          </a:xfrm>
          <a:solidFill>
            <a:schemeClr val="tx1"/>
          </a:solidFill>
        </p:grpSpPr>
        <p:sp>
          <p:nvSpPr>
            <p:cNvPr id="5902" name="Google Shape;5902;p86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03" name="Google Shape;5903;p86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04" name="Google Shape;5904;p86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05" name="Google Shape;5905;p86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06" name="Google Shape;5906;p86"/>
          <p:cNvGrpSpPr/>
          <p:nvPr/>
        </p:nvGrpSpPr>
        <p:grpSpPr>
          <a:xfrm>
            <a:off x="3000751" y="1993894"/>
            <a:ext cx="379146" cy="370967"/>
            <a:chOff x="-41117650" y="3605525"/>
            <a:chExt cx="324500" cy="317500"/>
          </a:xfrm>
          <a:solidFill>
            <a:schemeClr val="tx1"/>
          </a:solidFill>
        </p:grpSpPr>
        <p:sp>
          <p:nvSpPr>
            <p:cNvPr id="5907" name="Google Shape;5907;p86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08" name="Google Shape;5908;p86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09" name="Google Shape;5909;p86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910" name="Google Shape;5910;p86"/>
          <p:cNvSpPr/>
          <p:nvPr/>
        </p:nvSpPr>
        <p:spPr>
          <a:xfrm>
            <a:off x="3006881" y="244347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911" name="Google Shape;5911;p86"/>
          <p:cNvGrpSpPr/>
          <p:nvPr/>
        </p:nvGrpSpPr>
        <p:grpSpPr>
          <a:xfrm>
            <a:off x="1827005" y="2885417"/>
            <a:ext cx="216271" cy="371814"/>
            <a:chOff x="-39205300" y="3220175"/>
            <a:chExt cx="185100" cy="318225"/>
          </a:xfrm>
          <a:solidFill>
            <a:schemeClr val="tx1"/>
          </a:solidFill>
        </p:grpSpPr>
        <p:sp>
          <p:nvSpPr>
            <p:cNvPr id="5912" name="Google Shape;5912;p86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13" name="Google Shape;5913;p86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14" name="Google Shape;5914;p86"/>
          <p:cNvGrpSpPr/>
          <p:nvPr/>
        </p:nvGrpSpPr>
        <p:grpSpPr>
          <a:xfrm>
            <a:off x="1792533" y="3345488"/>
            <a:ext cx="300016" cy="369273"/>
            <a:chOff x="-39248625" y="3588600"/>
            <a:chExt cx="256775" cy="316050"/>
          </a:xfrm>
          <a:solidFill>
            <a:schemeClr val="tx1"/>
          </a:solidFill>
        </p:grpSpPr>
        <p:sp>
          <p:nvSpPr>
            <p:cNvPr id="5915" name="Google Shape;5915;p86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16" name="Google Shape;5916;p86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917" name="Google Shape;5917;p86"/>
          <p:cNvSpPr/>
          <p:nvPr/>
        </p:nvSpPr>
        <p:spPr>
          <a:xfrm>
            <a:off x="1763554" y="380111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5918" name="Google Shape;5918;p86"/>
          <p:cNvSpPr/>
          <p:nvPr/>
        </p:nvSpPr>
        <p:spPr>
          <a:xfrm>
            <a:off x="3953101" y="287255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919" name="Google Shape;5919;p86"/>
          <p:cNvGrpSpPr/>
          <p:nvPr/>
        </p:nvGrpSpPr>
        <p:grpSpPr>
          <a:xfrm>
            <a:off x="1243246" y="1533504"/>
            <a:ext cx="429504" cy="370879"/>
            <a:chOff x="-42651700" y="3217825"/>
            <a:chExt cx="367600" cy="317425"/>
          </a:xfrm>
          <a:solidFill>
            <a:schemeClr val="tx1"/>
          </a:solidFill>
        </p:grpSpPr>
        <p:sp>
          <p:nvSpPr>
            <p:cNvPr id="5920" name="Google Shape;5920;p86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21" name="Google Shape;5921;p86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22" name="Google Shape;5922;p86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23" name="Google Shape;5923;p86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24" name="Google Shape;5924;p86"/>
          <p:cNvGrpSpPr/>
          <p:nvPr/>
        </p:nvGrpSpPr>
        <p:grpSpPr>
          <a:xfrm>
            <a:off x="1278678" y="1973154"/>
            <a:ext cx="358640" cy="363226"/>
            <a:chOff x="-42617300" y="3587775"/>
            <a:chExt cx="306950" cy="310875"/>
          </a:xfrm>
          <a:solidFill>
            <a:schemeClr val="tx1"/>
          </a:solidFill>
        </p:grpSpPr>
        <p:sp>
          <p:nvSpPr>
            <p:cNvPr id="5925" name="Google Shape;5925;p86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26" name="Google Shape;5926;p86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927" name="Google Shape;5927;p86"/>
          <p:cNvSpPr/>
          <p:nvPr/>
        </p:nvSpPr>
        <p:spPr>
          <a:xfrm>
            <a:off x="1275131" y="241219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928" name="Google Shape;5928;p86"/>
          <p:cNvGrpSpPr/>
          <p:nvPr/>
        </p:nvGrpSpPr>
        <p:grpSpPr>
          <a:xfrm>
            <a:off x="3450506" y="1557895"/>
            <a:ext cx="376926" cy="370324"/>
            <a:chOff x="-40748275" y="3238700"/>
            <a:chExt cx="322600" cy="316950"/>
          </a:xfrm>
          <a:solidFill>
            <a:schemeClr val="tx1"/>
          </a:solidFill>
        </p:grpSpPr>
        <p:sp>
          <p:nvSpPr>
            <p:cNvPr id="5929" name="Google Shape;5929;p86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30" name="Google Shape;5930;p86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31" name="Google Shape;5931;p86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32" name="Google Shape;5932;p86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33" name="Google Shape;5933;p86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34" name="Google Shape;5934;p86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35" name="Google Shape;5935;p86"/>
          <p:cNvGrpSpPr/>
          <p:nvPr/>
        </p:nvGrpSpPr>
        <p:grpSpPr>
          <a:xfrm>
            <a:off x="3453062" y="2025879"/>
            <a:ext cx="371814" cy="338690"/>
            <a:chOff x="-40745125" y="3632900"/>
            <a:chExt cx="318225" cy="289875"/>
          </a:xfrm>
          <a:solidFill>
            <a:schemeClr val="tx1"/>
          </a:solidFill>
        </p:grpSpPr>
        <p:sp>
          <p:nvSpPr>
            <p:cNvPr id="5936" name="Google Shape;5936;p86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37" name="Google Shape;5937;p86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38" name="Google Shape;5938;p86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39" name="Google Shape;5939;p86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40" name="Google Shape;5940;p86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41" name="Google Shape;5941;p86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42" name="Google Shape;5942;p86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43" name="Google Shape;5943;p86"/>
          <p:cNvGrpSpPr/>
          <p:nvPr/>
        </p:nvGrpSpPr>
        <p:grpSpPr>
          <a:xfrm>
            <a:off x="3457209" y="2437089"/>
            <a:ext cx="363518" cy="370178"/>
            <a:chOff x="-40742750" y="3972175"/>
            <a:chExt cx="311125" cy="316825"/>
          </a:xfrm>
          <a:solidFill>
            <a:schemeClr val="tx1"/>
          </a:solidFill>
        </p:grpSpPr>
        <p:sp>
          <p:nvSpPr>
            <p:cNvPr id="5944" name="Google Shape;5944;p86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45" name="Google Shape;5945;p86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46" name="Google Shape;5946;p86"/>
          <p:cNvGrpSpPr/>
          <p:nvPr/>
        </p:nvGrpSpPr>
        <p:grpSpPr>
          <a:xfrm>
            <a:off x="2239871" y="2887257"/>
            <a:ext cx="266892" cy="369974"/>
            <a:chOff x="-38860325" y="3221750"/>
            <a:chExt cx="228425" cy="316650"/>
          </a:xfrm>
          <a:solidFill>
            <a:schemeClr val="tx1"/>
          </a:solidFill>
        </p:grpSpPr>
        <p:sp>
          <p:nvSpPr>
            <p:cNvPr id="5947" name="Google Shape;5947;p86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48" name="Google Shape;5948;p86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49" name="Google Shape;5949;p86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50" name="Google Shape;5950;p86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51" name="Google Shape;5951;p86"/>
          <p:cNvGrpSpPr/>
          <p:nvPr/>
        </p:nvGrpSpPr>
        <p:grpSpPr>
          <a:xfrm>
            <a:off x="2190678" y="3349314"/>
            <a:ext cx="380081" cy="367111"/>
            <a:chOff x="-38905225" y="3591875"/>
            <a:chExt cx="325300" cy="314200"/>
          </a:xfrm>
          <a:solidFill>
            <a:schemeClr val="tx1"/>
          </a:solidFill>
        </p:grpSpPr>
        <p:sp>
          <p:nvSpPr>
            <p:cNvPr id="5952" name="Google Shape;5952;p86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53" name="Google Shape;5953;p86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54" name="Google Shape;5954;p86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955" name="Google Shape;5955;p86"/>
          <p:cNvSpPr/>
          <p:nvPr/>
        </p:nvSpPr>
        <p:spPr>
          <a:xfrm>
            <a:off x="2198491" y="385909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956" name="Google Shape;5956;p86"/>
          <p:cNvGrpSpPr/>
          <p:nvPr/>
        </p:nvGrpSpPr>
        <p:grpSpPr>
          <a:xfrm>
            <a:off x="3997427" y="3334394"/>
            <a:ext cx="290815" cy="369740"/>
            <a:chOff x="-37370925" y="3579105"/>
            <a:chExt cx="248900" cy="316450"/>
          </a:xfrm>
          <a:solidFill>
            <a:schemeClr val="tx1"/>
          </a:solidFill>
        </p:grpSpPr>
        <p:sp>
          <p:nvSpPr>
            <p:cNvPr id="5957" name="Google Shape;5957;p86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58" name="Google Shape;5958;p86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959" name="Google Shape;5959;p86"/>
          <p:cNvSpPr/>
          <p:nvPr/>
        </p:nvSpPr>
        <p:spPr>
          <a:xfrm>
            <a:off x="1697481" y="153419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5960" name="Google Shape;5960;p86"/>
          <p:cNvSpPr/>
          <p:nvPr/>
        </p:nvSpPr>
        <p:spPr>
          <a:xfrm>
            <a:off x="1722323" y="196949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961" name="Google Shape;5961;p86"/>
          <p:cNvGrpSpPr/>
          <p:nvPr/>
        </p:nvGrpSpPr>
        <p:grpSpPr>
          <a:xfrm>
            <a:off x="1690803" y="2412465"/>
            <a:ext cx="371814" cy="369974"/>
            <a:chOff x="-42259725" y="3951100"/>
            <a:chExt cx="318225" cy="316650"/>
          </a:xfrm>
          <a:solidFill>
            <a:schemeClr val="tx1"/>
          </a:solidFill>
        </p:grpSpPr>
        <p:sp>
          <p:nvSpPr>
            <p:cNvPr id="5962" name="Google Shape;5962;p86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63" name="Google Shape;5963;p86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64" name="Google Shape;5964;p86"/>
          <p:cNvGrpSpPr/>
          <p:nvPr/>
        </p:nvGrpSpPr>
        <p:grpSpPr>
          <a:xfrm>
            <a:off x="3889164" y="1591486"/>
            <a:ext cx="370879" cy="337755"/>
            <a:chOff x="-40378075" y="3267450"/>
            <a:chExt cx="317425" cy="289075"/>
          </a:xfrm>
          <a:solidFill>
            <a:schemeClr val="tx1"/>
          </a:solidFill>
        </p:grpSpPr>
        <p:sp>
          <p:nvSpPr>
            <p:cNvPr id="5965" name="Google Shape;5965;p86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66" name="Google Shape;5966;p86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67" name="Google Shape;5967;p86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68" name="Google Shape;5968;p86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69" name="Google Shape;5969;p86"/>
          <p:cNvGrpSpPr/>
          <p:nvPr/>
        </p:nvGrpSpPr>
        <p:grpSpPr>
          <a:xfrm>
            <a:off x="3892830" y="1992754"/>
            <a:ext cx="363548" cy="369974"/>
            <a:chOff x="-40372575" y="3604550"/>
            <a:chExt cx="311150" cy="316650"/>
          </a:xfrm>
          <a:solidFill>
            <a:schemeClr val="tx1"/>
          </a:solidFill>
        </p:grpSpPr>
        <p:sp>
          <p:nvSpPr>
            <p:cNvPr id="5970" name="Google Shape;5970;p86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71" name="Google Shape;5971;p86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72" name="Google Shape;5972;p86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5973" name="Google Shape;5973;p86"/>
          <p:cNvSpPr/>
          <p:nvPr/>
        </p:nvSpPr>
        <p:spPr>
          <a:xfrm>
            <a:off x="3896162" y="243603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5974" name="Google Shape;5974;p86"/>
          <p:cNvGrpSpPr/>
          <p:nvPr/>
        </p:nvGrpSpPr>
        <p:grpSpPr>
          <a:xfrm>
            <a:off x="2616780" y="2885417"/>
            <a:ext cx="399038" cy="372165"/>
            <a:chOff x="-38542250" y="3220175"/>
            <a:chExt cx="341525" cy="318525"/>
          </a:xfrm>
          <a:solidFill>
            <a:schemeClr val="tx1"/>
          </a:solidFill>
        </p:grpSpPr>
        <p:sp>
          <p:nvSpPr>
            <p:cNvPr id="5975" name="Google Shape;5975;p86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76" name="Google Shape;5976;p86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77" name="Google Shape;5977;p86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78" name="Google Shape;5978;p86"/>
          <p:cNvGrpSpPr/>
          <p:nvPr/>
        </p:nvGrpSpPr>
        <p:grpSpPr>
          <a:xfrm>
            <a:off x="2638712" y="3344787"/>
            <a:ext cx="369974" cy="369068"/>
            <a:chOff x="-38537400" y="3588000"/>
            <a:chExt cx="316650" cy="315875"/>
          </a:xfrm>
          <a:solidFill>
            <a:schemeClr val="tx1"/>
          </a:solidFill>
        </p:grpSpPr>
        <p:sp>
          <p:nvSpPr>
            <p:cNvPr id="5979" name="Google Shape;5979;p86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80" name="Google Shape;5980;p86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81" name="Google Shape;5981;p86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82" name="Google Shape;5982;p86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83" name="Google Shape;5983;p86"/>
          <p:cNvGrpSpPr/>
          <p:nvPr/>
        </p:nvGrpSpPr>
        <p:grpSpPr>
          <a:xfrm>
            <a:off x="2637792" y="3802316"/>
            <a:ext cx="371814" cy="369974"/>
            <a:chOff x="-38538975" y="3954250"/>
            <a:chExt cx="318225" cy="316650"/>
          </a:xfrm>
          <a:solidFill>
            <a:schemeClr val="tx1"/>
          </a:solidFill>
        </p:grpSpPr>
        <p:sp>
          <p:nvSpPr>
            <p:cNvPr id="5984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85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86" name="Google Shape;5986;p86"/>
          <p:cNvGrpSpPr/>
          <p:nvPr/>
        </p:nvGrpSpPr>
        <p:grpSpPr>
          <a:xfrm>
            <a:off x="3955104" y="3797243"/>
            <a:ext cx="375465" cy="371814"/>
            <a:chOff x="-37385100" y="3949908"/>
            <a:chExt cx="321350" cy="318225"/>
          </a:xfrm>
          <a:solidFill>
            <a:schemeClr val="tx1"/>
          </a:solidFill>
        </p:grpSpPr>
        <p:sp>
          <p:nvSpPr>
            <p:cNvPr id="5987" name="Google Shape;5987;p86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88" name="Google Shape;5988;p86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89" name="Google Shape;5989;p86"/>
          <p:cNvGrpSpPr/>
          <p:nvPr/>
        </p:nvGrpSpPr>
        <p:grpSpPr>
          <a:xfrm>
            <a:off x="2130763" y="1532803"/>
            <a:ext cx="370909" cy="370675"/>
            <a:chOff x="-41895050" y="3217225"/>
            <a:chExt cx="317450" cy="317250"/>
          </a:xfrm>
          <a:solidFill>
            <a:schemeClr val="tx1"/>
          </a:solidFill>
        </p:grpSpPr>
        <p:sp>
          <p:nvSpPr>
            <p:cNvPr id="5990" name="Google Shape;5990;p86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91" name="Google Shape;5991;p86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92" name="Google Shape;5992;p86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93" name="Google Shape;5993;p86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94" name="Google Shape;5994;p86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5995" name="Google Shape;5995;p86"/>
          <p:cNvGrpSpPr/>
          <p:nvPr/>
        </p:nvGrpSpPr>
        <p:grpSpPr>
          <a:xfrm>
            <a:off x="2130310" y="1969737"/>
            <a:ext cx="371814" cy="369974"/>
            <a:chOff x="-41893475" y="3584850"/>
            <a:chExt cx="318225" cy="316650"/>
          </a:xfrm>
          <a:solidFill>
            <a:schemeClr val="tx1"/>
          </a:solidFill>
        </p:grpSpPr>
        <p:sp>
          <p:nvSpPr>
            <p:cNvPr id="5996" name="Google Shape;5996;p86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97" name="Google Shape;5997;p86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98" name="Google Shape;5998;p86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5999" name="Google Shape;5999;p86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000" name="Google Shape;6000;p86"/>
          <p:cNvSpPr/>
          <p:nvPr/>
        </p:nvSpPr>
        <p:spPr>
          <a:xfrm>
            <a:off x="2133283" y="241403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001" name="Google Shape;6001;p86"/>
          <p:cNvSpPr/>
          <p:nvPr/>
        </p:nvSpPr>
        <p:spPr>
          <a:xfrm>
            <a:off x="845041" y="290637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002" name="Google Shape;6002;p86"/>
          <p:cNvGrpSpPr/>
          <p:nvPr/>
        </p:nvGrpSpPr>
        <p:grpSpPr>
          <a:xfrm>
            <a:off x="900338" y="3365029"/>
            <a:ext cx="337522" cy="370909"/>
            <a:chOff x="-39998250" y="3605325"/>
            <a:chExt cx="288875" cy="317450"/>
          </a:xfrm>
          <a:solidFill>
            <a:schemeClr val="tx1"/>
          </a:solidFill>
        </p:grpSpPr>
        <p:sp>
          <p:nvSpPr>
            <p:cNvPr id="6003" name="Google Shape;6003;p86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04" name="Google Shape;6004;p86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05" name="Google Shape;6005;p86"/>
          <p:cNvGrpSpPr/>
          <p:nvPr/>
        </p:nvGrpSpPr>
        <p:grpSpPr>
          <a:xfrm>
            <a:off x="884112" y="3823493"/>
            <a:ext cx="369974" cy="369945"/>
            <a:chOff x="-40011050" y="3972375"/>
            <a:chExt cx="316650" cy="316625"/>
          </a:xfrm>
          <a:solidFill>
            <a:schemeClr val="tx1"/>
          </a:solidFill>
        </p:grpSpPr>
        <p:sp>
          <p:nvSpPr>
            <p:cNvPr id="6006" name="Google Shape;6006;p86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07" name="Google Shape;6007;p86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08" name="Google Shape;6008;p86"/>
          <p:cNvGrpSpPr/>
          <p:nvPr/>
        </p:nvGrpSpPr>
        <p:grpSpPr>
          <a:xfrm>
            <a:off x="3116043" y="2888192"/>
            <a:ext cx="266921" cy="369039"/>
            <a:chOff x="-38129425" y="3222550"/>
            <a:chExt cx="228450" cy="315850"/>
          </a:xfrm>
          <a:solidFill>
            <a:schemeClr val="tx1"/>
          </a:solidFill>
        </p:grpSpPr>
        <p:sp>
          <p:nvSpPr>
            <p:cNvPr id="6009" name="Google Shape;6009;p86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10" name="Google Shape;6010;p86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11" name="Google Shape;6011;p86"/>
          <p:cNvGrpSpPr/>
          <p:nvPr/>
        </p:nvGrpSpPr>
        <p:grpSpPr>
          <a:xfrm>
            <a:off x="3071012" y="3344787"/>
            <a:ext cx="371785" cy="369974"/>
            <a:chOff x="-38172725" y="3588000"/>
            <a:chExt cx="318200" cy="316650"/>
          </a:xfrm>
          <a:solidFill>
            <a:schemeClr val="tx1"/>
          </a:solidFill>
        </p:grpSpPr>
        <p:sp>
          <p:nvSpPr>
            <p:cNvPr id="6012" name="Google Shape;6012;p86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13" name="Google Shape;6013;p86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14" name="Google Shape;6014;p86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15" name="Google Shape;6015;p86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16" name="Google Shape;6016;p86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17" name="Google Shape;6017;p86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18" name="Google Shape;6018;p86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19" name="Google Shape;6019;p86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20" name="Google Shape;6020;p86"/>
          <p:cNvGrpSpPr/>
          <p:nvPr/>
        </p:nvGrpSpPr>
        <p:grpSpPr>
          <a:xfrm>
            <a:off x="3146914" y="3803222"/>
            <a:ext cx="219981" cy="369974"/>
            <a:chOff x="-38109725" y="3955025"/>
            <a:chExt cx="188275" cy="316650"/>
          </a:xfrm>
          <a:solidFill>
            <a:schemeClr val="tx1"/>
          </a:solidFill>
        </p:grpSpPr>
        <p:sp>
          <p:nvSpPr>
            <p:cNvPr id="6021" name="Google Shape;6021;p86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22" name="Google Shape;6022;p86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023" name="Google Shape;6023;p86"/>
          <p:cNvSpPr/>
          <p:nvPr/>
        </p:nvSpPr>
        <p:spPr>
          <a:xfrm>
            <a:off x="2248517" y="426298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024" name="Google Shape;6024;p86"/>
          <p:cNvGrpSpPr/>
          <p:nvPr/>
        </p:nvGrpSpPr>
        <p:grpSpPr>
          <a:xfrm>
            <a:off x="2562313" y="1534643"/>
            <a:ext cx="373654" cy="369068"/>
            <a:chOff x="-41530375" y="3218800"/>
            <a:chExt cx="319800" cy="315875"/>
          </a:xfrm>
          <a:solidFill>
            <a:schemeClr val="tx1"/>
          </a:solidFill>
        </p:grpSpPr>
        <p:sp>
          <p:nvSpPr>
            <p:cNvPr id="6025" name="Google Shape;6025;p86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26" name="Google Shape;6026;p86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27" name="Google Shape;6027;p86"/>
          <p:cNvGrpSpPr/>
          <p:nvPr/>
        </p:nvGrpSpPr>
        <p:grpSpPr>
          <a:xfrm>
            <a:off x="2564607" y="2049801"/>
            <a:ext cx="369068" cy="289004"/>
            <a:chOff x="-41526450" y="3653375"/>
            <a:chExt cx="315875" cy="247350"/>
          </a:xfrm>
          <a:solidFill>
            <a:schemeClr val="tx1"/>
          </a:solidFill>
        </p:grpSpPr>
        <p:sp>
          <p:nvSpPr>
            <p:cNvPr id="6028" name="Google Shape;6028;p86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29" name="Google Shape;6029;p86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30" name="Google Shape;6030;p86"/>
          <p:cNvGrpSpPr/>
          <p:nvPr/>
        </p:nvGrpSpPr>
        <p:grpSpPr>
          <a:xfrm>
            <a:off x="2565994" y="2412465"/>
            <a:ext cx="366293" cy="369974"/>
            <a:chOff x="-41526450" y="3951100"/>
            <a:chExt cx="313500" cy="316650"/>
          </a:xfrm>
          <a:solidFill>
            <a:schemeClr val="tx1"/>
          </a:solidFill>
        </p:grpSpPr>
        <p:sp>
          <p:nvSpPr>
            <p:cNvPr id="6031" name="Google Shape;6031;p86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32" name="Google Shape;6032;p86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33" name="Google Shape;6033;p86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34" name="Google Shape;6034;p86"/>
          <p:cNvGrpSpPr/>
          <p:nvPr/>
        </p:nvGrpSpPr>
        <p:grpSpPr>
          <a:xfrm>
            <a:off x="1331249" y="2906594"/>
            <a:ext cx="339595" cy="371814"/>
            <a:chOff x="-39625900" y="3238300"/>
            <a:chExt cx="290650" cy="318225"/>
          </a:xfrm>
          <a:solidFill>
            <a:schemeClr val="tx1"/>
          </a:solidFill>
        </p:grpSpPr>
        <p:sp>
          <p:nvSpPr>
            <p:cNvPr id="6035" name="Google Shape;6035;p86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36" name="Google Shape;6036;p86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037" name="Google Shape;6037;p86"/>
          <p:cNvSpPr/>
          <p:nvPr/>
        </p:nvSpPr>
        <p:spPr>
          <a:xfrm>
            <a:off x="1353422" y="336572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038" name="Google Shape;6038;p86"/>
          <p:cNvGrpSpPr/>
          <p:nvPr/>
        </p:nvGrpSpPr>
        <p:grpSpPr>
          <a:xfrm>
            <a:off x="1325300" y="3823055"/>
            <a:ext cx="366293" cy="370441"/>
            <a:chOff x="-39647175" y="3972000"/>
            <a:chExt cx="313500" cy="317050"/>
          </a:xfrm>
          <a:solidFill>
            <a:schemeClr val="tx1"/>
          </a:solidFill>
        </p:grpSpPr>
        <p:sp>
          <p:nvSpPr>
            <p:cNvPr id="6039" name="Google Shape;6039;p86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40" name="Google Shape;6040;p86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41" name="Google Shape;6041;p86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42" name="Google Shape;6042;p86"/>
          <p:cNvGrpSpPr/>
          <p:nvPr/>
        </p:nvGrpSpPr>
        <p:grpSpPr>
          <a:xfrm>
            <a:off x="3494427" y="2887053"/>
            <a:ext cx="375495" cy="370879"/>
            <a:chOff x="-37808850" y="3221575"/>
            <a:chExt cx="321375" cy="317425"/>
          </a:xfrm>
          <a:solidFill>
            <a:schemeClr val="tx1"/>
          </a:solidFill>
        </p:grpSpPr>
        <p:sp>
          <p:nvSpPr>
            <p:cNvPr id="6043" name="Google Shape;6043;p86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44" name="Google Shape;6044;p86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45" name="Google Shape;6045;p86"/>
          <p:cNvGrpSpPr/>
          <p:nvPr/>
        </p:nvGrpSpPr>
        <p:grpSpPr>
          <a:xfrm>
            <a:off x="3503201" y="3409084"/>
            <a:ext cx="372749" cy="241158"/>
            <a:chOff x="-37806500" y="3643030"/>
            <a:chExt cx="319025" cy="206400"/>
          </a:xfrm>
          <a:solidFill>
            <a:schemeClr val="tx1"/>
          </a:solidFill>
        </p:grpSpPr>
        <p:sp>
          <p:nvSpPr>
            <p:cNvPr id="6046" name="Google Shape;6046;p86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47" name="Google Shape;6047;p86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48" name="Google Shape;6048;p86"/>
          <p:cNvGrpSpPr/>
          <p:nvPr/>
        </p:nvGrpSpPr>
        <p:grpSpPr>
          <a:xfrm>
            <a:off x="3505508" y="3801381"/>
            <a:ext cx="368134" cy="371814"/>
            <a:chOff x="-37804925" y="3953450"/>
            <a:chExt cx="315075" cy="318225"/>
          </a:xfrm>
          <a:solidFill>
            <a:schemeClr val="tx1"/>
          </a:solidFill>
        </p:grpSpPr>
        <p:sp>
          <p:nvSpPr>
            <p:cNvPr id="6049" name="Google Shape;6049;p86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50" name="Google Shape;6050;p86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51" name="Google Shape;6051;p86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052" name="Google Shape;6052;p86"/>
          <p:cNvSpPr/>
          <p:nvPr/>
        </p:nvSpPr>
        <p:spPr>
          <a:xfrm>
            <a:off x="2754452" y="426612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053" name="Google Shape;6053;p86"/>
          <p:cNvGrpSpPr/>
          <p:nvPr/>
        </p:nvGrpSpPr>
        <p:grpSpPr>
          <a:xfrm>
            <a:off x="4860977" y="1553988"/>
            <a:ext cx="355663" cy="308725"/>
            <a:chOff x="-28462125" y="3199700"/>
            <a:chExt cx="298550" cy="259150"/>
          </a:xfrm>
          <a:solidFill>
            <a:schemeClr val="tx1"/>
          </a:solidFill>
        </p:grpSpPr>
        <p:sp>
          <p:nvSpPr>
            <p:cNvPr id="6054" name="Google Shape;6054;p86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55" name="Google Shape;6055;p86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56" name="Google Shape;6056;p86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57" name="Google Shape;6057;p86"/>
          <p:cNvGrpSpPr/>
          <p:nvPr/>
        </p:nvGrpSpPr>
        <p:grpSpPr>
          <a:xfrm>
            <a:off x="4861930" y="1988678"/>
            <a:ext cx="353757" cy="352833"/>
            <a:chOff x="-28461325" y="3545475"/>
            <a:chExt cx="296950" cy="296175"/>
          </a:xfrm>
          <a:solidFill>
            <a:schemeClr val="tx1"/>
          </a:solidFill>
        </p:grpSpPr>
        <p:sp>
          <p:nvSpPr>
            <p:cNvPr id="6058" name="Google Shape;6058;p86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59" name="Google Shape;6059;p86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60" name="Google Shape;6060;p86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61" name="Google Shape;6061;p86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62" name="Google Shape;6062;p86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63" name="Google Shape;6063;p86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64" name="Google Shape;6064;p86"/>
          <p:cNvGrpSpPr/>
          <p:nvPr/>
        </p:nvGrpSpPr>
        <p:grpSpPr>
          <a:xfrm>
            <a:off x="4858162" y="2438722"/>
            <a:ext cx="361292" cy="352803"/>
            <a:chOff x="-28463700" y="3914875"/>
            <a:chExt cx="303275" cy="296150"/>
          </a:xfrm>
          <a:solidFill>
            <a:schemeClr val="tx1"/>
          </a:solidFill>
        </p:grpSpPr>
        <p:sp>
          <p:nvSpPr>
            <p:cNvPr id="6065" name="Google Shape;6065;p86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66" name="Google Shape;6066;p86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67" name="Google Shape;6067;p86"/>
          <p:cNvGrpSpPr/>
          <p:nvPr/>
        </p:nvGrpSpPr>
        <p:grpSpPr>
          <a:xfrm>
            <a:off x="7092947" y="1594805"/>
            <a:ext cx="351880" cy="227092"/>
            <a:chOff x="-26573400" y="3224125"/>
            <a:chExt cx="295375" cy="190625"/>
          </a:xfrm>
          <a:solidFill>
            <a:schemeClr val="tx1"/>
          </a:solidFill>
        </p:grpSpPr>
        <p:sp>
          <p:nvSpPr>
            <p:cNvPr id="6068" name="Google Shape;6068;p86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69" name="Google Shape;6069;p86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70" name="Google Shape;6070;p86"/>
          <p:cNvGrpSpPr/>
          <p:nvPr/>
        </p:nvGrpSpPr>
        <p:grpSpPr>
          <a:xfrm>
            <a:off x="7092947" y="1989140"/>
            <a:ext cx="351880" cy="351910"/>
            <a:chOff x="-26573400" y="3546250"/>
            <a:chExt cx="295375" cy="295400"/>
          </a:xfrm>
          <a:solidFill>
            <a:schemeClr val="tx1"/>
          </a:solidFill>
        </p:grpSpPr>
        <p:sp>
          <p:nvSpPr>
            <p:cNvPr id="6071" name="Google Shape;6071;p86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72" name="Google Shape;6072;p86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73" name="Google Shape;6073;p86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74" name="Google Shape;6074;p86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75" name="Google Shape;6075;p86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76" name="Google Shape;6076;p86"/>
          <p:cNvGrpSpPr/>
          <p:nvPr/>
        </p:nvGrpSpPr>
        <p:grpSpPr>
          <a:xfrm>
            <a:off x="7081228" y="2439049"/>
            <a:ext cx="375319" cy="352148"/>
            <a:chOff x="-26583625" y="3917025"/>
            <a:chExt cx="315050" cy="295600"/>
          </a:xfrm>
          <a:solidFill>
            <a:schemeClr val="tx1"/>
          </a:solidFill>
        </p:grpSpPr>
        <p:sp>
          <p:nvSpPr>
            <p:cNvPr id="6077" name="Google Shape;6077;p86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78" name="Google Shape;6078;p86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79" name="Google Shape;6079;p86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80" name="Google Shape;6080;p86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081" name="Google Shape;6081;p86"/>
          <p:cNvSpPr/>
          <p:nvPr/>
        </p:nvSpPr>
        <p:spPr>
          <a:xfrm>
            <a:off x="5748315" y="291956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082" name="Google Shape;6082;p86"/>
          <p:cNvGrpSpPr/>
          <p:nvPr/>
        </p:nvGrpSpPr>
        <p:grpSpPr>
          <a:xfrm>
            <a:off x="5779742" y="3398079"/>
            <a:ext cx="289039" cy="352833"/>
            <a:chOff x="-24694925" y="3518700"/>
            <a:chExt cx="242625" cy="296175"/>
          </a:xfrm>
          <a:solidFill>
            <a:schemeClr val="tx1"/>
          </a:solidFill>
        </p:grpSpPr>
        <p:sp>
          <p:nvSpPr>
            <p:cNvPr id="6083" name="Google Shape;6083;p86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84" name="Google Shape;6084;p86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85" name="Google Shape;6085;p86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86" name="Google Shape;6086;p86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87" name="Google Shape;6087;p86"/>
          <p:cNvGrpSpPr/>
          <p:nvPr/>
        </p:nvGrpSpPr>
        <p:grpSpPr>
          <a:xfrm>
            <a:off x="5779280" y="3848107"/>
            <a:ext cx="289962" cy="352833"/>
            <a:chOff x="-24709100" y="3888875"/>
            <a:chExt cx="243400" cy="296175"/>
          </a:xfrm>
          <a:solidFill>
            <a:schemeClr val="tx1"/>
          </a:solidFill>
        </p:grpSpPr>
        <p:sp>
          <p:nvSpPr>
            <p:cNvPr id="6088" name="Google Shape;6088;p86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89" name="Google Shape;6089;p86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90" name="Google Shape;6090;p86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91" name="Google Shape;6091;p86"/>
          <p:cNvGrpSpPr/>
          <p:nvPr/>
        </p:nvGrpSpPr>
        <p:grpSpPr>
          <a:xfrm>
            <a:off x="7979280" y="2920770"/>
            <a:ext cx="356556" cy="349557"/>
            <a:chOff x="-22863675" y="3131775"/>
            <a:chExt cx="299300" cy="293425"/>
          </a:xfrm>
          <a:solidFill>
            <a:schemeClr val="tx1"/>
          </a:solidFill>
        </p:grpSpPr>
        <p:sp>
          <p:nvSpPr>
            <p:cNvPr id="6092" name="Google Shape;6092;p86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93" name="Google Shape;6093;p86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94" name="Google Shape;6094;p86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095" name="Google Shape;6095;p86"/>
          <p:cNvGrpSpPr/>
          <p:nvPr/>
        </p:nvGrpSpPr>
        <p:grpSpPr>
          <a:xfrm>
            <a:off x="5322144" y="1531949"/>
            <a:ext cx="310602" cy="352803"/>
            <a:chOff x="-28069875" y="3175300"/>
            <a:chExt cx="260725" cy="296150"/>
          </a:xfrm>
          <a:solidFill>
            <a:schemeClr val="tx1"/>
          </a:solidFill>
        </p:grpSpPr>
        <p:sp>
          <p:nvSpPr>
            <p:cNvPr id="6096" name="Google Shape;6096;p86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97" name="Google Shape;6097;p86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98" name="Google Shape;6098;p86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099" name="Google Shape;6099;p86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00" name="Google Shape;6100;p86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01" name="Google Shape;6101;p86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02" name="Google Shape;6102;p86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03" name="Google Shape;6103;p86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04" name="Google Shape;6104;p86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105" name="Google Shape;6105;p86"/>
          <p:cNvSpPr/>
          <p:nvPr/>
        </p:nvSpPr>
        <p:spPr>
          <a:xfrm>
            <a:off x="5301578" y="198968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106" name="Google Shape;6106;p86"/>
          <p:cNvGrpSpPr/>
          <p:nvPr/>
        </p:nvGrpSpPr>
        <p:grpSpPr>
          <a:xfrm>
            <a:off x="5363423" y="2439183"/>
            <a:ext cx="228045" cy="351880"/>
            <a:chOff x="-28032075" y="3916450"/>
            <a:chExt cx="191425" cy="295375"/>
          </a:xfrm>
          <a:solidFill>
            <a:schemeClr val="tx1"/>
          </a:solidFill>
        </p:grpSpPr>
        <p:sp>
          <p:nvSpPr>
            <p:cNvPr id="6107" name="Google Shape;6107;p86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08" name="Google Shape;6108;p86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09" name="Google Shape;6109;p86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10" name="Google Shape;6110;p86"/>
          <p:cNvGrpSpPr/>
          <p:nvPr/>
        </p:nvGrpSpPr>
        <p:grpSpPr>
          <a:xfrm>
            <a:off x="7528769" y="1531934"/>
            <a:ext cx="352833" cy="352833"/>
            <a:chOff x="-26201650" y="3176075"/>
            <a:chExt cx="296175" cy="296175"/>
          </a:xfrm>
          <a:solidFill>
            <a:schemeClr val="tx1"/>
          </a:solidFill>
        </p:grpSpPr>
        <p:sp>
          <p:nvSpPr>
            <p:cNvPr id="6111" name="Google Shape;6111;p86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12" name="Google Shape;6112;p86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13" name="Google Shape;6113;p86"/>
          <p:cNvGrpSpPr/>
          <p:nvPr/>
        </p:nvGrpSpPr>
        <p:grpSpPr>
          <a:xfrm>
            <a:off x="7528293" y="1989155"/>
            <a:ext cx="353786" cy="351880"/>
            <a:chOff x="-26204800" y="3547050"/>
            <a:chExt cx="296975" cy="295375"/>
          </a:xfrm>
          <a:solidFill>
            <a:schemeClr val="tx1"/>
          </a:solidFill>
        </p:grpSpPr>
        <p:sp>
          <p:nvSpPr>
            <p:cNvPr id="6114" name="Google Shape;6114;p86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15" name="Google Shape;6115;p86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116" name="Google Shape;6116;p86"/>
          <p:cNvSpPr/>
          <p:nvPr/>
        </p:nvSpPr>
        <p:spPr>
          <a:xfrm>
            <a:off x="7561179" y="243865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117" name="Google Shape;6117;p86"/>
          <p:cNvGrpSpPr/>
          <p:nvPr/>
        </p:nvGrpSpPr>
        <p:grpSpPr>
          <a:xfrm>
            <a:off x="6199548" y="2919133"/>
            <a:ext cx="345328" cy="352833"/>
            <a:chOff x="-24353875" y="3147725"/>
            <a:chExt cx="289875" cy="296175"/>
          </a:xfrm>
          <a:solidFill>
            <a:schemeClr val="tx1"/>
          </a:solidFill>
        </p:grpSpPr>
        <p:sp>
          <p:nvSpPr>
            <p:cNvPr id="6118" name="Google Shape;6118;p86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19" name="Google Shape;6119;p86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20" name="Google Shape;6120;p86"/>
          <p:cNvGrpSpPr/>
          <p:nvPr/>
        </p:nvGrpSpPr>
        <p:grpSpPr>
          <a:xfrm>
            <a:off x="6207530" y="3398540"/>
            <a:ext cx="329365" cy="351910"/>
            <a:chOff x="-24344425" y="3519475"/>
            <a:chExt cx="276475" cy="295400"/>
          </a:xfrm>
          <a:solidFill>
            <a:schemeClr val="tx1"/>
          </a:solidFill>
        </p:grpSpPr>
        <p:sp>
          <p:nvSpPr>
            <p:cNvPr id="6121" name="Google Shape;6121;p86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22" name="Google Shape;6122;p86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23" name="Google Shape;6123;p86"/>
          <p:cNvGrpSpPr/>
          <p:nvPr/>
        </p:nvGrpSpPr>
        <p:grpSpPr>
          <a:xfrm>
            <a:off x="6197210" y="3850460"/>
            <a:ext cx="350004" cy="348128"/>
            <a:chOff x="-24353075" y="3891250"/>
            <a:chExt cx="293800" cy="292225"/>
          </a:xfrm>
          <a:solidFill>
            <a:schemeClr val="tx1"/>
          </a:solidFill>
        </p:grpSpPr>
        <p:sp>
          <p:nvSpPr>
            <p:cNvPr id="6124" name="Google Shape;6124;p86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25" name="Google Shape;6125;p86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26" name="Google Shape;6126;p86"/>
          <p:cNvGrpSpPr/>
          <p:nvPr/>
        </p:nvGrpSpPr>
        <p:grpSpPr>
          <a:xfrm>
            <a:off x="7980681" y="3398763"/>
            <a:ext cx="353757" cy="351463"/>
            <a:chOff x="-22845575" y="3504075"/>
            <a:chExt cx="296950" cy="295025"/>
          </a:xfrm>
          <a:solidFill>
            <a:schemeClr val="tx1"/>
          </a:solidFill>
        </p:grpSpPr>
        <p:sp>
          <p:nvSpPr>
            <p:cNvPr id="6127" name="Google Shape;6127;p86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28" name="Google Shape;6128;p86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29" name="Google Shape;6129;p86"/>
          <p:cNvGrpSpPr/>
          <p:nvPr/>
        </p:nvGrpSpPr>
        <p:grpSpPr>
          <a:xfrm>
            <a:off x="5773862" y="1532411"/>
            <a:ext cx="299344" cy="351880"/>
            <a:chOff x="-27691025" y="3175300"/>
            <a:chExt cx="251275" cy="295375"/>
          </a:xfrm>
          <a:solidFill>
            <a:schemeClr val="tx1"/>
          </a:solidFill>
        </p:grpSpPr>
        <p:sp>
          <p:nvSpPr>
            <p:cNvPr id="6130" name="Google Shape;6130;p86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31" name="Google Shape;6131;p86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32" name="Google Shape;6132;p86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33" name="Google Shape;6133;p86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34" name="Google Shape;6134;p86"/>
          <p:cNvGrpSpPr/>
          <p:nvPr/>
        </p:nvGrpSpPr>
        <p:grpSpPr>
          <a:xfrm>
            <a:off x="5746179" y="2051087"/>
            <a:ext cx="354710" cy="228015"/>
            <a:chOff x="-27721750" y="3598250"/>
            <a:chExt cx="297750" cy="191400"/>
          </a:xfrm>
          <a:solidFill>
            <a:schemeClr val="tx1"/>
          </a:solidFill>
        </p:grpSpPr>
        <p:sp>
          <p:nvSpPr>
            <p:cNvPr id="6135" name="Google Shape;6135;p86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36" name="Google Shape;6136;p86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37" name="Google Shape;6137;p86"/>
          <p:cNvGrpSpPr/>
          <p:nvPr/>
        </p:nvGrpSpPr>
        <p:grpSpPr>
          <a:xfrm>
            <a:off x="5747579" y="2444633"/>
            <a:ext cx="351910" cy="340980"/>
            <a:chOff x="-27719400" y="3925600"/>
            <a:chExt cx="295400" cy="286225"/>
          </a:xfrm>
          <a:solidFill>
            <a:schemeClr val="tx1"/>
          </a:solidFill>
        </p:grpSpPr>
        <p:sp>
          <p:nvSpPr>
            <p:cNvPr id="6138" name="Google Shape;6138;p86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39" name="Google Shape;6139;p86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40" name="Google Shape;6140;p86"/>
          <p:cNvGrpSpPr/>
          <p:nvPr/>
        </p:nvGrpSpPr>
        <p:grpSpPr>
          <a:xfrm>
            <a:off x="7968851" y="1531473"/>
            <a:ext cx="353757" cy="353757"/>
            <a:chOff x="-25834600" y="3176875"/>
            <a:chExt cx="296950" cy="296950"/>
          </a:xfrm>
          <a:solidFill>
            <a:schemeClr val="tx1"/>
          </a:solidFill>
        </p:grpSpPr>
        <p:sp>
          <p:nvSpPr>
            <p:cNvPr id="6141" name="Google Shape;6141;p86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42" name="Google Shape;6142;p86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43" name="Google Shape;6143;p86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44" name="Google Shape;6144;p86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45" name="Google Shape;6145;p86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46" name="Google Shape;6146;p86"/>
          <p:cNvGrpSpPr/>
          <p:nvPr/>
        </p:nvGrpSpPr>
        <p:grpSpPr>
          <a:xfrm>
            <a:off x="7968851" y="1999474"/>
            <a:ext cx="353757" cy="331241"/>
            <a:chOff x="-25834600" y="3564375"/>
            <a:chExt cx="296950" cy="278050"/>
          </a:xfrm>
          <a:solidFill>
            <a:schemeClr val="tx1"/>
          </a:solidFill>
        </p:grpSpPr>
        <p:sp>
          <p:nvSpPr>
            <p:cNvPr id="6147" name="Google Shape;6147;p86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48" name="Google Shape;6148;p86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49" name="Google Shape;6149;p86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50" name="Google Shape;6150;p86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51" name="Google Shape;6151;p86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52" name="Google Shape;6152;p86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53" name="Google Shape;6153;p86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54" name="Google Shape;6154;p86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55" name="Google Shape;6155;p86"/>
          <p:cNvGrpSpPr/>
          <p:nvPr/>
        </p:nvGrpSpPr>
        <p:grpSpPr>
          <a:xfrm>
            <a:off x="7966974" y="2438826"/>
            <a:ext cx="357509" cy="352595"/>
            <a:chOff x="-25834600" y="3915850"/>
            <a:chExt cx="300100" cy="295975"/>
          </a:xfrm>
          <a:solidFill>
            <a:schemeClr val="tx1"/>
          </a:solidFill>
        </p:grpSpPr>
        <p:sp>
          <p:nvSpPr>
            <p:cNvPr id="6156" name="Google Shape;6156;p86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57" name="Google Shape;6157;p86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58" name="Google Shape;6158;p86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59" name="Google Shape;6159;p86"/>
          <p:cNvGrpSpPr/>
          <p:nvPr/>
        </p:nvGrpSpPr>
        <p:grpSpPr>
          <a:xfrm>
            <a:off x="6702402" y="2920056"/>
            <a:ext cx="228968" cy="350987"/>
            <a:chOff x="-23930925" y="3149300"/>
            <a:chExt cx="192200" cy="294625"/>
          </a:xfrm>
          <a:solidFill>
            <a:schemeClr val="tx1"/>
          </a:solidFill>
        </p:grpSpPr>
        <p:sp>
          <p:nvSpPr>
            <p:cNvPr id="6160" name="Google Shape;6160;p86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61" name="Google Shape;6161;p86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62" name="Google Shape;6162;p86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63" name="Google Shape;6163;p86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64" name="Google Shape;6164;p86"/>
          <p:cNvGrpSpPr/>
          <p:nvPr/>
        </p:nvGrpSpPr>
        <p:grpSpPr>
          <a:xfrm>
            <a:off x="6659232" y="3398540"/>
            <a:ext cx="315307" cy="351910"/>
            <a:chOff x="-23962425" y="3519475"/>
            <a:chExt cx="264675" cy="295400"/>
          </a:xfrm>
          <a:solidFill>
            <a:schemeClr val="tx1"/>
          </a:solidFill>
        </p:grpSpPr>
        <p:sp>
          <p:nvSpPr>
            <p:cNvPr id="6165" name="Google Shape;6165;p86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66" name="Google Shape;6166;p86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167" name="Google Shape;6167;p86"/>
          <p:cNvSpPr/>
          <p:nvPr/>
        </p:nvSpPr>
        <p:spPr>
          <a:xfrm>
            <a:off x="6629668" y="385225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168" name="Google Shape;6168;p86"/>
          <p:cNvGrpSpPr/>
          <p:nvPr/>
        </p:nvGrpSpPr>
        <p:grpSpPr>
          <a:xfrm>
            <a:off x="8037908" y="3848584"/>
            <a:ext cx="239302" cy="351880"/>
            <a:chOff x="-22788075" y="3904625"/>
            <a:chExt cx="200875" cy="295375"/>
          </a:xfrm>
          <a:solidFill>
            <a:schemeClr val="tx1"/>
          </a:solidFill>
        </p:grpSpPr>
        <p:sp>
          <p:nvSpPr>
            <p:cNvPr id="6169" name="Google Shape;6169;p86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70" name="Google Shape;6170;p86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71" name="Google Shape;6171;p86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72" name="Google Shape;6172;p86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73" name="Google Shape;6173;p86"/>
          <p:cNvGrpSpPr/>
          <p:nvPr/>
        </p:nvGrpSpPr>
        <p:grpSpPr>
          <a:xfrm>
            <a:off x="6193206" y="1531949"/>
            <a:ext cx="354710" cy="352803"/>
            <a:chOff x="-27351575" y="3175300"/>
            <a:chExt cx="297750" cy="296150"/>
          </a:xfrm>
          <a:solidFill>
            <a:schemeClr val="tx1"/>
          </a:solidFill>
        </p:grpSpPr>
        <p:sp>
          <p:nvSpPr>
            <p:cNvPr id="6174" name="Google Shape;6174;p86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75" name="Google Shape;6175;p86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76" name="Google Shape;6176;p86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77" name="Google Shape;6177;p86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78" name="Google Shape;6178;p86"/>
          <p:cNvGrpSpPr/>
          <p:nvPr/>
        </p:nvGrpSpPr>
        <p:grpSpPr>
          <a:xfrm>
            <a:off x="6235914" y="1988559"/>
            <a:ext cx="269293" cy="353072"/>
            <a:chOff x="-27313750" y="3545275"/>
            <a:chExt cx="226050" cy="296375"/>
          </a:xfrm>
          <a:solidFill>
            <a:schemeClr val="tx1"/>
          </a:solidFill>
        </p:grpSpPr>
        <p:sp>
          <p:nvSpPr>
            <p:cNvPr id="6179" name="Google Shape;6179;p86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80" name="Google Shape;6180;p86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81" name="Google Shape;6181;p86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82" name="Google Shape;6182;p86"/>
          <p:cNvGrpSpPr/>
          <p:nvPr/>
        </p:nvGrpSpPr>
        <p:grpSpPr>
          <a:xfrm>
            <a:off x="6193206" y="2436830"/>
            <a:ext cx="354710" cy="356586"/>
            <a:chOff x="-27351575" y="3915650"/>
            <a:chExt cx="297750" cy="299325"/>
          </a:xfrm>
          <a:solidFill>
            <a:schemeClr val="tx1"/>
          </a:solidFill>
        </p:grpSpPr>
        <p:sp>
          <p:nvSpPr>
            <p:cNvPr id="6183" name="Google Shape;6183;p86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84" name="Google Shape;6184;p86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85" name="Google Shape;6185;p86"/>
          <p:cNvGrpSpPr/>
          <p:nvPr/>
        </p:nvGrpSpPr>
        <p:grpSpPr>
          <a:xfrm>
            <a:off x="4880696" y="2919029"/>
            <a:ext cx="319060" cy="353042"/>
            <a:chOff x="-25445525" y="3175900"/>
            <a:chExt cx="267825" cy="296350"/>
          </a:xfrm>
          <a:solidFill>
            <a:schemeClr val="tx1"/>
          </a:solidFill>
        </p:grpSpPr>
        <p:sp>
          <p:nvSpPr>
            <p:cNvPr id="6186" name="Google Shape;6186;p86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87" name="Google Shape;6187;p86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88" name="Google Shape;6188;p86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89" name="Google Shape;6189;p86"/>
          <p:cNvGrpSpPr/>
          <p:nvPr/>
        </p:nvGrpSpPr>
        <p:grpSpPr>
          <a:xfrm>
            <a:off x="4862410" y="3409352"/>
            <a:ext cx="355633" cy="330288"/>
            <a:chOff x="-25465200" y="3565175"/>
            <a:chExt cx="298525" cy="277250"/>
          </a:xfrm>
          <a:solidFill>
            <a:schemeClr val="tx1"/>
          </a:solidFill>
        </p:grpSpPr>
        <p:sp>
          <p:nvSpPr>
            <p:cNvPr id="6190" name="Google Shape;6190;p86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91" name="Google Shape;6191;p86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92" name="Google Shape;6192;p86"/>
          <p:cNvGrpSpPr/>
          <p:nvPr/>
        </p:nvGrpSpPr>
        <p:grpSpPr>
          <a:xfrm>
            <a:off x="4861948" y="3848882"/>
            <a:ext cx="356556" cy="351285"/>
            <a:chOff x="-25465200" y="3916150"/>
            <a:chExt cx="299300" cy="294875"/>
          </a:xfrm>
          <a:solidFill>
            <a:schemeClr val="tx1"/>
          </a:solidFill>
        </p:grpSpPr>
        <p:sp>
          <p:nvSpPr>
            <p:cNvPr id="6193" name="Google Shape;6193;p86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94" name="Google Shape;6194;p86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195" name="Google Shape;6195;p86"/>
          <p:cNvGrpSpPr/>
          <p:nvPr/>
        </p:nvGrpSpPr>
        <p:grpSpPr>
          <a:xfrm>
            <a:off x="7089388" y="2919148"/>
            <a:ext cx="351880" cy="352803"/>
            <a:chOff x="-23615075" y="3148525"/>
            <a:chExt cx="295375" cy="296150"/>
          </a:xfrm>
          <a:solidFill>
            <a:schemeClr val="tx1"/>
          </a:solidFill>
        </p:grpSpPr>
        <p:sp>
          <p:nvSpPr>
            <p:cNvPr id="6196" name="Google Shape;6196;p86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97" name="Google Shape;6197;p86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98" name="Google Shape;6198;p86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199" name="Google Shape;6199;p86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200" name="Google Shape;6200;p86"/>
          <p:cNvSpPr/>
          <p:nvPr/>
        </p:nvSpPr>
        <p:spPr>
          <a:xfrm>
            <a:off x="7087484" y="339750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201" name="Google Shape;6201;p86"/>
          <p:cNvGrpSpPr/>
          <p:nvPr/>
        </p:nvGrpSpPr>
        <p:grpSpPr>
          <a:xfrm>
            <a:off x="7088911" y="3858427"/>
            <a:ext cx="352833" cy="332194"/>
            <a:chOff x="-23615075" y="3906200"/>
            <a:chExt cx="296175" cy="278850"/>
          </a:xfrm>
          <a:solidFill>
            <a:schemeClr val="tx1"/>
          </a:solidFill>
        </p:grpSpPr>
        <p:sp>
          <p:nvSpPr>
            <p:cNvPr id="6202" name="Google Shape;6202;p86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03" name="Google Shape;6203;p86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04" name="Google Shape;6204;p86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205" name="Google Shape;6205;p86"/>
          <p:cNvSpPr/>
          <p:nvPr/>
        </p:nvSpPr>
        <p:spPr>
          <a:xfrm>
            <a:off x="6207743" y="429039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206" name="Google Shape;6206;p86"/>
          <p:cNvGrpSpPr/>
          <p:nvPr/>
        </p:nvGrpSpPr>
        <p:grpSpPr>
          <a:xfrm>
            <a:off x="6637880" y="1532068"/>
            <a:ext cx="353757" cy="352565"/>
            <a:chOff x="-26980600" y="3175500"/>
            <a:chExt cx="296950" cy="295950"/>
          </a:xfrm>
          <a:solidFill>
            <a:schemeClr val="tx1"/>
          </a:solidFill>
        </p:grpSpPr>
        <p:sp>
          <p:nvSpPr>
            <p:cNvPr id="6207" name="Google Shape;6207;p86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08" name="Google Shape;6208;p86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09" name="Google Shape;6209;p86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210" name="Google Shape;6210;p86"/>
          <p:cNvSpPr/>
          <p:nvPr/>
        </p:nvSpPr>
        <p:spPr>
          <a:xfrm>
            <a:off x="6660447" y="198908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211" name="Google Shape;6211;p86"/>
          <p:cNvGrpSpPr/>
          <p:nvPr/>
        </p:nvGrpSpPr>
        <p:grpSpPr>
          <a:xfrm>
            <a:off x="6638357" y="2470604"/>
            <a:ext cx="352803" cy="289039"/>
            <a:chOff x="-26981375" y="3951875"/>
            <a:chExt cx="296150" cy="242625"/>
          </a:xfrm>
          <a:solidFill>
            <a:schemeClr val="tx1"/>
          </a:solidFill>
        </p:grpSpPr>
        <p:sp>
          <p:nvSpPr>
            <p:cNvPr id="6212" name="Google Shape;6212;p86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13" name="Google Shape;6213;p86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14" name="Google Shape;6214;p86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15" name="Google Shape;6215;p86"/>
          <p:cNvGrpSpPr/>
          <p:nvPr/>
        </p:nvGrpSpPr>
        <p:grpSpPr>
          <a:xfrm>
            <a:off x="5303399" y="2918195"/>
            <a:ext cx="351910" cy="354710"/>
            <a:chOff x="-25094250" y="3176075"/>
            <a:chExt cx="295400" cy="297750"/>
          </a:xfrm>
          <a:solidFill>
            <a:schemeClr val="tx1"/>
          </a:solidFill>
        </p:grpSpPr>
        <p:sp>
          <p:nvSpPr>
            <p:cNvPr id="6216" name="Google Shape;6216;p86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17" name="Google Shape;6217;p86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18" name="Google Shape;6218;p86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19" name="Google Shape;6219;p86"/>
          <p:cNvGrpSpPr/>
          <p:nvPr/>
        </p:nvGrpSpPr>
        <p:grpSpPr>
          <a:xfrm>
            <a:off x="5303399" y="3398556"/>
            <a:ext cx="351910" cy="351880"/>
            <a:chOff x="-25094250" y="3547050"/>
            <a:chExt cx="295400" cy="295375"/>
          </a:xfrm>
          <a:solidFill>
            <a:schemeClr val="tx1"/>
          </a:solidFill>
        </p:grpSpPr>
        <p:sp>
          <p:nvSpPr>
            <p:cNvPr id="6220" name="Google Shape;6220;p86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21" name="Google Shape;6221;p86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22" name="Google Shape;6222;p86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23" name="Google Shape;6223;p86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24" name="Google Shape;6224;p86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225" name="Google Shape;6225;p86"/>
          <p:cNvSpPr/>
          <p:nvPr/>
        </p:nvSpPr>
        <p:spPr>
          <a:xfrm>
            <a:off x="5303415" y="390353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226" name="Google Shape;6226;p86"/>
          <p:cNvGrpSpPr/>
          <p:nvPr/>
        </p:nvGrpSpPr>
        <p:grpSpPr>
          <a:xfrm>
            <a:off x="7535476" y="2919148"/>
            <a:ext cx="352803" cy="352803"/>
            <a:chOff x="-23245675" y="3148525"/>
            <a:chExt cx="296150" cy="296150"/>
          </a:xfrm>
          <a:solidFill>
            <a:schemeClr val="tx1"/>
          </a:solidFill>
        </p:grpSpPr>
        <p:sp>
          <p:nvSpPr>
            <p:cNvPr id="6227" name="Google Shape;6227;p86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28" name="Google Shape;6228;p86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29" name="Google Shape;6229;p86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230" name="Google Shape;6230;p86"/>
          <p:cNvSpPr/>
          <p:nvPr/>
        </p:nvSpPr>
        <p:spPr>
          <a:xfrm>
            <a:off x="7577658" y="339849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231" name="Google Shape;6231;p86"/>
          <p:cNvGrpSpPr/>
          <p:nvPr/>
        </p:nvGrpSpPr>
        <p:grpSpPr>
          <a:xfrm>
            <a:off x="7535938" y="3848122"/>
            <a:ext cx="351880" cy="352803"/>
            <a:chOff x="-23244900" y="3888100"/>
            <a:chExt cx="295375" cy="296150"/>
          </a:xfrm>
          <a:solidFill>
            <a:schemeClr val="tx1"/>
          </a:solidFill>
        </p:grpSpPr>
        <p:sp>
          <p:nvSpPr>
            <p:cNvPr id="6232" name="Google Shape;6232;p86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33" name="Google Shape;6233;p86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34" name="Google Shape;6234;p86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35" name="Google Shape;6235;p86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36" name="Google Shape;6236;p86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37" name="Google Shape;6237;p86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38" name="Google Shape;6238;p86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39" name="Google Shape;6239;p86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40" name="Google Shape;6240;p86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41" name="Google Shape;6241;p86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42" name="Google Shape;6242;p86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243" name="Google Shape;6243;p86"/>
          <p:cNvSpPr/>
          <p:nvPr/>
        </p:nvSpPr>
        <p:spPr>
          <a:xfrm>
            <a:off x="6612202" y="428898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" name="Google Shape;6248;p87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Business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9" name="Google Shape;6249;p87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0" name="Google Shape;6250;p87"/>
          <p:cNvSpPr/>
          <p:nvPr/>
        </p:nvSpPr>
        <p:spPr>
          <a:xfrm>
            <a:off x="849879" y="15328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251" name="Google Shape;6251;p87"/>
          <p:cNvGrpSpPr/>
          <p:nvPr/>
        </p:nvGrpSpPr>
        <p:grpSpPr>
          <a:xfrm>
            <a:off x="850004" y="1975418"/>
            <a:ext cx="367261" cy="367261"/>
            <a:chOff x="-65145700" y="3727425"/>
            <a:chExt cx="317425" cy="317425"/>
          </a:xfrm>
          <a:solidFill>
            <a:schemeClr val="tx1"/>
          </a:solidFill>
        </p:grpSpPr>
        <p:sp>
          <p:nvSpPr>
            <p:cNvPr id="6252" name="Google Shape;6252;p87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53" name="Google Shape;6253;p87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54" name="Google Shape;6254;p87"/>
          <p:cNvGrpSpPr/>
          <p:nvPr/>
        </p:nvGrpSpPr>
        <p:grpSpPr>
          <a:xfrm>
            <a:off x="853201" y="2404333"/>
            <a:ext cx="360868" cy="367261"/>
            <a:chOff x="-65144125" y="4094450"/>
            <a:chExt cx="311900" cy="317425"/>
          </a:xfrm>
          <a:solidFill>
            <a:schemeClr val="tx1"/>
          </a:solidFill>
        </p:grpSpPr>
        <p:sp>
          <p:nvSpPr>
            <p:cNvPr id="6255" name="Google Shape;6255;p87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56" name="Google Shape;6256;p87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57" name="Google Shape;6257;p87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258" name="Google Shape;6258;p87"/>
          <p:cNvSpPr/>
          <p:nvPr/>
        </p:nvSpPr>
        <p:spPr>
          <a:xfrm>
            <a:off x="3057429" y="15314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259" name="Google Shape;6259;p87"/>
          <p:cNvGrpSpPr/>
          <p:nvPr/>
        </p:nvGrpSpPr>
        <p:grpSpPr>
          <a:xfrm>
            <a:off x="3056770" y="1975028"/>
            <a:ext cx="370645" cy="368042"/>
            <a:chOff x="-63250675" y="3744075"/>
            <a:chExt cx="320350" cy="318100"/>
          </a:xfrm>
          <a:solidFill>
            <a:schemeClr val="tx1"/>
          </a:solidFill>
        </p:grpSpPr>
        <p:sp>
          <p:nvSpPr>
            <p:cNvPr id="6260" name="Google Shape;6260;p87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61" name="Google Shape;6261;p87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62" name="Google Shape;6262;p87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63" name="Google Shape;6263;p87"/>
          <p:cNvGrpSpPr/>
          <p:nvPr/>
        </p:nvGrpSpPr>
        <p:grpSpPr>
          <a:xfrm>
            <a:off x="3058462" y="2404333"/>
            <a:ext cx="367261" cy="367261"/>
            <a:chOff x="-63250675" y="4110200"/>
            <a:chExt cx="317425" cy="317425"/>
          </a:xfrm>
          <a:solidFill>
            <a:schemeClr val="tx1"/>
          </a:solidFill>
        </p:grpSpPr>
        <p:sp>
          <p:nvSpPr>
            <p:cNvPr id="6264" name="Google Shape;6264;p87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65" name="Google Shape;6265;p87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66" name="Google Shape;6266;p87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67" name="Google Shape;6267;p87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68" name="Google Shape;6268;p87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69" name="Google Shape;6269;p87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70" name="Google Shape;6270;p87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71" name="Google Shape;6271;p87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72" name="Google Shape;6272;p87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73" name="Google Shape;6273;p87"/>
          <p:cNvGrpSpPr/>
          <p:nvPr/>
        </p:nvGrpSpPr>
        <p:grpSpPr>
          <a:xfrm>
            <a:off x="1737509" y="2901428"/>
            <a:ext cx="359075" cy="358844"/>
            <a:chOff x="-61351725" y="3372400"/>
            <a:chExt cx="310350" cy="310150"/>
          </a:xfrm>
          <a:solidFill>
            <a:schemeClr val="tx1"/>
          </a:solidFill>
        </p:grpSpPr>
        <p:sp>
          <p:nvSpPr>
            <p:cNvPr id="6274" name="Google Shape;6274;p87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75" name="Google Shape;6275;p87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76" name="Google Shape;6276;p87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77" name="Google Shape;6277;p87"/>
          <p:cNvGrpSpPr/>
          <p:nvPr/>
        </p:nvGrpSpPr>
        <p:grpSpPr>
          <a:xfrm>
            <a:off x="1733864" y="3364484"/>
            <a:ext cx="366364" cy="333534"/>
            <a:chOff x="-61354875" y="3751050"/>
            <a:chExt cx="316650" cy="288275"/>
          </a:xfrm>
          <a:solidFill>
            <a:schemeClr val="tx1"/>
          </a:solidFill>
        </p:grpSpPr>
        <p:sp>
          <p:nvSpPr>
            <p:cNvPr id="6278" name="Google Shape;6278;p87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79" name="Google Shape;6279;p87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80" name="Google Shape;6280;p87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81" name="Google Shape;6281;p87"/>
          <p:cNvGrpSpPr/>
          <p:nvPr/>
        </p:nvGrpSpPr>
        <p:grpSpPr>
          <a:xfrm>
            <a:off x="1733864" y="3806124"/>
            <a:ext cx="366364" cy="367290"/>
            <a:chOff x="-61354875" y="4101525"/>
            <a:chExt cx="316650" cy="317450"/>
          </a:xfrm>
          <a:solidFill>
            <a:schemeClr val="tx1"/>
          </a:solidFill>
        </p:grpSpPr>
        <p:sp>
          <p:nvSpPr>
            <p:cNvPr id="6282" name="Google Shape;6282;p87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83" name="Google Shape;6283;p87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84" name="Google Shape;6284;p87"/>
          <p:cNvGrpSpPr/>
          <p:nvPr/>
        </p:nvGrpSpPr>
        <p:grpSpPr>
          <a:xfrm>
            <a:off x="3950299" y="2898000"/>
            <a:ext cx="368157" cy="365699"/>
            <a:chOff x="-59470075" y="3308975"/>
            <a:chExt cx="318200" cy="316075"/>
          </a:xfrm>
          <a:solidFill>
            <a:schemeClr val="tx1"/>
          </a:solidFill>
        </p:grpSpPr>
        <p:sp>
          <p:nvSpPr>
            <p:cNvPr id="6285" name="Google Shape;6285;p87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86" name="Google Shape;6286;p87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87" name="Google Shape;6287;p87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88" name="Google Shape;6288;p87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89" name="Google Shape;6289;p87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90" name="Google Shape;6290;p87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91" name="Google Shape;6291;p87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92" name="Google Shape;6292;p87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93" name="Google Shape;6293;p87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294" name="Google Shape;6294;p87"/>
          <p:cNvGrpSpPr/>
          <p:nvPr/>
        </p:nvGrpSpPr>
        <p:grpSpPr>
          <a:xfrm>
            <a:off x="1295729" y="1533705"/>
            <a:ext cx="367261" cy="364686"/>
            <a:chOff x="-64781025" y="3361050"/>
            <a:chExt cx="317425" cy="315200"/>
          </a:xfrm>
          <a:solidFill>
            <a:schemeClr val="tx1"/>
          </a:solidFill>
        </p:grpSpPr>
        <p:sp>
          <p:nvSpPr>
            <p:cNvPr id="6295" name="Google Shape;6295;p87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96" name="Google Shape;6296;p87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97" name="Google Shape;6297;p87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298" name="Google Shape;6298;p87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299" name="Google Shape;6299;p87"/>
          <p:cNvSpPr/>
          <p:nvPr/>
        </p:nvSpPr>
        <p:spPr>
          <a:xfrm>
            <a:off x="1295604" y="19763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300" name="Google Shape;6300;p87"/>
          <p:cNvSpPr/>
          <p:nvPr/>
        </p:nvSpPr>
        <p:spPr>
          <a:xfrm>
            <a:off x="1322938" y="24043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301" name="Google Shape;6301;p87"/>
          <p:cNvSpPr/>
          <p:nvPr/>
        </p:nvSpPr>
        <p:spPr>
          <a:xfrm>
            <a:off x="3508223" y="15729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302" name="Google Shape;6302;p87"/>
          <p:cNvGrpSpPr/>
          <p:nvPr/>
        </p:nvGrpSpPr>
        <p:grpSpPr>
          <a:xfrm>
            <a:off x="3500129" y="1975144"/>
            <a:ext cx="382765" cy="367810"/>
            <a:chOff x="-62890750" y="3747425"/>
            <a:chExt cx="330825" cy="317900"/>
          </a:xfrm>
          <a:solidFill>
            <a:schemeClr val="tx1"/>
          </a:solidFill>
        </p:grpSpPr>
        <p:sp>
          <p:nvSpPr>
            <p:cNvPr id="6303" name="Google Shape;6303;p87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04" name="Google Shape;6304;p87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05" name="Google Shape;6305;p87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06" name="Google Shape;6306;p87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07" name="Google Shape;6307;p87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08" name="Google Shape;6308;p87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09" name="Google Shape;6309;p87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10" name="Google Shape;6310;p87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11" name="Google Shape;6311;p87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12" name="Google Shape;6312;p87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13" name="Google Shape;6313;p87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14" name="Google Shape;6314;p87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15" name="Google Shape;6315;p87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16" name="Google Shape;6316;p87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17" name="Google Shape;6317;p87"/>
          <p:cNvGrpSpPr/>
          <p:nvPr/>
        </p:nvGrpSpPr>
        <p:grpSpPr>
          <a:xfrm>
            <a:off x="3507881" y="2404781"/>
            <a:ext cx="367261" cy="366364"/>
            <a:chOff x="-62884425" y="4111775"/>
            <a:chExt cx="317425" cy="316650"/>
          </a:xfrm>
          <a:solidFill>
            <a:schemeClr val="tx1"/>
          </a:solidFill>
        </p:grpSpPr>
        <p:sp>
          <p:nvSpPr>
            <p:cNvPr id="6318" name="Google Shape;6318;p87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19" name="Google Shape;6319;p87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20" name="Google Shape;6320;p87"/>
          <p:cNvGrpSpPr/>
          <p:nvPr/>
        </p:nvGrpSpPr>
        <p:grpSpPr>
          <a:xfrm>
            <a:off x="2180515" y="2900850"/>
            <a:ext cx="365438" cy="360001"/>
            <a:chOff x="-60991775" y="3376900"/>
            <a:chExt cx="315850" cy="311150"/>
          </a:xfrm>
          <a:solidFill>
            <a:schemeClr val="tx1"/>
          </a:solidFill>
        </p:grpSpPr>
        <p:sp>
          <p:nvSpPr>
            <p:cNvPr id="6321" name="Google Shape;6321;p87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22" name="Google Shape;6322;p87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23" name="Google Shape;6323;p87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24" name="Google Shape;6324;p87"/>
          <p:cNvGrpSpPr/>
          <p:nvPr/>
        </p:nvGrpSpPr>
        <p:grpSpPr>
          <a:xfrm>
            <a:off x="2180052" y="3351714"/>
            <a:ext cx="366364" cy="359075"/>
            <a:chOff x="-60988625" y="3740800"/>
            <a:chExt cx="316650" cy="310350"/>
          </a:xfrm>
          <a:solidFill>
            <a:schemeClr val="tx1"/>
          </a:solidFill>
        </p:grpSpPr>
        <p:sp>
          <p:nvSpPr>
            <p:cNvPr id="6325" name="Google Shape;6325;p87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26" name="Google Shape;6326;p87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27" name="Google Shape;6327;p87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28" name="Google Shape;6328;p87"/>
          <p:cNvGrpSpPr/>
          <p:nvPr/>
        </p:nvGrpSpPr>
        <p:grpSpPr>
          <a:xfrm>
            <a:off x="2180052" y="3807165"/>
            <a:ext cx="366364" cy="365207"/>
            <a:chOff x="-60987850" y="4100950"/>
            <a:chExt cx="316650" cy="315650"/>
          </a:xfrm>
          <a:solidFill>
            <a:schemeClr val="tx1"/>
          </a:solidFill>
        </p:grpSpPr>
        <p:sp>
          <p:nvSpPr>
            <p:cNvPr id="6329" name="Google Shape;6329;p87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30" name="Google Shape;6330;p87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31" name="Google Shape;6331;p87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32" name="Google Shape;6332;p87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33" name="Google Shape;6333;p87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34" name="Google Shape;6334;p87"/>
          <p:cNvGrpSpPr/>
          <p:nvPr/>
        </p:nvGrpSpPr>
        <p:grpSpPr>
          <a:xfrm>
            <a:off x="3949836" y="3352625"/>
            <a:ext cx="369083" cy="357253"/>
            <a:chOff x="-59447250" y="3706150"/>
            <a:chExt cx="319000" cy="308775"/>
          </a:xfrm>
          <a:solidFill>
            <a:schemeClr val="tx1"/>
          </a:solidFill>
        </p:grpSpPr>
        <p:sp>
          <p:nvSpPr>
            <p:cNvPr id="6335" name="Google Shape;6335;p87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36" name="Google Shape;6336;p87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37" name="Google Shape;6337;p87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38" name="Google Shape;6338;p87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39" name="Google Shape;6339;p87"/>
          <p:cNvGrpSpPr/>
          <p:nvPr/>
        </p:nvGrpSpPr>
        <p:grpSpPr>
          <a:xfrm>
            <a:off x="1738564" y="1545199"/>
            <a:ext cx="368186" cy="364224"/>
            <a:chOff x="-64406125" y="3362225"/>
            <a:chExt cx="318225" cy="314800"/>
          </a:xfrm>
          <a:solidFill>
            <a:schemeClr val="tx1"/>
          </a:solidFill>
        </p:grpSpPr>
        <p:sp>
          <p:nvSpPr>
            <p:cNvPr id="6340" name="Google Shape;6340;p87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41" name="Google Shape;6341;p87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342" name="Google Shape;6342;p87"/>
          <p:cNvSpPr/>
          <p:nvPr/>
        </p:nvSpPr>
        <p:spPr>
          <a:xfrm>
            <a:off x="1801771" y="1986663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343" name="Google Shape;6343;p87"/>
          <p:cNvGrpSpPr/>
          <p:nvPr/>
        </p:nvGrpSpPr>
        <p:grpSpPr>
          <a:xfrm>
            <a:off x="1739027" y="2416044"/>
            <a:ext cx="367261" cy="366364"/>
            <a:chOff x="-64410850" y="4094450"/>
            <a:chExt cx="317425" cy="316650"/>
          </a:xfrm>
          <a:solidFill>
            <a:schemeClr val="tx1"/>
          </a:solidFill>
        </p:grpSpPr>
        <p:sp>
          <p:nvSpPr>
            <p:cNvPr id="6344" name="Google Shape;6344;p87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45" name="Google Shape;6345;p87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46" name="Google Shape;6346;p87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347" name="Google Shape;6347;p87"/>
          <p:cNvSpPr/>
          <p:nvPr/>
        </p:nvSpPr>
        <p:spPr>
          <a:xfrm>
            <a:off x="3983247" y="15323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348" name="Google Shape;6348;p87"/>
          <p:cNvGrpSpPr/>
          <p:nvPr/>
        </p:nvGrpSpPr>
        <p:grpSpPr>
          <a:xfrm>
            <a:off x="3960575" y="1974854"/>
            <a:ext cx="365467" cy="368389"/>
            <a:chOff x="-62516625" y="3743175"/>
            <a:chExt cx="315875" cy="318400"/>
          </a:xfrm>
          <a:solidFill>
            <a:schemeClr val="tx1"/>
          </a:solidFill>
        </p:grpSpPr>
        <p:sp>
          <p:nvSpPr>
            <p:cNvPr id="6349" name="Google Shape;6349;p87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50" name="Google Shape;6350;p87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51" name="Google Shape;6351;p87"/>
          <p:cNvGrpSpPr/>
          <p:nvPr/>
        </p:nvGrpSpPr>
        <p:grpSpPr>
          <a:xfrm>
            <a:off x="3967415" y="2424826"/>
            <a:ext cx="351786" cy="326274"/>
            <a:chOff x="-62511900" y="4129100"/>
            <a:chExt cx="304050" cy="282000"/>
          </a:xfrm>
          <a:solidFill>
            <a:schemeClr val="tx1"/>
          </a:solidFill>
        </p:grpSpPr>
        <p:sp>
          <p:nvSpPr>
            <p:cNvPr id="6352" name="Google Shape;6352;p87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53" name="Google Shape;6353;p87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54" name="Google Shape;6354;p87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55" name="Google Shape;6355;p87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56" name="Google Shape;6356;p87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57" name="Google Shape;6357;p87"/>
          <p:cNvGrpSpPr/>
          <p:nvPr/>
        </p:nvGrpSpPr>
        <p:grpSpPr>
          <a:xfrm>
            <a:off x="2645537" y="2897220"/>
            <a:ext cx="310770" cy="367261"/>
            <a:chOff x="-60597975" y="3367475"/>
            <a:chExt cx="268600" cy="317425"/>
          </a:xfrm>
          <a:solidFill>
            <a:schemeClr val="tx1"/>
          </a:solidFill>
        </p:grpSpPr>
        <p:sp>
          <p:nvSpPr>
            <p:cNvPr id="6358" name="Google Shape;6358;p87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59" name="Google Shape;6359;p87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60" name="Google Shape;6360;p87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61" name="Google Shape;6361;p87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62" name="Google Shape;6362;p87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363" name="Google Shape;6363;p87"/>
          <p:cNvSpPr/>
          <p:nvPr/>
        </p:nvSpPr>
        <p:spPr>
          <a:xfrm>
            <a:off x="2616264" y="33487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364" name="Google Shape;6364;p87"/>
          <p:cNvGrpSpPr/>
          <p:nvPr/>
        </p:nvGrpSpPr>
        <p:grpSpPr>
          <a:xfrm>
            <a:off x="2617740" y="3858536"/>
            <a:ext cx="366364" cy="262465"/>
            <a:chOff x="-60621600" y="4145650"/>
            <a:chExt cx="316650" cy="226850"/>
          </a:xfrm>
          <a:solidFill>
            <a:schemeClr val="tx1"/>
          </a:solidFill>
        </p:grpSpPr>
        <p:sp>
          <p:nvSpPr>
            <p:cNvPr id="6365" name="Google Shape;6365;p87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66" name="Google Shape;6366;p87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67" name="Google Shape;6367;p87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68" name="Google Shape;6368;p87"/>
          <p:cNvGrpSpPr/>
          <p:nvPr/>
        </p:nvGrpSpPr>
        <p:grpSpPr>
          <a:xfrm>
            <a:off x="3954392" y="3807035"/>
            <a:ext cx="359972" cy="365467"/>
            <a:chOff x="-59400775" y="4084200"/>
            <a:chExt cx="311125" cy="315875"/>
          </a:xfrm>
          <a:solidFill>
            <a:schemeClr val="tx1"/>
          </a:solidFill>
        </p:grpSpPr>
        <p:sp>
          <p:nvSpPr>
            <p:cNvPr id="6369" name="Google Shape;6369;p87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70" name="Google Shape;6370;p87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71" name="Google Shape;6371;p87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72" name="Google Shape;6372;p87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73" name="Google Shape;6373;p87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74" name="Google Shape;6374;p87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75" name="Google Shape;6375;p87"/>
          <p:cNvGrpSpPr/>
          <p:nvPr/>
        </p:nvGrpSpPr>
        <p:grpSpPr>
          <a:xfrm>
            <a:off x="2178486" y="1532866"/>
            <a:ext cx="365438" cy="366364"/>
            <a:chOff x="-64044600" y="3360375"/>
            <a:chExt cx="315850" cy="316650"/>
          </a:xfrm>
          <a:solidFill>
            <a:schemeClr val="tx1"/>
          </a:solidFill>
        </p:grpSpPr>
        <p:sp>
          <p:nvSpPr>
            <p:cNvPr id="6376" name="Google Shape;6376;p87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77" name="Google Shape;6377;p87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78" name="Google Shape;6378;p87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79" name="Google Shape;6379;p87"/>
          <p:cNvGrpSpPr/>
          <p:nvPr/>
        </p:nvGrpSpPr>
        <p:grpSpPr>
          <a:xfrm>
            <a:off x="2204909" y="1975418"/>
            <a:ext cx="312592" cy="367261"/>
            <a:chOff x="-64022550" y="3727425"/>
            <a:chExt cx="270175" cy="317425"/>
          </a:xfrm>
          <a:solidFill>
            <a:schemeClr val="tx1"/>
          </a:solidFill>
        </p:grpSpPr>
        <p:sp>
          <p:nvSpPr>
            <p:cNvPr id="6380" name="Google Shape;6380;p87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81" name="Google Shape;6381;p87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82" name="Google Shape;6382;p87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83" name="Google Shape;6383;p87"/>
          <p:cNvGrpSpPr/>
          <p:nvPr/>
        </p:nvGrpSpPr>
        <p:grpSpPr>
          <a:xfrm>
            <a:off x="2229047" y="2404318"/>
            <a:ext cx="264317" cy="367290"/>
            <a:chOff x="-64001300" y="4093650"/>
            <a:chExt cx="228450" cy="317450"/>
          </a:xfrm>
          <a:solidFill>
            <a:schemeClr val="tx1"/>
          </a:solidFill>
        </p:grpSpPr>
        <p:sp>
          <p:nvSpPr>
            <p:cNvPr id="6384" name="Google Shape;6384;p87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85" name="Google Shape;6385;p87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86" name="Google Shape;6386;p87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87" name="Google Shape;6387;p87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88" name="Google Shape;6388;p87"/>
          <p:cNvGrpSpPr/>
          <p:nvPr/>
        </p:nvGrpSpPr>
        <p:grpSpPr>
          <a:xfrm>
            <a:off x="848051" y="2897610"/>
            <a:ext cx="359972" cy="366480"/>
            <a:chOff x="-62148800" y="3377700"/>
            <a:chExt cx="311125" cy="316750"/>
          </a:xfrm>
          <a:solidFill>
            <a:schemeClr val="tx1"/>
          </a:solidFill>
        </p:grpSpPr>
        <p:sp>
          <p:nvSpPr>
            <p:cNvPr id="6389" name="Google Shape;6389;p87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90" name="Google Shape;6390;p87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91" name="Google Shape;6391;p87"/>
          <p:cNvGrpSpPr/>
          <p:nvPr/>
        </p:nvGrpSpPr>
        <p:grpSpPr>
          <a:xfrm>
            <a:off x="843958" y="3347607"/>
            <a:ext cx="368157" cy="367290"/>
            <a:chOff x="-62154300" y="3743950"/>
            <a:chExt cx="318200" cy="317450"/>
          </a:xfrm>
          <a:solidFill>
            <a:schemeClr val="tx1"/>
          </a:solidFill>
        </p:grpSpPr>
        <p:sp>
          <p:nvSpPr>
            <p:cNvPr id="6392" name="Google Shape;6392;p87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93" name="Google Shape;6393;p87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94" name="Google Shape;6394;p87"/>
          <p:cNvGrpSpPr/>
          <p:nvPr/>
        </p:nvGrpSpPr>
        <p:grpSpPr>
          <a:xfrm>
            <a:off x="843944" y="3806587"/>
            <a:ext cx="368186" cy="366364"/>
            <a:chOff x="-62151950" y="4111775"/>
            <a:chExt cx="318225" cy="316650"/>
          </a:xfrm>
          <a:solidFill>
            <a:schemeClr val="tx1"/>
          </a:solidFill>
        </p:grpSpPr>
        <p:sp>
          <p:nvSpPr>
            <p:cNvPr id="6395" name="Google Shape;6395;p87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96" name="Google Shape;6396;p87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97" name="Google Shape;6397;p87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398" name="Google Shape;6398;p87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399" name="Google Shape;6399;p87"/>
          <p:cNvGrpSpPr/>
          <p:nvPr/>
        </p:nvGrpSpPr>
        <p:grpSpPr>
          <a:xfrm>
            <a:off x="3062568" y="2897133"/>
            <a:ext cx="368157" cy="367434"/>
            <a:chOff x="-60254550" y="3367325"/>
            <a:chExt cx="318200" cy="317575"/>
          </a:xfrm>
          <a:solidFill>
            <a:schemeClr val="tx1"/>
          </a:solidFill>
        </p:grpSpPr>
        <p:sp>
          <p:nvSpPr>
            <p:cNvPr id="6400" name="Google Shape;6400;p87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01" name="Google Shape;6401;p87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02" name="Google Shape;6402;p87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03" name="Google Shape;6403;p87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04" name="Google Shape;6404;p87"/>
          <p:cNvGrpSpPr/>
          <p:nvPr/>
        </p:nvGrpSpPr>
        <p:grpSpPr>
          <a:xfrm>
            <a:off x="3063465" y="3348127"/>
            <a:ext cx="366364" cy="366248"/>
            <a:chOff x="-60255350" y="3733825"/>
            <a:chExt cx="316650" cy="316550"/>
          </a:xfrm>
          <a:solidFill>
            <a:schemeClr val="tx1"/>
          </a:solidFill>
        </p:grpSpPr>
        <p:sp>
          <p:nvSpPr>
            <p:cNvPr id="6405" name="Google Shape;6405;p87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06" name="Google Shape;6406;p87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07" name="Google Shape;6407;p87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08" name="Google Shape;6408;p87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09" name="Google Shape;6409;p87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10" name="Google Shape;6410;p87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11" name="Google Shape;6411;p87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12" name="Google Shape;6412;p87"/>
          <p:cNvGrpSpPr/>
          <p:nvPr/>
        </p:nvGrpSpPr>
        <p:grpSpPr>
          <a:xfrm>
            <a:off x="3091262" y="3807035"/>
            <a:ext cx="310770" cy="365467"/>
            <a:chOff x="-60232500" y="4101525"/>
            <a:chExt cx="268600" cy="315875"/>
          </a:xfrm>
          <a:solidFill>
            <a:schemeClr val="tx1"/>
          </a:solidFill>
        </p:grpSpPr>
        <p:sp>
          <p:nvSpPr>
            <p:cNvPr id="6413" name="Google Shape;6413;p87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14" name="Google Shape;6414;p87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415" name="Google Shape;6415;p87"/>
          <p:cNvSpPr/>
          <p:nvPr/>
        </p:nvSpPr>
        <p:spPr>
          <a:xfrm>
            <a:off x="2179036" y="42759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416" name="Google Shape;6416;p87"/>
          <p:cNvGrpSpPr/>
          <p:nvPr/>
        </p:nvGrpSpPr>
        <p:grpSpPr>
          <a:xfrm>
            <a:off x="2624262" y="1532866"/>
            <a:ext cx="368186" cy="366364"/>
            <a:chOff x="-63679950" y="3360375"/>
            <a:chExt cx="318225" cy="316650"/>
          </a:xfrm>
          <a:solidFill>
            <a:schemeClr val="tx1"/>
          </a:solidFill>
        </p:grpSpPr>
        <p:sp>
          <p:nvSpPr>
            <p:cNvPr id="6417" name="Google Shape;6417;p87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18" name="Google Shape;6418;p87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19" name="Google Shape;6419;p87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20" name="Google Shape;6420;p87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421" name="Google Shape;6421;p87"/>
          <p:cNvSpPr/>
          <p:nvPr/>
        </p:nvSpPr>
        <p:spPr>
          <a:xfrm>
            <a:off x="2623229" y="19751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422" name="Google Shape;6422;p87"/>
          <p:cNvGrpSpPr/>
          <p:nvPr/>
        </p:nvGrpSpPr>
        <p:grpSpPr>
          <a:xfrm>
            <a:off x="2622889" y="2404203"/>
            <a:ext cx="370934" cy="367521"/>
            <a:chOff x="-63679950" y="4093450"/>
            <a:chExt cx="320600" cy="317650"/>
          </a:xfrm>
          <a:solidFill>
            <a:schemeClr val="tx1"/>
          </a:solidFill>
        </p:grpSpPr>
        <p:sp>
          <p:nvSpPr>
            <p:cNvPr id="6423" name="Google Shape;6423;p87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24" name="Google Shape;6424;p87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25" name="Google Shape;6425;p87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26" name="Google Shape;6426;p87"/>
          <p:cNvGrpSpPr/>
          <p:nvPr/>
        </p:nvGrpSpPr>
        <p:grpSpPr>
          <a:xfrm>
            <a:off x="1283006" y="2897205"/>
            <a:ext cx="366364" cy="367290"/>
            <a:chOff x="-61784125" y="3377700"/>
            <a:chExt cx="316650" cy="317450"/>
          </a:xfrm>
          <a:solidFill>
            <a:schemeClr val="tx1"/>
          </a:solidFill>
        </p:grpSpPr>
        <p:sp>
          <p:nvSpPr>
            <p:cNvPr id="6427" name="Google Shape;6427;p87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28" name="Google Shape;6428;p87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29" name="Google Shape;6429;p87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30" name="Google Shape;6430;p87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31" name="Google Shape;6431;p87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32" name="Google Shape;6432;p87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33" name="Google Shape;6433;p87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34" name="Google Shape;6434;p87"/>
          <p:cNvGrpSpPr/>
          <p:nvPr/>
        </p:nvGrpSpPr>
        <p:grpSpPr>
          <a:xfrm>
            <a:off x="1283006" y="3347607"/>
            <a:ext cx="366364" cy="367290"/>
            <a:chOff x="-61783350" y="3743950"/>
            <a:chExt cx="316650" cy="317450"/>
          </a:xfrm>
          <a:solidFill>
            <a:schemeClr val="tx1"/>
          </a:solidFill>
        </p:grpSpPr>
        <p:sp>
          <p:nvSpPr>
            <p:cNvPr id="6435" name="Google Shape;6435;p87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36" name="Google Shape;6436;p87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437" name="Google Shape;6437;p87"/>
          <p:cNvSpPr/>
          <p:nvPr/>
        </p:nvSpPr>
        <p:spPr>
          <a:xfrm>
            <a:off x="1282887" y="38064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438" name="Google Shape;6438;p87"/>
          <p:cNvSpPr/>
          <p:nvPr/>
        </p:nvSpPr>
        <p:spPr>
          <a:xfrm>
            <a:off x="3505689" y="29070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6439" name="Google Shape;6439;p87"/>
          <p:cNvSpPr/>
          <p:nvPr/>
        </p:nvSpPr>
        <p:spPr>
          <a:xfrm>
            <a:off x="3504778" y="33876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440" name="Google Shape;6440;p87"/>
          <p:cNvGrpSpPr/>
          <p:nvPr/>
        </p:nvGrpSpPr>
        <p:grpSpPr>
          <a:xfrm>
            <a:off x="3504430" y="3807440"/>
            <a:ext cx="369112" cy="364657"/>
            <a:chOff x="-59869425" y="4102225"/>
            <a:chExt cx="319025" cy="315175"/>
          </a:xfrm>
          <a:solidFill>
            <a:schemeClr val="tx1"/>
          </a:solidFill>
        </p:grpSpPr>
        <p:sp>
          <p:nvSpPr>
            <p:cNvPr id="6441" name="Google Shape;6441;p87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42" name="Google Shape;6442;p87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43" name="Google Shape;6443;p87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44" name="Google Shape;6444;p87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45" name="Google Shape;6445;p87"/>
          <p:cNvGrpSpPr/>
          <p:nvPr/>
        </p:nvGrpSpPr>
        <p:grpSpPr>
          <a:xfrm>
            <a:off x="2623233" y="4276262"/>
            <a:ext cx="366364" cy="365467"/>
            <a:chOff x="-59029025" y="3711650"/>
            <a:chExt cx="316650" cy="315875"/>
          </a:xfrm>
          <a:solidFill>
            <a:schemeClr val="tx1"/>
          </a:solidFill>
        </p:grpSpPr>
        <p:sp>
          <p:nvSpPr>
            <p:cNvPr id="6446" name="Google Shape;6446;p87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47" name="Google Shape;6447;p87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48" name="Google Shape;6448;p87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49" name="Google Shape;6449;p87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50" name="Google Shape;6450;p87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51" name="Google Shape;6451;p87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52" name="Google Shape;6452;p87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53" name="Google Shape;6453;p87"/>
          <p:cNvGrpSpPr/>
          <p:nvPr/>
        </p:nvGrpSpPr>
        <p:grpSpPr>
          <a:xfrm>
            <a:off x="4859311" y="1532317"/>
            <a:ext cx="351940" cy="348188"/>
            <a:chOff x="581525" y="3254850"/>
            <a:chExt cx="297750" cy="294575"/>
          </a:xfrm>
          <a:solidFill>
            <a:schemeClr val="tx1"/>
          </a:solidFill>
        </p:grpSpPr>
        <p:sp>
          <p:nvSpPr>
            <p:cNvPr id="6454" name="Google Shape;6454;p87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55" name="Google Shape;6455;p87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56" name="Google Shape;6456;p87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57" name="Google Shape;6457;p87"/>
          <p:cNvGrpSpPr/>
          <p:nvPr/>
        </p:nvGrpSpPr>
        <p:grpSpPr>
          <a:xfrm>
            <a:off x="4858380" y="1971253"/>
            <a:ext cx="353802" cy="351497"/>
            <a:chOff x="580725" y="3617925"/>
            <a:chExt cx="299325" cy="297375"/>
          </a:xfrm>
          <a:solidFill>
            <a:schemeClr val="tx1"/>
          </a:solidFill>
        </p:grpSpPr>
        <p:sp>
          <p:nvSpPr>
            <p:cNvPr id="6458" name="Google Shape;6458;p87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59" name="Google Shape;6459;p87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60" name="Google Shape;6460;p87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61" name="Google Shape;6461;p87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62" name="Google Shape;6462;p87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63" name="Google Shape;6463;p87"/>
          <p:cNvGrpSpPr/>
          <p:nvPr/>
        </p:nvGrpSpPr>
        <p:grpSpPr>
          <a:xfrm>
            <a:off x="4860242" y="2418443"/>
            <a:ext cx="350079" cy="350079"/>
            <a:chOff x="583100" y="3982600"/>
            <a:chExt cx="296175" cy="296175"/>
          </a:xfrm>
          <a:solidFill>
            <a:schemeClr val="tx1"/>
          </a:solidFill>
        </p:grpSpPr>
        <p:sp>
          <p:nvSpPr>
            <p:cNvPr id="6464" name="Google Shape;6464;p87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65" name="Google Shape;6465;p87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66" name="Google Shape;6466;p87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67" name="Google Shape;6467;p87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68" name="Google Shape;6468;p87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69" name="Google Shape;6469;p87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70" name="Google Shape;6470;p87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71" name="Google Shape;6471;p87"/>
          <p:cNvGrpSpPr/>
          <p:nvPr/>
        </p:nvGrpSpPr>
        <p:grpSpPr>
          <a:xfrm>
            <a:off x="7092856" y="1532067"/>
            <a:ext cx="307231" cy="348690"/>
            <a:chOff x="2423775" y="3226875"/>
            <a:chExt cx="259925" cy="295000"/>
          </a:xfrm>
          <a:solidFill>
            <a:schemeClr val="tx1"/>
          </a:solidFill>
        </p:grpSpPr>
        <p:sp>
          <p:nvSpPr>
            <p:cNvPr id="6472" name="Google Shape;6472;p87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73" name="Google Shape;6473;p87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74" name="Google Shape;6474;p87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75" name="Google Shape;6475;p87"/>
          <p:cNvGrpSpPr/>
          <p:nvPr/>
        </p:nvGrpSpPr>
        <p:grpSpPr>
          <a:xfrm>
            <a:off x="7070043" y="1973352"/>
            <a:ext cx="352857" cy="347301"/>
            <a:chOff x="2404875" y="3592725"/>
            <a:chExt cx="298525" cy="293825"/>
          </a:xfrm>
          <a:solidFill>
            <a:schemeClr val="tx1"/>
          </a:solidFill>
        </p:grpSpPr>
        <p:sp>
          <p:nvSpPr>
            <p:cNvPr id="6476" name="Google Shape;6476;p87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77" name="Google Shape;6477;p87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78" name="Google Shape;6478;p87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79" name="Google Shape;6479;p87"/>
          <p:cNvGrpSpPr/>
          <p:nvPr/>
        </p:nvGrpSpPr>
        <p:grpSpPr>
          <a:xfrm>
            <a:off x="7070974" y="2418917"/>
            <a:ext cx="350995" cy="349133"/>
            <a:chOff x="2404875" y="3955825"/>
            <a:chExt cx="296950" cy="295375"/>
          </a:xfrm>
          <a:solidFill>
            <a:schemeClr val="tx1"/>
          </a:solidFill>
        </p:grpSpPr>
        <p:sp>
          <p:nvSpPr>
            <p:cNvPr id="6480" name="Google Shape;6480;p87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81" name="Google Shape;6481;p87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82" name="Google Shape;6482;p87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83" name="Google Shape;6483;p87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84" name="Google Shape;6484;p87"/>
          <p:cNvGrpSpPr/>
          <p:nvPr/>
        </p:nvGrpSpPr>
        <p:grpSpPr>
          <a:xfrm>
            <a:off x="5764954" y="2883111"/>
            <a:ext cx="349163" cy="350079"/>
            <a:chOff x="4263650" y="3235150"/>
            <a:chExt cx="295400" cy="296175"/>
          </a:xfrm>
          <a:solidFill>
            <a:schemeClr val="tx1"/>
          </a:solidFill>
        </p:grpSpPr>
        <p:sp>
          <p:nvSpPr>
            <p:cNvPr id="6485" name="Google Shape;6485;p87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86" name="Google Shape;6486;p87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87" name="Google Shape;6487;p87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88" name="Google Shape;6488;p87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89" name="Google Shape;6489;p87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90" name="Google Shape;6490;p87"/>
          <p:cNvGrpSpPr/>
          <p:nvPr/>
        </p:nvGrpSpPr>
        <p:grpSpPr>
          <a:xfrm>
            <a:off x="5762634" y="3342272"/>
            <a:ext cx="353802" cy="327739"/>
            <a:chOff x="4266025" y="3609275"/>
            <a:chExt cx="299325" cy="277275"/>
          </a:xfrm>
          <a:solidFill>
            <a:schemeClr val="tx1"/>
          </a:solidFill>
        </p:grpSpPr>
        <p:sp>
          <p:nvSpPr>
            <p:cNvPr id="6491" name="Google Shape;6491;p87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92" name="Google Shape;6492;p87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493" name="Google Shape;6493;p87"/>
          <p:cNvGrpSpPr/>
          <p:nvPr/>
        </p:nvGrpSpPr>
        <p:grpSpPr>
          <a:xfrm>
            <a:off x="5763092" y="3807659"/>
            <a:ext cx="352886" cy="349133"/>
            <a:chOff x="4263650" y="3963700"/>
            <a:chExt cx="298550" cy="295375"/>
          </a:xfrm>
          <a:solidFill>
            <a:schemeClr val="tx1"/>
          </a:solidFill>
        </p:grpSpPr>
        <p:sp>
          <p:nvSpPr>
            <p:cNvPr id="6494" name="Google Shape;6494;p87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95" name="Google Shape;6495;p87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96" name="Google Shape;6496;p87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97" name="Google Shape;6497;p87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98" name="Google Shape;6498;p87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499" name="Google Shape;6499;p87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00" name="Google Shape;6500;p87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01" name="Google Shape;6501;p87"/>
          <p:cNvGrpSpPr/>
          <p:nvPr/>
        </p:nvGrpSpPr>
        <p:grpSpPr>
          <a:xfrm>
            <a:off x="8041429" y="2883111"/>
            <a:ext cx="226264" cy="350079"/>
            <a:chOff x="6164975" y="3211525"/>
            <a:chExt cx="191425" cy="296175"/>
          </a:xfrm>
          <a:solidFill>
            <a:schemeClr val="tx1"/>
          </a:solidFill>
        </p:grpSpPr>
        <p:sp>
          <p:nvSpPr>
            <p:cNvPr id="6502" name="Google Shape;6502;p87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03" name="Google Shape;6503;p87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04" name="Google Shape;6504;p87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05" name="Google Shape;6505;p87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06" name="Google Shape;6506;p87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07" name="Google Shape;6507;p87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08" name="Google Shape;6508;p87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09" name="Google Shape;6509;p87"/>
          <p:cNvGrpSpPr/>
          <p:nvPr/>
        </p:nvGrpSpPr>
        <p:grpSpPr>
          <a:xfrm>
            <a:off x="5303466" y="1531387"/>
            <a:ext cx="352886" cy="350049"/>
            <a:chOff x="946175" y="3253275"/>
            <a:chExt cx="298550" cy="296150"/>
          </a:xfrm>
          <a:solidFill>
            <a:schemeClr val="tx1"/>
          </a:solidFill>
        </p:grpSpPr>
        <p:sp>
          <p:nvSpPr>
            <p:cNvPr id="6510" name="Google Shape;6510;p87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11" name="Google Shape;6511;p87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12" name="Google Shape;6512;p87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13" name="Google Shape;6513;p87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14" name="Google Shape;6514;p87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15" name="Google Shape;6515;p87"/>
          <p:cNvGrpSpPr/>
          <p:nvPr/>
        </p:nvGrpSpPr>
        <p:grpSpPr>
          <a:xfrm>
            <a:off x="5304397" y="1973351"/>
            <a:ext cx="351024" cy="347301"/>
            <a:chOff x="946175" y="3619500"/>
            <a:chExt cx="296975" cy="293825"/>
          </a:xfrm>
          <a:solidFill>
            <a:schemeClr val="tx1"/>
          </a:solidFill>
        </p:grpSpPr>
        <p:sp>
          <p:nvSpPr>
            <p:cNvPr id="6516" name="Google Shape;6516;p87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17" name="Google Shape;6517;p87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18" name="Google Shape;6518;p87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19" name="Google Shape;6519;p87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20" name="Google Shape;6520;p87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21" name="Google Shape;6521;p87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22" name="Google Shape;6522;p87"/>
          <p:cNvGrpSpPr/>
          <p:nvPr/>
        </p:nvGrpSpPr>
        <p:grpSpPr>
          <a:xfrm>
            <a:off x="5303939" y="2417985"/>
            <a:ext cx="351940" cy="350995"/>
            <a:chOff x="944600" y="3981825"/>
            <a:chExt cx="297750" cy="296950"/>
          </a:xfrm>
          <a:solidFill>
            <a:schemeClr val="tx1"/>
          </a:solidFill>
        </p:grpSpPr>
        <p:sp>
          <p:nvSpPr>
            <p:cNvPr id="6523" name="Google Shape;6523;p87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24" name="Google Shape;6524;p87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25" name="Google Shape;6525;p87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26" name="Google Shape;6526;p87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27" name="Google Shape;6527;p87"/>
          <p:cNvGrpSpPr/>
          <p:nvPr/>
        </p:nvGrpSpPr>
        <p:grpSpPr>
          <a:xfrm>
            <a:off x="7520875" y="1531845"/>
            <a:ext cx="350079" cy="349133"/>
            <a:chOff x="2768750" y="3227275"/>
            <a:chExt cx="296175" cy="295375"/>
          </a:xfrm>
          <a:solidFill>
            <a:schemeClr val="tx1"/>
          </a:solidFill>
        </p:grpSpPr>
        <p:sp>
          <p:nvSpPr>
            <p:cNvPr id="6528" name="Google Shape;6528;p87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29" name="Google Shape;6529;p87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30" name="Google Shape;6530;p87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31" name="Google Shape;6531;p87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32" name="Google Shape;6532;p87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33" name="Google Shape;6533;p87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34" name="Google Shape;6534;p87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35" name="Google Shape;6535;p87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36" name="Google Shape;6536;p87"/>
          <p:cNvGrpSpPr/>
          <p:nvPr/>
        </p:nvGrpSpPr>
        <p:grpSpPr>
          <a:xfrm>
            <a:off x="7541826" y="1972717"/>
            <a:ext cx="308177" cy="348572"/>
            <a:chOff x="2786075" y="3591800"/>
            <a:chExt cx="260725" cy="294900"/>
          </a:xfrm>
          <a:solidFill>
            <a:schemeClr val="tx1"/>
          </a:solidFill>
        </p:grpSpPr>
        <p:sp>
          <p:nvSpPr>
            <p:cNvPr id="6537" name="Google Shape;6537;p87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38" name="Google Shape;6538;p87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39" name="Google Shape;6539;p87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40" name="Google Shape;6540;p87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41" name="Google Shape;6541;p87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42" name="Google Shape;6542;p87"/>
          <p:cNvGrpSpPr/>
          <p:nvPr/>
        </p:nvGrpSpPr>
        <p:grpSpPr>
          <a:xfrm>
            <a:off x="7582324" y="2418444"/>
            <a:ext cx="227180" cy="350079"/>
            <a:chOff x="2819150" y="3955025"/>
            <a:chExt cx="192200" cy="296175"/>
          </a:xfrm>
          <a:solidFill>
            <a:schemeClr val="tx1"/>
          </a:solidFill>
        </p:grpSpPr>
        <p:sp>
          <p:nvSpPr>
            <p:cNvPr id="6543" name="Google Shape;6543;p87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44" name="Google Shape;6544;p87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45" name="Google Shape;6545;p87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46" name="Google Shape;6546;p87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47" name="Google Shape;6547;p87"/>
          <p:cNvGrpSpPr/>
          <p:nvPr/>
        </p:nvGrpSpPr>
        <p:grpSpPr>
          <a:xfrm>
            <a:off x="6206097" y="2884042"/>
            <a:ext cx="349133" cy="348217"/>
            <a:chOff x="4629125" y="3235150"/>
            <a:chExt cx="295375" cy="294600"/>
          </a:xfrm>
          <a:solidFill>
            <a:schemeClr val="tx1"/>
          </a:solidFill>
        </p:grpSpPr>
        <p:sp>
          <p:nvSpPr>
            <p:cNvPr id="6548" name="Google Shape;6548;p87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49" name="Google Shape;6549;p87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50" name="Google Shape;6550;p87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51" name="Google Shape;6551;p87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52" name="Google Shape;6552;p87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53" name="Google Shape;6553;p87"/>
          <p:cNvGrpSpPr/>
          <p:nvPr/>
        </p:nvGrpSpPr>
        <p:grpSpPr>
          <a:xfrm>
            <a:off x="6206082" y="3331575"/>
            <a:ext cx="349163" cy="349133"/>
            <a:chOff x="4628325" y="3599825"/>
            <a:chExt cx="295400" cy="295375"/>
          </a:xfrm>
          <a:solidFill>
            <a:schemeClr val="tx1"/>
          </a:solidFill>
        </p:grpSpPr>
        <p:sp>
          <p:nvSpPr>
            <p:cNvPr id="6554" name="Google Shape;6554;p87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55" name="Google Shape;6555;p87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56" name="Google Shape;6556;p87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57" name="Google Shape;6557;p87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58" name="Google Shape;6558;p87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59" name="Google Shape;6559;p87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60" name="Google Shape;6560;p87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61" name="Google Shape;6561;p87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62" name="Google Shape;6562;p87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63" name="Google Shape;6563;p87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64" name="Google Shape;6564;p87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65" name="Google Shape;6565;p87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66" name="Google Shape;6566;p87"/>
          <p:cNvGrpSpPr/>
          <p:nvPr/>
        </p:nvGrpSpPr>
        <p:grpSpPr>
          <a:xfrm>
            <a:off x="6227033" y="3807186"/>
            <a:ext cx="307261" cy="350079"/>
            <a:chOff x="4645650" y="3962900"/>
            <a:chExt cx="259950" cy="296175"/>
          </a:xfrm>
          <a:solidFill>
            <a:schemeClr val="tx1"/>
          </a:solidFill>
        </p:grpSpPr>
        <p:sp>
          <p:nvSpPr>
            <p:cNvPr id="6567" name="Google Shape;6567;p87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68" name="Google Shape;6568;p87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69" name="Google Shape;6569;p87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70" name="Google Shape;6570;p87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71" name="Google Shape;6571;p87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72" name="Google Shape;6572;p87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73" name="Google Shape;6573;p87"/>
          <p:cNvGrpSpPr/>
          <p:nvPr/>
        </p:nvGrpSpPr>
        <p:grpSpPr>
          <a:xfrm>
            <a:off x="7979994" y="3332048"/>
            <a:ext cx="349133" cy="348188"/>
            <a:chOff x="6143725" y="3582500"/>
            <a:chExt cx="295375" cy="294575"/>
          </a:xfrm>
          <a:solidFill>
            <a:schemeClr val="tx1"/>
          </a:solidFill>
        </p:grpSpPr>
        <p:sp>
          <p:nvSpPr>
            <p:cNvPr id="6574" name="Google Shape;6574;p87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75" name="Google Shape;6575;p87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76" name="Google Shape;6576;p87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77" name="Google Shape;6577;p87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78" name="Google Shape;6578;p87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79" name="Google Shape;6579;p87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80" name="Google Shape;6580;p87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81" name="Google Shape;6581;p87"/>
          <p:cNvGrpSpPr/>
          <p:nvPr/>
        </p:nvGrpSpPr>
        <p:grpSpPr>
          <a:xfrm>
            <a:off x="5748820" y="1531387"/>
            <a:ext cx="350995" cy="350049"/>
            <a:chOff x="1310075" y="3253275"/>
            <a:chExt cx="296950" cy="296150"/>
          </a:xfrm>
          <a:solidFill>
            <a:schemeClr val="tx1"/>
          </a:solidFill>
        </p:grpSpPr>
        <p:sp>
          <p:nvSpPr>
            <p:cNvPr id="6582" name="Google Shape;6582;p87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83" name="Google Shape;6583;p87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84" name="Google Shape;6584;p87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585" name="Google Shape;6585;p87"/>
          <p:cNvSpPr/>
          <p:nvPr/>
        </p:nvSpPr>
        <p:spPr>
          <a:xfrm>
            <a:off x="5750241" y="19734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586" name="Google Shape;6586;p87"/>
          <p:cNvGrpSpPr/>
          <p:nvPr/>
        </p:nvGrpSpPr>
        <p:grpSpPr>
          <a:xfrm>
            <a:off x="5748347" y="2417646"/>
            <a:ext cx="351941" cy="351675"/>
            <a:chOff x="1310075" y="3980250"/>
            <a:chExt cx="297750" cy="297525"/>
          </a:xfrm>
          <a:solidFill>
            <a:schemeClr val="tx1"/>
          </a:solidFill>
        </p:grpSpPr>
        <p:sp>
          <p:nvSpPr>
            <p:cNvPr id="6587" name="Google Shape;6587;p87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88" name="Google Shape;6588;p87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89" name="Google Shape;6589;p87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90" name="Google Shape;6590;p87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591" name="Google Shape;6591;p87"/>
          <p:cNvGrpSpPr/>
          <p:nvPr/>
        </p:nvGrpSpPr>
        <p:grpSpPr>
          <a:xfrm>
            <a:off x="8013136" y="1531845"/>
            <a:ext cx="266305" cy="349133"/>
            <a:chOff x="3167275" y="3227275"/>
            <a:chExt cx="225300" cy="295375"/>
          </a:xfrm>
          <a:solidFill>
            <a:schemeClr val="tx1"/>
          </a:solidFill>
        </p:grpSpPr>
        <p:sp>
          <p:nvSpPr>
            <p:cNvPr id="6592" name="Google Shape;6592;p87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93" name="Google Shape;6593;p87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94" name="Google Shape;6594;p87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95" name="Google Shape;6595;p87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596" name="Google Shape;6596;p87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6597" name="Google Shape;6597;p87"/>
          <p:cNvSpPr/>
          <p:nvPr/>
        </p:nvSpPr>
        <p:spPr>
          <a:xfrm>
            <a:off x="7962474" y="19717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pSp>
        <p:nvGrpSpPr>
          <p:cNvPr id="6598" name="Google Shape;6598;p87"/>
          <p:cNvGrpSpPr/>
          <p:nvPr/>
        </p:nvGrpSpPr>
        <p:grpSpPr>
          <a:xfrm>
            <a:off x="7970318" y="2418902"/>
            <a:ext cx="351940" cy="349163"/>
            <a:chOff x="3133425" y="3955025"/>
            <a:chExt cx="297750" cy="295400"/>
          </a:xfrm>
          <a:solidFill>
            <a:schemeClr val="tx1"/>
          </a:solidFill>
        </p:grpSpPr>
        <p:sp>
          <p:nvSpPr>
            <p:cNvPr id="6599" name="Google Shape;6599;p87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00" name="Google Shape;6600;p87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01" name="Google Shape;6601;p87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02" name="Google Shape;6602;p87"/>
          <p:cNvGrpSpPr/>
          <p:nvPr/>
        </p:nvGrpSpPr>
        <p:grpSpPr>
          <a:xfrm>
            <a:off x="6650491" y="2882490"/>
            <a:ext cx="350079" cy="351320"/>
            <a:chOff x="4991425" y="3234750"/>
            <a:chExt cx="296175" cy="297225"/>
          </a:xfrm>
          <a:solidFill>
            <a:schemeClr val="tx1"/>
          </a:solidFill>
        </p:grpSpPr>
        <p:sp>
          <p:nvSpPr>
            <p:cNvPr id="6603" name="Google Shape;6603;p87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04" name="Google Shape;6604;p87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05" name="Google Shape;6605;p87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06" name="Google Shape;6606;p87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07" name="Google Shape;6607;p87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08" name="Google Shape;6608;p87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09" name="Google Shape;6609;p87"/>
          <p:cNvGrpSpPr/>
          <p:nvPr/>
        </p:nvGrpSpPr>
        <p:grpSpPr>
          <a:xfrm>
            <a:off x="6650491" y="3352053"/>
            <a:ext cx="350079" cy="308177"/>
            <a:chOff x="4991425" y="3617150"/>
            <a:chExt cx="296175" cy="260725"/>
          </a:xfrm>
          <a:solidFill>
            <a:schemeClr val="tx1"/>
          </a:solidFill>
        </p:grpSpPr>
        <p:sp>
          <p:nvSpPr>
            <p:cNvPr id="6610" name="Google Shape;6610;p87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11" name="Google Shape;6611;p87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12" name="Google Shape;6612;p87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13" name="Google Shape;6613;p87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14" name="Google Shape;6614;p87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15" name="Google Shape;6615;p87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16" name="Google Shape;6616;p87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17" name="Google Shape;6617;p87"/>
          <p:cNvGrpSpPr/>
          <p:nvPr/>
        </p:nvGrpSpPr>
        <p:grpSpPr>
          <a:xfrm>
            <a:off x="6727764" y="3807644"/>
            <a:ext cx="195532" cy="349163"/>
            <a:chOff x="5056800" y="3962900"/>
            <a:chExt cx="165425" cy="295400"/>
          </a:xfrm>
          <a:solidFill>
            <a:schemeClr val="tx1"/>
          </a:solidFill>
        </p:grpSpPr>
        <p:sp>
          <p:nvSpPr>
            <p:cNvPr id="6618" name="Google Shape;6618;p87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19" name="Google Shape;6619;p87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20" name="Google Shape;6620;p87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21" name="Google Shape;6621;p87"/>
          <p:cNvGrpSpPr/>
          <p:nvPr/>
        </p:nvGrpSpPr>
        <p:grpSpPr>
          <a:xfrm>
            <a:off x="7979062" y="3807660"/>
            <a:ext cx="350995" cy="349133"/>
            <a:chOff x="6168925" y="3936925"/>
            <a:chExt cx="296950" cy="295375"/>
          </a:xfrm>
          <a:solidFill>
            <a:schemeClr val="tx1"/>
          </a:solidFill>
        </p:grpSpPr>
        <p:sp>
          <p:nvSpPr>
            <p:cNvPr id="6622" name="Google Shape;6622;p87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23" name="Google Shape;6623;p87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24" name="Google Shape;6624;p87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25" name="Google Shape;6625;p87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26" name="Google Shape;6626;p87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27" name="Google Shape;6627;p87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28" name="Google Shape;6628;p87"/>
          <p:cNvGrpSpPr/>
          <p:nvPr/>
        </p:nvGrpSpPr>
        <p:grpSpPr>
          <a:xfrm>
            <a:off x="6192756" y="1531845"/>
            <a:ext cx="348188" cy="349133"/>
            <a:chOff x="1674750" y="3254050"/>
            <a:chExt cx="294575" cy="295375"/>
          </a:xfrm>
          <a:solidFill>
            <a:schemeClr val="tx1"/>
          </a:solidFill>
        </p:grpSpPr>
        <p:sp>
          <p:nvSpPr>
            <p:cNvPr id="6629" name="Google Shape;6629;p87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30" name="Google Shape;6630;p87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31" name="Google Shape;6631;p87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32" name="Google Shape;6632;p87"/>
          <p:cNvGrpSpPr/>
          <p:nvPr/>
        </p:nvGrpSpPr>
        <p:grpSpPr>
          <a:xfrm>
            <a:off x="6207177" y="1972435"/>
            <a:ext cx="319347" cy="349133"/>
            <a:chOff x="1687350" y="3618725"/>
            <a:chExt cx="270175" cy="295375"/>
          </a:xfrm>
          <a:solidFill>
            <a:schemeClr val="tx1"/>
          </a:solidFill>
        </p:grpSpPr>
        <p:sp>
          <p:nvSpPr>
            <p:cNvPr id="6633" name="Google Shape;6633;p87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34" name="Google Shape;6634;p87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35" name="Google Shape;6635;p87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36" name="Google Shape;6636;p87"/>
          <p:cNvGrpSpPr/>
          <p:nvPr/>
        </p:nvGrpSpPr>
        <p:grpSpPr>
          <a:xfrm>
            <a:off x="6190880" y="2418916"/>
            <a:ext cx="351940" cy="349133"/>
            <a:chOff x="1672375" y="3982600"/>
            <a:chExt cx="297750" cy="295375"/>
          </a:xfrm>
          <a:solidFill>
            <a:schemeClr val="tx1"/>
          </a:solidFill>
        </p:grpSpPr>
        <p:sp>
          <p:nvSpPr>
            <p:cNvPr id="6637" name="Google Shape;6637;p87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38" name="Google Shape;6638;p87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39" name="Google Shape;6639;p87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40" name="Google Shape;6640;p87"/>
          <p:cNvGrpSpPr/>
          <p:nvPr/>
        </p:nvGrpSpPr>
        <p:grpSpPr>
          <a:xfrm>
            <a:off x="4882872" y="2883111"/>
            <a:ext cx="350079" cy="350079"/>
            <a:chOff x="3497300" y="3227275"/>
            <a:chExt cx="296175" cy="296175"/>
          </a:xfrm>
          <a:solidFill>
            <a:schemeClr val="tx1"/>
          </a:solidFill>
        </p:grpSpPr>
        <p:sp>
          <p:nvSpPr>
            <p:cNvPr id="6641" name="Google Shape;6641;p87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42" name="Google Shape;6642;p87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43" name="Google Shape;6643;p87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44" name="Google Shape;6644;p87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45" name="Google Shape;6645;p87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46" name="Google Shape;6646;p87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47" name="Google Shape;6647;p87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48" name="Google Shape;6648;p87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49" name="Google Shape;6649;p87"/>
          <p:cNvGrpSpPr/>
          <p:nvPr/>
        </p:nvGrpSpPr>
        <p:grpSpPr>
          <a:xfrm>
            <a:off x="4883345" y="3332506"/>
            <a:ext cx="349133" cy="347272"/>
            <a:chOff x="3497300" y="3591950"/>
            <a:chExt cx="295375" cy="293800"/>
          </a:xfrm>
          <a:solidFill>
            <a:schemeClr val="tx1"/>
          </a:solidFill>
        </p:grpSpPr>
        <p:sp>
          <p:nvSpPr>
            <p:cNvPr id="6650" name="Google Shape;6650;p87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51" name="Google Shape;6651;p87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52" name="Google Shape;6652;p87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53" name="Google Shape;6653;p87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54" name="Google Shape;6654;p87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55" name="Google Shape;6655;p87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56" name="Google Shape;6656;p87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57" name="Google Shape;6657;p87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58" name="Google Shape;6658;p87"/>
          <p:cNvGrpSpPr/>
          <p:nvPr/>
        </p:nvGrpSpPr>
        <p:grpSpPr>
          <a:xfrm>
            <a:off x="4883345" y="3807644"/>
            <a:ext cx="349133" cy="349163"/>
            <a:chOff x="3497300" y="3955025"/>
            <a:chExt cx="295375" cy="295400"/>
          </a:xfrm>
          <a:solidFill>
            <a:schemeClr val="tx1"/>
          </a:solidFill>
        </p:grpSpPr>
        <p:sp>
          <p:nvSpPr>
            <p:cNvPr id="6659" name="Google Shape;6659;p87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60" name="Google Shape;6660;p87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61" name="Google Shape;6661;p87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62" name="Google Shape;6662;p87"/>
          <p:cNvGrpSpPr/>
          <p:nvPr/>
        </p:nvGrpSpPr>
        <p:grpSpPr>
          <a:xfrm>
            <a:off x="7107917" y="2883835"/>
            <a:ext cx="327739" cy="348631"/>
            <a:chOff x="5364750" y="3235150"/>
            <a:chExt cx="277275" cy="294950"/>
          </a:xfrm>
          <a:solidFill>
            <a:schemeClr val="tx1"/>
          </a:solidFill>
        </p:grpSpPr>
        <p:sp>
          <p:nvSpPr>
            <p:cNvPr id="6663" name="Google Shape;6663;p87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64" name="Google Shape;6664;p87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65" name="Google Shape;6665;p87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66" name="Google Shape;6666;p87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67" name="Google Shape;6667;p87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68" name="Google Shape;6668;p87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69" name="Google Shape;6669;p87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70" name="Google Shape;6670;p87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71" name="Google Shape;6671;p87"/>
          <p:cNvGrpSpPr/>
          <p:nvPr/>
        </p:nvGrpSpPr>
        <p:grpSpPr>
          <a:xfrm>
            <a:off x="7096274" y="3330171"/>
            <a:ext cx="351024" cy="351940"/>
            <a:chOff x="5355300" y="3598250"/>
            <a:chExt cx="296975" cy="297750"/>
          </a:xfrm>
          <a:solidFill>
            <a:schemeClr val="tx1"/>
          </a:solidFill>
        </p:grpSpPr>
        <p:sp>
          <p:nvSpPr>
            <p:cNvPr id="6672" name="Google Shape;6672;p87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73" name="Google Shape;6673;p87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74" name="Google Shape;6674;p87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75" name="Google Shape;6675;p87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76" name="Google Shape;6676;p87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77" name="Google Shape;6677;p87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78" name="Google Shape;6678;p87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79" name="Google Shape;6679;p87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80" name="Google Shape;6680;p87"/>
          <p:cNvGrpSpPr/>
          <p:nvPr/>
        </p:nvGrpSpPr>
        <p:grpSpPr>
          <a:xfrm>
            <a:off x="7100470" y="3869093"/>
            <a:ext cx="342632" cy="226264"/>
            <a:chOff x="5358450" y="4015675"/>
            <a:chExt cx="289875" cy="191425"/>
          </a:xfrm>
          <a:solidFill>
            <a:schemeClr val="tx1"/>
          </a:solidFill>
        </p:grpSpPr>
        <p:sp>
          <p:nvSpPr>
            <p:cNvPr id="6681" name="Google Shape;6681;p87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82" name="Google Shape;6682;p87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83" name="Google Shape;6683;p87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84" name="Google Shape;6684;p87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85" name="Google Shape;6685;p87"/>
          <p:cNvGrpSpPr/>
          <p:nvPr/>
        </p:nvGrpSpPr>
        <p:grpSpPr>
          <a:xfrm>
            <a:off x="6226953" y="4251624"/>
            <a:ext cx="351024" cy="325464"/>
            <a:chOff x="6543825" y="3202075"/>
            <a:chExt cx="296975" cy="275350"/>
          </a:xfrm>
          <a:solidFill>
            <a:schemeClr val="tx1"/>
          </a:solidFill>
        </p:grpSpPr>
        <p:sp>
          <p:nvSpPr>
            <p:cNvPr id="6686" name="Google Shape;6686;p87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87" name="Google Shape;6687;p87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88" name="Google Shape;6688;p87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89" name="Google Shape;6689;p87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90" name="Google Shape;6690;p87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91" name="Google Shape;6691;p87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92" name="Google Shape;6692;p87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693" name="Google Shape;6693;p87"/>
          <p:cNvGrpSpPr/>
          <p:nvPr/>
        </p:nvGrpSpPr>
        <p:grpSpPr>
          <a:xfrm>
            <a:off x="6633934" y="1531372"/>
            <a:ext cx="350079" cy="350079"/>
            <a:chOff x="2037825" y="3254050"/>
            <a:chExt cx="296175" cy="296175"/>
          </a:xfrm>
          <a:solidFill>
            <a:schemeClr val="tx1"/>
          </a:solidFill>
        </p:grpSpPr>
        <p:sp>
          <p:nvSpPr>
            <p:cNvPr id="6694" name="Google Shape;6694;p87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95" name="Google Shape;6695;p87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96" name="Google Shape;6696;p87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97" name="Google Shape;6697;p87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98" name="Google Shape;6698;p87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699" name="Google Shape;6699;p87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00" name="Google Shape;6700;p87"/>
          <p:cNvGrpSpPr/>
          <p:nvPr/>
        </p:nvGrpSpPr>
        <p:grpSpPr>
          <a:xfrm>
            <a:off x="6632072" y="1972539"/>
            <a:ext cx="353802" cy="348926"/>
            <a:chOff x="2034675" y="3617925"/>
            <a:chExt cx="299325" cy="295200"/>
          </a:xfrm>
          <a:solidFill>
            <a:schemeClr val="tx1"/>
          </a:solidFill>
        </p:grpSpPr>
        <p:sp>
          <p:nvSpPr>
            <p:cNvPr id="6701" name="Google Shape;6701;p87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02" name="Google Shape;6702;p87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03" name="Google Shape;6703;p87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04" name="Google Shape;6704;p87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05" name="Google Shape;6705;p87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06" name="Google Shape;6706;p87"/>
          <p:cNvGrpSpPr/>
          <p:nvPr/>
        </p:nvGrpSpPr>
        <p:grpSpPr>
          <a:xfrm>
            <a:off x="6633934" y="2418916"/>
            <a:ext cx="350079" cy="349133"/>
            <a:chOff x="2037825" y="3981825"/>
            <a:chExt cx="296175" cy="295375"/>
          </a:xfrm>
          <a:solidFill>
            <a:schemeClr val="tx1"/>
          </a:solidFill>
        </p:grpSpPr>
        <p:sp>
          <p:nvSpPr>
            <p:cNvPr id="6707" name="Google Shape;6707;p87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08" name="Google Shape;6708;p87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09" name="Google Shape;6709;p87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10" name="Google Shape;6710;p87"/>
          <p:cNvGrpSpPr/>
          <p:nvPr/>
        </p:nvGrpSpPr>
        <p:grpSpPr>
          <a:xfrm>
            <a:off x="5318952" y="2915232"/>
            <a:ext cx="350079" cy="285837"/>
            <a:chOff x="3860400" y="3254050"/>
            <a:chExt cx="296175" cy="241825"/>
          </a:xfrm>
          <a:solidFill>
            <a:schemeClr val="tx1"/>
          </a:solidFill>
        </p:grpSpPr>
        <p:sp>
          <p:nvSpPr>
            <p:cNvPr id="6711" name="Google Shape;6711;p87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12" name="Google Shape;6712;p87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13" name="Google Shape;6713;p87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14" name="Google Shape;6714;p87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15" name="Google Shape;6715;p87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16" name="Google Shape;6716;p87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17" name="Google Shape;6717;p87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18" name="Google Shape;6718;p87"/>
          <p:cNvGrpSpPr/>
          <p:nvPr/>
        </p:nvGrpSpPr>
        <p:grpSpPr>
          <a:xfrm>
            <a:off x="5318479" y="3331102"/>
            <a:ext cx="351024" cy="350079"/>
            <a:chOff x="3859600" y="3591950"/>
            <a:chExt cx="296975" cy="296175"/>
          </a:xfrm>
          <a:solidFill>
            <a:schemeClr val="tx1"/>
          </a:solidFill>
        </p:grpSpPr>
        <p:sp>
          <p:nvSpPr>
            <p:cNvPr id="6719" name="Google Shape;6719;p87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20" name="Google Shape;6720;p87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21" name="Google Shape;6721;p87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22" name="Google Shape;6722;p87"/>
          <p:cNvGrpSpPr/>
          <p:nvPr/>
        </p:nvGrpSpPr>
        <p:grpSpPr>
          <a:xfrm>
            <a:off x="5318952" y="3807186"/>
            <a:ext cx="350079" cy="350079"/>
            <a:chOff x="3860400" y="3955025"/>
            <a:chExt cx="296175" cy="296175"/>
          </a:xfrm>
          <a:solidFill>
            <a:schemeClr val="tx1"/>
          </a:solidFill>
        </p:grpSpPr>
        <p:sp>
          <p:nvSpPr>
            <p:cNvPr id="6723" name="Google Shape;6723;p87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24" name="Google Shape;6724;p87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25" name="Google Shape;6725;p87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26" name="Google Shape;6726;p87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27" name="Google Shape;6727;p87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28" name="Google Shape;6728;p87"/>
          <p:cNvGrpSpPr/>
          <p:nvPr/>
        </p:nvGrpSpPr>
        <p:grpSpPr>
          <a:xfrm>
            <a:off x="7534167" y="2883584"/>
            <a:ext cx="355664" cy="349133"/>
            <a:chOff x="5716825" y="3235950"/>
            <a:chExt cx="300900" cy="295375"/>
          </a:xfrm>
          <a:solidFill>
            <a:schemeClr val="tx1"/>
          </a:solidFill>
        </p:grpSpPr>
        <p:sp>
          <p:nvSpPr>
            <p:cNvPr id="6729" name="Google Shape;6729;p87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30" name="Google Shape;6730;p87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31" name="Google Shape;6731;p87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32" name="Google Shape;6732;p87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33" name="Google Shape;6733;p87"/>
          <p:cNvGrpSpPr/>
          <p:nvPr/>
        </p:nvGrpSpPr>
        <p:grpSpPr>
          <a:xfrm>
            <a:off x="7547199" y="3342272"/>
            <a:ext cx="329601" cy="327739"/>
            <a:chOff x="5727850" y="3609275"/>
            <a:chExt cx="278850" cy="277275"/>
          </a:xfrm>
          <a:solidFill>
            <a:schemeClr val="tx1"/>
          </a:solidFill>
        </p:grpSpPr>
        <p:sp>
          <p:nvSpPr>
            <p:cNvPr id="6734" name="Google Shape;6734;p87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35" name="Google Shape;6735;p87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36" name="Google Shape;6736;p87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37" name="Google Shape;6737;p87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38" name="Google Shape;6738;p87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39" name="Google Shape;6739;p87"/>
          <p:cNvGrpSpPr/>
          <p:nvPr/>
        </p:nvGrpSpPr>
        <p:grpSpPr>
          <a:xfrm>
            <a:off x="7558383" y="3807659"/>
            <a:ext cx="307231" cy="349133"/>
            <a:chOff x="5736525" y="3963700"/>
            <a:chExt cx="259925" cy="295375"/>
          </a:xfrm>
          <a:solidFill>
            <a:schemeClr val="tx1"/>
          </a:solidFill>
        </p:grpSpPr>
        <p:sp>
          <p:nvSpPr>
            <p:cNvPr id="6740" name="Google Shape;6740;p87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41" name="Google Shape;6741;p87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42" name="Google Shape;6742;p87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43" name="Google Shape;6743;p87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44" name="Google Shape;6744;p87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45" name="Google Shape;6745;p87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46" name="Google Shape;6746;p87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47" name="Google Shape;6747;p87"/>
          <p:cNvGrpSpPr/>
          <p:nvPr/>
        </p:nvGrpSpPr>
        <p:grpSpPr>
          <a:xfrm>
            <a:off x="6649963" y="4256985"/>
            <a:ext cx="351024" cy="350079"/>
            <a:chOff x="6553275" y="3604550"/>
            <a:chExt cx="296975" cy="296175"/>
          </a:xfrm>
          <a:solidFill>
            <a:schemeClr val="tx1"/>
          </a:solidFill>
        </p:grpSpPr>
        <p:sp>
          <p:nvSpPr>
            <p:cNvPr id="6748" name="Google Shape;6748;p87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49" name="Google Shape;6749;p87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50" name="Google Shape;6750;p87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51" name="Google Shape;6751;p87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52" name="Google Shape;6752;p87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53" name="Google Shape;6753;p87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/>
          <p:nvPr/>
        </p:nvSpPr>
        <p:spPr>
          <a:xfrm rot="-5400000">
            <a:off x="3800086" y="-694515"/>
            <a:ext cx="4149900" cy="65486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subTitle" idx="1"/>
          </p:nvPr>
        </p:nvSpPr>
        <p:spPr>
          <a:xfrm>
            <a:off x="3246728" y="3519517"/>
            <a:ext cx="5256615" cy="77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Here you can describe the company’s mission. A clear message is a good way to get down to business</a:t>
            </a:r>
            <a:endParaRPr sz="2000" dirty="0"/>
          </a:p>
        </p:txBody>
      </p:sp>
      <p:sp>
        <p:nvSpPr>
          <p:cNvPr id="242" name="Google Shape;242;p39"/>
          <p:cNvSpPr/>
          <p:nvPr/>
        </p:nvSpPr>
        <p:spPr>
          <a:xfrm rot="-5400000">
            <a:off x="-1556400" y="1471125"/>
            <a:ext cx="5213700" cy="2209500"/>
          </a:xfrm>
          <a:prstGeom prst="rect">
            <a:avLst/>
          </a:prstGeom>
          <a:solidFill>
            <a:schemeClr val="dk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title"/>
          </p:nvPr>
        </p:nvSpPr>
        <p:spPr>
          <a:xfrm rot="-5400000">
            <a:off x="-568225" y="18305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MISSION STATEMENT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247" y="765442"/>
            <a:ext cx="2754075" cy="27540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6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" name="Google Shape;6758;p88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Help &amp; Support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9" name="Google Shape;6759;p88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60" name="Google Shape;6760;p88"/>
          <p:cNvGrpSpPr/>
          <p:nvPr/>
        </p:nvGrpSpPr>
        <p:grpSpPr>
          <a:xfrm>
            <a:off x="877057" y="1532946"/>
            <a:ext cx="294401" cy="353645"/>
            <a:chOff x="-35814600" y="3202075"/>
            <a:chExt cx="242625" cy="291450"/>
          </a:xfrm>
          <a:solidFill>
            <a:schemeClr val="tx1"/>
          </a:solidFill>
        </p:grpSpPr>
        <p:sp>
          <p:nvSpPr>
            <p:cNvPr id="6761" name="Google Shape;6761;p88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62" name="Google Shape;6762;p88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63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64" name="Google Shape;6764;p88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65" name="Google Shape;6765;p88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66" name="Google Shape;6766;p88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67" name="Google Shape;6767;p88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68" name="Google Shape;6768;p88"/>
          <p:cNvGrpSpPr/>
          <p:nvPr/>
        </p:nvGrpSpPr>
        <p:grpSpPr>
          <a:xfrm>
            <a:off x="847435" y="1973866"/>
            <a:ext cx="353645" cy="353888"/>
            <a:chOff x="-35839800" y="3561025"/>
            <a:chExt cx="291450" cy="291650"/>
          </a:xfrm>
          <a:solidFill>
            <a:schemeClr val="tx1"/>
          </a:solidFill>
        </p:grpSpPr>
        <p:sp>
          <p:nvSpPr>
            <p:cNvPr id="6769" name="Google Shape;6769;p88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88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88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88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88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88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88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6" name="Google Shape;6776;p88"/>
          <p:cNvSpPr/>
          <p:nvPr/>
        </p:nvSpPr>
        <p:spPr>
          <a:xfrm>
            <a:off x="845859" y="2409404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7" name="Google Shape;6777;p88"/>
          <p:cNvGrpSpPr/>
          <p:nvPr/>
        </p:nvGrpSpPr>
        <p:grpSpPr>
          <a:xfrm>
            <a:off x="3084980" y="1532946"/>
            <a:ext cx="353645" cy="353645"/>
            <a:chOff x="-34003850" y="3227275"/>
            <a:chExt cx="291450" cy="291450"/>
          </a:xfrm>
          <a:solidFill>
            <a:schemeClr val="tx1"/>
          </a:solidFill>
        </p:grpSpPr>
        <p:sp>
          <p:nvSpPr>
            <p:cNvPr id="6778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79" name="Google Shape;6779;p88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80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81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782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783" name="Google Shape;6783;p88"/>
          <p:cNvGrpSpPr/>
          <p:nvPr/>
        </p:nvGrpSpPr>
        <p:grpSpPr>
          <a:xfrm>
            <a:off x="3084510" y="1973638"/>
            <a:ext cx="354586" cy="354343"/>
            <a:chOff x="-34004625" y="3585850"/>
            <a:chExt cx="292225" cy="292025"/>
          </a:xfrm>
          <a:solidFill>
            <a:schemeClr val="tx1"/>
          </a:solidFill>
        </p:grpSpPr>
        <p:sp>
          <p:nvSpPr>
            <p:cNvPr id="6784" name="Google Shape;6784;p88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88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89" name="Google Shape;6789;p88"/>
          <p:cNvGrpSpPr/>
          <p:nvPr/>
        </p:nvGrpSpPr>
        <p:grpSpPr>
          <a:xfrm>
            <a:off x="3084025" y="2408839"/>
            <a:ext cx="355557" cy="354616"/>
            <a:chOff x="-34005425" y="3945575"/>
            <a:chExt cx="293025" cy="292250"/>
          </a:xfrm>
          <a:solidFill>
            <a:schemeClr val="tx1"/>
          </a:solidFill>
        </p:grpSpPr>
        <p:sp>
          <p:nvSpPr>
            <p:cNvPr id="6790" name="Google Shape;6790;p88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88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88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3" name="Google Shape;6793;p88"/>
          <p:cNvGrpSpPr/>
          <p:nvPr/>
        </p:nvGrpSpPr>
        <p:grpSpPr>
          <a:xfrm>
            <a:off x="1731124" y="2882015"/>
            <a:ext cx="358408" cy="355557"/>
            <a:chOff x="-32174975" y="3192625"/>
            <a:chExt cx="295375" cy="293025"/>
          </a:xfrm>
          <a:solidFill>
            <a:schemeClr val="tx1"/>
          </a:solidFill>
        </p:grpSpPr>
        <p:sp>
          <p:nvSpPr>
            <p:cNvPr id="6794" name="Google Shape;6794;p88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88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88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88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8" name="Google Shape;6798;p88"/>
          <p:cNvSpPr/>
          <p:nvPr/>
        </p:nvSpPr>
        <p:spPr>
          <a:xfrm>
            <a:off x="1728170" y="335307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9" name="Google Shape;6799;p88"/>
          <p:cNvSpPr/>
          <p:nvPr/>
        </p:nvSpPr>
        <p:spPr>
          <a:xfrm>
            <a:off x="1732948" y="3818164"/>
            <a:ext cx="353645" cy="35458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0" name="Google Shape;6800;p88"/>
          <p:cNvGrpSpPr/>
          <p:nvPr/>
        </p:nvGrpSpPr>
        <p:grpSpPr>
          <a:xfrm>
            <a:off x="3970274" y="2882970"/>
            <a:ext cx="354586" cy="353645"/>
            <a:chOff x="-30345325" y="3184750"/>
            <a:chExt cx="292225" cy="291450"/>
          </a:xfrm>
          <a:solidFill>
            <a:schemeClr val="tx1"/>
          </a:solidFill>
        </p:grpSpPr>
        <p:sp>
          <p:nvSpPr>
            <p:cNvPr id="6801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88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88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88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88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6" name="Google Shape;6806;p88"/>
          <p:cNvGrpSpPr/>
          <p:nvPr/>
        </p:nvGrpSpPr>
        <p:grpSpPr>
          <a:xfrm>
            <a:off x="1295026" y="1532946"/>
            <a:ext cx="353645" cy="353645"/>
            <a:chOff x="-35481425" y="3202075"/>
            <a:chExt cx="291450" cy="291450"/>
          </a:xfrm>
          <a:solidFill>
            <a:schemeClr val="tx1"/>
          </a:solidFill>
        </p:grpSpPr>
        <p:sp>
          <p:nvSpPr>
            <p:cNvPr id="6807" name="Google Shape;6807;p88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8" name="Google Shape;6808;p88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09" name="Google Shape;6809;p88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10" name="Google Shape;6810;p88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11" name="Google Shape;6811;p88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12" name="Google Shape;6812;p88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13" name="Google Shape;6813;p88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14" name="Google Shape;6814;p88"/>
          <p:cNvGrpSpPr/>
          <p:nvPr/>
        </p:nvGrpSpPr>
        <p:grpSpPr>
          <a:xfrm>
            <a:off x="1294556" y="1974472"/>
            <a:ext cx="354586" cy="352675"/>
            <a:chOff x="-35482200" y="3561225"/>
            <a:chExt cx="292225" cy="290650"/>
          </a:xfrm>
          <a:solidFill>
            <a:schemeClr val="tx1"/>
          </a:solidFill>
        </p:grpSpPr>
        <p:sp>
          <p:nvSpPr>
            <p:cNvPr id="6815" name="Google Shape;6815;p88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88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88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8" name="Google Shape;6818;p88"/>
          <p:cNvGrpSpPr/>
          <p:nvPr/>
        </p:nvGrpSpPr>
        <p:grpSpPr>
          <a:xfrm>
            <a:off x="1295026" y="2409340"/>
            <a:ext cx="353645" cy="353615"/>
            <a:chOff x="-35481425" y="3919600"/>
            <a:chExt cx="291450" cy="291425"/>
          </a:xfrm>
          <a:solidFill>
            <a:schemeClr val="tx1"/>
          </a:solidFill>
        </p:grpSpPr>
        <p:sp>
          <p:nvSpPr>
            <p:cNvPr id="6819" name="Google Shape;6819;p88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88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88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88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88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88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88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88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7" name="Google Shape;6827;p88"/>
          <p:cNvGrpSpPr/>
          <p:nvPr/>
        </p:nvGrpSpPr>
        <p:grpSpPr>
          <a:xfrm>
            <a:off x="3530661" y="1533431"/>
            <a:ext cx="357468" cy="352675"/>
            <a:chOff x="-33645475" y="3228075"/>
            <a:chExt cx="294600" cy="290650"/>
          </a:xfrm>
          <a:solidFill>
            <a:schemeClr val="tx1"/>
          </a:solidFill>
        </p:grpSpPr>
        <p:sp>
          <p:nvSpPr>
            <p:cNvPr id="6828" name="Google Shape;6828;p88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29" name="Google Shape;6829;p88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0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1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2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3" name="Google Shape;6833;p88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34" name="Google Shape;6834;p88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35" name="Google Shape;6835;p88"/>
          <p:cNvGrpSpPr/>
          <p:nvPr/>
        </p:nvGrpSpPr>
        <p:grpSpPr>
          <a:xfrm>
            <a:off x="3531631" y="1973516"/>
            <a:ext cx="355526" cy="354586"/>
            <a:chOff x="-33646250" y="3586425"/>
            <a:chExt cx="293000" cy="292225"/>
          </a:xfrm>
          <a:solidFill>
            <a:schemeClr val="tx1"/>
          </a:solidFill>
        </p:grpSpPr>
        <p:sp>
          <p:nvSpPr>
            <p:cNvPr id="6836" name="Google Shape;6836;p88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88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8" name="Google Shape;6838;p88"/>
          <p:cNvGrpSpPr/>
          <p:nvPr/>
        </p:nvGrpSpPr>
        <p:grpSpPr>
          <a:xfrm>
            <a:off x="3532101" y="2408369"/>
            <a:ext cx="354586" cy="355557"/>
            <a:chOff x="-33645475" y="3944800"/>
            <a:chExt cx="292225" cy="293025"/>
          </a:xfrm>
          <a:solidFill>
            <a:schemeClr val="tx1"/>
          </a:solidFill>
        </p:grpSpPr>
        <p:sp>
          <p:nvSpPr>
            <p:cNvPr id="6839" name="Google Shape;6839;p88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88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88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88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88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88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88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88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88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88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9" name="Google Shape;6849;p88"/>
          <p:cNvGrpSpPr/>
          <p:nvPr/>
        </p:nvGrpSpPr>
        <p:grpSpPr>
          <a:xfrm>
            <a:off x="2185320" y="2882106"/>
            <a:ext cx="352675" cy="355375"/>
            <a:chOff x="-31809525" y="3192625"/>
            <a:chExt cx="290650" cy="292875"/>
          </a:xfrm>
          <a:solidFill>
            <a:schemeClr val="tx1"/>
          </a:solidFill>
        </p:grpSpPr>
        <p:sp>
          <p:nvSpPr>
            <p:cNvPr id="6850" name="Google Shape;6850;p88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88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88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88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4" name="Google Shape;6854;p88"/>
          <p:cNvGrpSpPr/>
          <p:nvPr/>
        </p:nvGrpSpPr>
        <p:grpSpPr>
          <a:xfrm>
            <a:off x="2184835" y="3352658"/>
            <a:ext cx="353645" cy="355557"/>
            <a:chOff x="-31811100" y="3550975"/>
            <a:chExt cx="291450" cy="293025"/>
          </a:xfrm>
          <a:solidFill>
            <a:schemeClr val="tx1"/>
          </a:solidFill>
        </p:grpSpPr>
        <p:sp>
          <p:nvSpPr>
            <p:cNvPr id="6855" name="Google Shape;6855;p88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88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88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88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88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88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88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2" name="Google Shape;6862;p88"/>
          <p:cNvGrpSpPr/>
          <p:nvPr/>
        </p:nvGrpSpPr>
        <p:grpSpPr>
          <a:xfrm>
            <a:off x="2178631" y="3816962"/>
            <a:ext cx="366052" cy="356831"/>
            <a:chOff x="-31817400" y="3910025"/>
            <a:chExt cx="301675" cy="294075"/>
          </a:xfrm>
          <a:solidFill>
            <a:schemeClr val="tx1"/>
          </a:solidFill>
        </p:grpSpPr>
        <p:sp>
          <p:nvSpPr>
            <p:cNvPr id="6863" name="Google Shape;6863;p88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88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6" name="Google Shape;6866;p88"/>
          <p:cNvGrpSpPr/>
          <p:nvPr/>
        </p:nvGrpSpPr>
        <p:grpSpPr>
          <a:xfrm>
            <a:off x="3970259" y="3353143"/>
            <a:ext cx="354616" cy="354586"/>
            <a:chOff x="-30354000" y="3569100"/>
            <a:chExt cx="292250" cy="292225"/>
          </a:xfrm>
          <a:solidFill>
            <a:schemeClr val="tx1"/>
          </a:solidFill>
        </p:grpSpPr>
        <p:sp>
          <p:nvSpPr>
            <p:cNvPr id="6867" name="Google Shape;6867;p88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88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88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88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88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88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3" name="Google Shape;6873;p88"/>
          <p:cNvGrpSpPr/>
          <p:nvPr/>
        </p:nvGrpSpPr>
        <p:grpSpPr>
          <a:xfrm>
            <a:off x="1748837" y="1532946"/>
            <a:ext cx="342148" cy="353645"/>
            <a:chOff x="-35118325" y="3202075"/>
            <a:chExt cx="281975" cy="291450"/>
          </a:xfrm>
          <a:solidFill>
            <a:schemeClr val="tx1"/>
          </a:solidFill>
        </p:grpSpPr>
        <p:sp>
          <p:nvSpPr>
            <p:cNvPr id="6874" name="Google Shape;6874;p88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75" name="Google Shape;6875;p88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76" name="Google Shape;6876;p88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77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78" name="Google Shape;6878;p88"/>
          <p:cNvGrpSpPr/>
          <p:nvPr/>
        </p:nvGrpSpPr>
        <p:grpSpPr>
          <a:xfrm>
            <a:off x="1742618" y="1974199"/>
            <a:ext cx="354586" cy="353221"/>
            <a:chOff x="-35123050" y="3561225"/>
            <a:chExt cx="292225" cy="291100"/>
          </a:xfrm>
          <a:solidFill>
            <a:schemeClr val="tx1"/>
          </a:solidFill>
        </p:grpSpPr>
        <p:sp>
          <p:nvSpPr>
            <p:cNvPr id="6879" name="Google Shape;6879;p88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88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1" name="Google Shape;6881;p88"/>
          <p:cNvGrpSpPr/>
          <p:nvPr/>
        </p:nvGrpSpPr>
        <p:grpSpPr>
          <a:xfrm>
            <a:off x="1784677" y="2409340"/>
            <a:ext cx="270467" cy="353615"/>
            <a:chOff x="-35089175" y="3919600"/>
            <a:chExt cx="222900" cy="291425"/>
          </a:xfrm>
          <a:solidFill>
            <a:schemeClr val="tx1"/>
          </a:solidFill>
        </p:grpSpPr>
        <p:sp>
          <p:nvSpPr>
            <p:cNvPr id="6882" name="Google Shape;6882;p88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88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4" name="Google Shape;6884;p88"/>
          <p:cNvGrpSpPr/>
          <p:nvPr/>
        </p:nvGrpSpPr>
        <p:grpSpPr>
          <a:xfrm>
            <a:off x="3981673" y="1532703"/>
            <a:ext cx="336445" cy="354131"/>
            <a:chOff x="-33277650" y="3226875"/>
            <a:chExt cx="277275" cy="291850"/>
          </a:xfrm>
          <a:solidFill>
            <a:schemeClr val="tx1"/>
          </a:solidFill>
        </p:grpSpPr>
        <p:sp>
          <p:nvSpPr>
            <p:cNvPr id="6885" name="Google Shape;6885;p88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6" name="Google Shape;6886;p88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7" name="Google Shape;6887;p88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8" name="Google Shape;6888;p88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89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0" name="Google Shape;6890;p88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891" name="Google Shape;6891;p88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892" name="Google Shape;6892;p88"/>
          <p:cNvGrpSpPr/>
          <p:nvPr/>
        </p:nvGrpSpPr>
        <p:grpSpPr>
          <a:xfrm>
            <a:off x="3973073" y="1973987"/>
            <a:ext cx="353645" cy="353645"/>
            <a:chOff x="-33286325" y="3586425"/>
            <a:chExt cx="291450" cy="291450"/>
          </a:xfrm>
          <a:solidFill>
            <a:schemeClr val="tx1"/>
          </a:solidFill>
        </p:grpSpPr>
        <p:sp>
          <p:nvSpPr>
            <p:cNvPr id="6893" name="Google Shape;6893;p88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88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88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88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88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8" name="Google Shape;6898;p88"/>
          <p:cNvGrpSpPr/>
          <p:nvPr/>
        </p:nvGrpSpPr>
        <p:grpSpPr>
          <a:xfrm>
            <a:off x="3973073" y="2408369"/>
            <a:ext cx="353645" cy="355557"/>
            <a:chOff x="-33286325" y="3944800"/>
            <a:chExt cx="291450" cy="293025"/>
          </a:xfrm>
          <a:solidFill>
            <a:schemeClr val="tx1"/>
          </a:solidFill>
        </p:grpSpPr>
        <p:sp>
          <p:nvSpPr>
            <p:cNvPr id="6899" name="Google Shape;6899;p88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88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88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88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3" name="Google Shape;6903;p88"/>
          <p:cNvGrpSpPr/>
          <p:nvPr/>
        </p:nvGrpSpPr>
        <p:grpSpPr>
          <a:xfrm>
            <a:off x="2631470" y="2881529"/>
            <a:ext cx="353645" cy="356527"/>
            <a:chOff x="-31452725" y="3191825"/>
            <a:chExt cx="291450" cy="293825"/>
          </a:xfrm>
          <a:solidFill>
            <a:schemeClr val="tx1"/>
          </a:solidFill>
        </p:grpSpPr>
        <p:sp>
          <p:nvSpPr>
            <p:cNvPr id="6904" name="Google Shape;6904;p88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88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88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88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8" name="Google Shape;6908;p88"/>
          <p:cNvGrpSpPr/>
          <p:nvPr/>
        </p:nvGrpSpPr>
        <p:grpSpPr>
          <a:xfrm>
            <a:off x="2631000" y="3353144"/>
            <a:ext cx="354586" cy="354586"/>
            <a:chOff x="-31452725" y="3551775"/>
            <a:chExt cx="292225" cy="292225"/>
          </a:xfrm>
          <a:solidFill>
            <a:schemeClr val="tx1"/>
          </a:solidFill>
        </p:grpSpPr>
        <p:sp>
          <p:nvSpPr>
            <p:cNvPr id="6909" name="Google Shape;6909;p88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88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88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88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3" name="Google Shape;6913;p88"/>
          <p:cNvGrpSpPr/>
          <p:nvPr/>
        </p:nvGrpSpPr>
        <p:grpSpPr>
          <a:xfrm>
            <a:off x="2629559" y="3817129"/>
            <a:ext cx="357468" cy="356497"/>
            <a:chOff x="-31455100" y="3909350"/>
            <a:chExt cx="294600" cy="293800"/>
          </a:xfrm>
          <a:solidFill>
            <a:schemeClr val="tx1"/>
          </a:solidFill>
        </p:grpSpPr>
        <p:sp>
          <p:nvSpPr>
            <p:cNvPr id="6914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6" name="Google Shape;6916;p88"/>
          <p:cNvGrpSpPr/>
          <p:nvPr/>
        </p:nvGrpSpPr>
        <p:grpSpPr>
          <a:xfrm>
            <a:off x="3970744" y="3818084"/>
            <a:ext cx="353645" cy="354586"/>
            <a:chOff x="-30345325" y="3918800"/>
            <a:chExt cx="291450" cy="292225"/>
          </a:xfrm>
          <a:solidFill>
            <a:schemeClr val="tx1"/>
          </a:solidFill>
        </p:grpSpPr>
        <p:sp>
          <p:nvSpPr>
            <p:cNvPr id="6917" name="Google Shape;6917;p88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88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88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88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88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2" name="Google Shape;6922;p88"/>
          <p:cNvGrpSpPr/>
          <p:nvPr/>
        </p:nvGrpSpPr>
        <p:grpSpPr>
          <a:xfrm>
            <a:off x="2200736" y="1532946"/>
            <a:ext cx="332593" cy="353645"/>
            <a:chOff x="-34755225" y="3202075"/>
            <a:chExt cx="274100" cy="291450"/>
          </a:xfrm>
          <a:solidFill>
            <a:schemeClr val="tx1"/>
          </a:solidFill>
        </p:grpSpPr>
        <p:sp>
          <p:nvSpPr>
            <p:cNvPr id="6923" name="Google Shape;6923;p88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4" name="Google Shape;6924;p88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5" name="Google Shape;6925;p88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6" name="Google Shape;6926;p88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7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8" name="Google Shape;6928;p88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29" name="Google Shape;6929;p88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30" name="Google Shape;6930;p88"/>
          <p:cNvGrpSpPr/>
          <p:nvPr/>
        </p:nvGrpSpPr>
        <p:grpSpPr>
          <a:xfrm>
            <a:off x="2190209" y="1973987"/>
            <a:ext cx="353645" cy="353645"/>
            <a:chOff x="-34763900" y="3561225"/>
            <a:chExt cx="291450" cy="291450"/>
          </a:xfrm>
          <a:solidFill>
            <a:schemeClr val="tx1"/>
          </a:solidFill>
        </p:grpSpPr>
        <p:sp>
          <p:nvSpPr>
            <p:cNvPr id="6931" name="Google Shape;6931;p88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88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88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4" name="Google Shape;6934;p88"/>
          <p:cNvSpPr/>
          <p:nvPr/>
        </p:nvSpPr>
        <p:spPr>
          <a:xfrm>
            <a:off x="2189608" y="2409419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35" name="Google Shape;6935;p88"/>
          <p:cNvGrpSpPr/>
          <p:nvPr/>
        </p:nvGrpSpPr>
        <p:grpSpPr>
          <a:xfrm>
            <a:off x="845106" y="2882499"/>
            <a:ext cx="354586" cy="354586"/>
            <a:chOff x="-32927950" y="3227275"/>
            <a:chExt cx="292225" cy="292225"/>
          </a:xfrm>
          <a:solidFill>
            <a:schemeClr val="tx1"/>
          </a:solidFill>
        </p:grpSpPr>
        <p:sp>
          <p:nvSpPr>
            <p:cNvPr id="6936" name="Google Shape;6936;p88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88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88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88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88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1" name="Google Shape;6941;p88"/>
          <p:cNvGrpSpPr/>
          <p:nvPr/>
        </p:nvGrpSpPr>
        <p:grpSpPr>
          <a:xfrm>
            <a:off x="844621" y="3353613"/>
            <a:ext cx="355557" cy="353645"/>
            <a:chOff x="-32927950" y="3586425"/>
            <a:chExt cx="293025" cy="291450"/>
          </a:xfrm>
          <a:solidFill>
            <a:schemeClr val="tx1"/>
          </a:solidFill>
        </p:grpSpPr>
        <p:sp>
          <p:nvSpPr>
            <p:cNvPr id="6942" name="Google Shape;6942;p88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88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88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88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88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7" name="Google Shape;6947;p88"/>
          <p:cNvGrpSpPr/>
          <p:nvPr/>
        </p:nvGrpSpPr>
        <p:grpSpPr>
          <a:xfrm>
            <a:off x="845106" y="3817598"/>
            <a:ext cx="354586" cy="355557"/>
            <a:chOff x="-32927950" y="3944800"/>
            <a:chExt cx="292225" cy="293025"/>
          </a:xfrm>
          <a:solidFill>
            <a:schemeClr val="tx1"/>
          </a:solidFill>
        </p:grpSpPr>
        <p:sp>
          <p:nvSpPr>
            <p:cNvPr id="6948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88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88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88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88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88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7" name="Google Shape;6957;p88"/>
          <p:cNvGrpSpPr/>
          <p:nvPr/>
        </p:nvGrpSpPr>
        <p:grpSpPr>
          <a:xfrm>
            <a:off x="3073898" y="2882849"/>
            <a:ext cx="354586" cy="353888"/>
            <a:chOff x="-31094350" y="3194000"/>
            <a:chExt cx="292225" cy="291650"/>
          </a:xfrm>
          <a:solidFill>
            <a:schemeClr val="tx1"/>
          </a:solidFill>
        </p:grpSpPr>
        <p:sp>
          <p:nvSpPr>
            <p:cNvPr id="6958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88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88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88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6" name="Google Shape;6966;p88"/>
          <p:cNvGrpSpPr/>
          <p:nvPr/>
        </p:nvGrpSpPr>
        <p:grpSpPr>
          <a:xfrm>
            <a:off x="3074368" y="3353341"/>
            <a:ext cx="353645" cy="354191"/>
            <a:chOff x="-31093575" y="3552550"/>
            <a:chExt cx="291450" cy="291900"/>
          </a:xfrm>
          <a:solidFill>
            <a:schemeClr val="tx1"/>
          </a:solidFill>
        </p:grpSpPr>
        <p:sp>
          <p:nvSpPr>
            <p:cNvPr id="6967" name="Google Shape;6967;p88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88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1" name="Google Shape;6971;p88"/>
          <p:cNvGrpSpPr/>
          <p:nvPr/>
        </p:nvGrpSpPr>
        <p:grpSpPr>
          <a:xfrm>
            <a:off x="3074368" y="3818569"/>
            <a:ext cx="353645" cy="353615"/>
            <a:chOff x="-31093575" y="3911725"/>
            <a:chExt cx="291450" cy="291425"/>
          </a:xfrm>
          <a:solidFill>
            <a:schemeClr val="tx1"/>
          </a:solidFill>
        </p:grpSpPr>
        <p:sp>
          <p:nvSpPr>
            <p:cNvPr id="6972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88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4" name="Google Shape;6974;p88"/>
          <p:cNvGrpSpPr/>
          <p:nvPr/>
        </p:nvGrpSpPr>
        <p:grpSpPr>
          <a:xfrm>
            <a:off x="2183798" y="4275536"/>
            <a:ext cx="356497" cy="354586"/>
            <a:chOff x="-29946000" y="3183175"/>
            <a:chExt cx="293800" cy="292225"/>
          </a:xfrm>
          <a:solidFill>
            <a:schemeClr val="tx1"/>
          </a:solidFill>
        </p:grpSpPr>
        <p:sp>
          <p:nvSpPr>
            <p:cNvPr id="6975" name="Google Shape;6975;p88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88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88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88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88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88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1" name="Google Shape;6981;p88"/>
          <p:cNvGrpSpPr/>
          <p:nvPr/>
        </p:nvGrpSpPr>
        <p:grpSpPr>
          <a:xfrm>
            <a:off x="2628330" y="1532689"/>
            <a:ext cx="358408" cy="354161"/>
            <a:chOff x="-34408675" y="3202075"/>
            <a:chExt cx="295375" cy="291875"/>
          </a:xfrm>
          <a:solidFill>
            <a:schemeClr val="tx1"/>
          </a:solidFill>
        </p:grpSpPr>
        <p:sp>
          <p:nvSpPr>
            <p:cNvPr id="6982" name="Google Shape;6982;p88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3" name="Google Shape;6983;p88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4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6985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6986" name="Google Shape;6986;p88"/>
          <p:cNvGrpSpPr/>
          <p:nvPr/>
        </p:nvGrpSpPr>
        <p:grpSpPr>
          <a:xfrm>
            <a:off x="2630241" y="1972683"/>
            <a:ext cx="354586" cy="356254"/>
            <a:chOff x="-34405525" y="3558075"/>
            <a:chExt cx="292225" cy="293600"/>
          </a:xfrm>
          <a:solidFill>
            <a:schemeClr val="tx1"/>
          </a:solidFill>
        </p:grpSpPr>
        <p:sp>
          <p:nvSpPr>
            <p:cNvPr id="6987" name="Google Shape;6987;p88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88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88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0" name="Google Shape;6990;p88"/>
          <p:cNvGrpSpPr/>
          <p:nvPr/>
        </p:nvGrpSpPr>
        <p:grpSpPr>
          <a:xfrm>
            <a:off x="2629755" y="2409340"/>
            <a:ext cx="355557" cy="353615"/>
            <a:chOff x="-34406325" y="3919600"/>
            <a:chExt cx="293025" cy="291425"/>
          </a:xfrm>
          <a:solidFill>
            <a:schemeClr val="tx1"/>
          </a:solidFill>
        </p:grpSpPr>
        <p:sp>
          <p:nvSpPr>
            <p:cNvPr id="6991" name="Google Shape;6991;p88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88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88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88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88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88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88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8" name="Google Shape;6998;p88"/>
          <p:cNvGrpSpPr/>
          <p:nvPr/>
        </p:nvGrpSpPr>
        <p:grpSpPr>
          <a:xfrm>
            <a:off x="1293653" y="2888703"/>
            <a:ext cx="353645" cy="342179"/>
            <a:chOff x="-32568800" y="3232000"/>
            <a:chExt cx="291450" cy="282000"/>
          </a:xfrm>
          <a:solidFill>
            <a:schemeClr val="tx1"/>
          </a:solidFill>
        </p:grpSpPr>
        <p:sp>
          <p:nvSpPr>
            <p:cNvPr id="6999" name="Google Shape;6999;p88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88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1" name="Google Shape;7001;p88"/>
          <p:cNvGrpSpPr/>
          <p:nvPr/>
        </p:nvGrpSpPr>
        <p:grpSpPr>
          <a:xfrm>
            <a:off x="1293183" y="3353613"/>
            <a:ext cx="354586" cy="353645"/>
            <a:chOff x="-32569575" y="3586425"/>
            <a:chExt cx="292225" cy="291450"/>
          </a:xfrm>
          <a:solidFill>
            <a:schemeClr val="tx1"/>
          </a:solidFill>
        </p:grpSpPr>
        <p:sp>
          <p:nvSpPr>
            <p:cNvPr id="7002" name="Google Shape;7002;p88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88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4" name="Google Shape;7004;p88"/>
          <p:cNvGrpSpPr/>
          <p:nvPr/>
        </p:nvGrpSpPr>
        <p:grpSpPr>
          <a:xfrm>
            <a:off x="1284098" y="3818205"/>
            <a:ext cx="372756" cy="354343"/>
            <a:chOff x="-32576675" y="3944600"/>
            <a:chExt cx="307200" cy="292025"/>
          </a:xfrm>
          <a:solidFill>
            <a:schemeClr val="tx1"/>
          </a:solidFill>
        </p:grpSpPr>
        <p:sp>
          <p:nvSpPr>
            <p:cNvPr id="7005" name="Google Shape;7005;p88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7" name="Google Shape;7007;p88"/>
          <p:cNvGrpSpPr/>
          <p:nvPr/>
        </p:nvGrpSpPr>
        <p:grpSpPr>
          <a:xfrm>
            <a:off x="3529065" y="2882500"/>
            <a:ext cx="354586" cy="354586"/>
            <a:chOff x="-30735200" y="3192625"/>
            <a:chExt cx="292225" cy="292225"/>
          </a:xfrm>
          <a:solidFill>
            <a:schemeClr val="tx1"/>
          </a:solidFill>
        </p:grpSpPr>
        <p:sp>
          <p:nvSpPr>
            <p:cNvPr id="7008" name="Google Shape;7008;p88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88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88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88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88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88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88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5" name="Google Shape;7015;p88"/>
          <p:cNvGrpSpPr/>
          <p:nvPr/>
        </p:nvGrpSpPr>
        <p:grpSpPr>
          <a:xfrm>
            <a:off x="3529065" y="3353932"/>
            <a:ext cx="354586" cy="353008"/>
            <a:chOff x="-30735200" y="3552550"/>
            <a:chExt cx="292225" cy="290925"/>
          </a:xfrm>
          <a:solidFill>
            <a:schemeClr val="tx1"/>
          </a:solidFill>
        </p:grpSpPr>
        <p:sp>
          <p:nvSpPr>
            <p:cNvPr id="7016" name="Google Shape;7016;p88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8" name="Google Shape;7018;p88"/>
          <p:cNvGrpSpPr/>
          <p:nvPr/>
        </p:nvGrpSpPr>
        <p:grpSpPr>
          <a:xfrm>
            <a:off x="3529065" y="3818554"/>
            <a:ext cx="354586" cy="353645"/>
            <a:chOff x="-30735200" y="3910925"/>
            <a:chExt cx="292225" cy="291450"/>
          </a:xfrm>
          <a:solidFill>
            <a:schemeClr val="tx1"/>
          </a:solidFill>
        </p:grpSpPr>
        <p:sp>
          <p:nvSpPr>
            <p:cNvPr id="7019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1" name="Google Shape;7021;p88"/>
          <p:cNvSpPr/>
          <p:nvPr/>
        </p:nvSpPr>
        <p:spPr>
          <a:xfrm>
            <a:off x="2632180" y="4275642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22" name="Google Shape;7022;p88"/>
          <p:cNvGrpSpPr/>
          <p:nvPr/>
        </p:nvGrpSpPr>
        <p:grpSpPr>
          <a:xfrm>
            <a:off x="4882910" y="1531421"/>
            <a:ext cx="358971" cy="359224"/>
            <a:chOff x="-57956275" y="3197925"/>
            <a:chExt cx="319000" cy="319225"/>
          </a:xfrm>
          <a:solidFill>
            <a:schemeClr val="tx1"/>
          </a:solidFill>
        </p:grpSpPr>
        <p:sp>
          <p:nvSpPr>
            <p:cNvPr id="7023" name="Google Shape;7023;p88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4" name="Google Shape;7024;p88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5" name="Google Shape;7025;p88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6" name="Google Shape;7026;p88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7" name="Google Shape;7027;p88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8" name="Google Shape;7028;p88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29" name="Google Shape;7029;p88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30" name="Google Shape;7030;p88"/>
          <p:cNvGrpSpPr/>
          <p:nvPr/>
        </p:nvGrpSpPr>
        <p:grpSpPr>
          <a:xfrm>
            <a:off x="4905064" y="1987846"/>
            <a:ext cx="314662" cy="358971"/>
            <a:chOff x="-57940525" y="3590375"/>
            <a:chExt cx="279625" cy="319000"/>
          </a:xfrm>
          <a:solidFill>
            <a:schemeClr val="tx1"/>
          </a:solidFill>
        </p:grpSpPr>
        <p:sp>
          <p:nvSpPr>
            <p:cNvPr id="7031" name="Google Shape;7031;p88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88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88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88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88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6" name="Google Shape;7036;p88"/>
          <p:cNvGrpSpPr/>
          <p:nvPr/>
        </p:nvGrpSpPr>
        <p:grpSpPr>
          <a:xfrm>
            <a:off x="4875945" y="2429217"/>
            <a:ext cx="358099" cy="358999"/>
            <a:chOff x="-57959425" y="3982600"/>
            <a:chExt cx="318225" cy="319025"/>
          </a:xfrm>
          <a:solidFill>
            <a:schemeClr val="tx1"/>
          </a:solidFill>
        </p:grpSpPr>
        <p:sp>
          <p:nvSpPr>
            <p:cNvPr id="7037" name="Google Shape;7037;p88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88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88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88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1" name="Google Shape;7041;p88"/>
          <p:cNvGrpSpPr/>
          <p:nvPr/>
        </p:nvGrpSpPr>
        <p:grpSpPr>
          <a:xfrm>
            <a:off x="7076112" y="1532546"/>
            <a:ext cx="357226" cy="357226"/>
            <a:chOff x="-55987225" y="3198925"/>
            <a:chExt cx="317450" cy="317450"/>
          </a:xfrm>
          <a:solidFill>
            <a:schemeClr val="tx1"/>
          </a:solidFill>
        </p:grpSpPr>
        <p:sp>
          <p:nvSpPr>
            <p:cNvPr id="7042" name="Google Shape;7042;p88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3" name="Google Shape;7043;p88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4" name="Google Shape;7044;p88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45" name="Google Shape;7045;p88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46" name="Google Shape;7046;p88"/>
          <p:cNvGrpSpPr/>
          <p:nvPr/>
        </p:nvGrpSpPr>
        <p:grpSpPr>
          <a:xfrm>
            <a:off x="7076112" y="1988578"/>
            <a:ext cx="357226" cy="357367"/>
            <a:chOff x="-55987225" y="3591025"/>
            <a:chExt cx="317450" cy="317575"/>
          </a:xfrm>
          <a:solidFill>
            <a:schemeClr val="tx1"/>
          </a:solidFill>
        </p:grpSpPr>
        <p:sp>
          <p:nvSpPr>
            <p:cNvPr id="7047" name="Google Shape;7047;p88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88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88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88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88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2" name="Google Shape;7052;p88"/>
          <p:cNvGrpSpPr/>
          <p:nvPr/>
        </p:nvGrpSpPr>
        <p:grpSpPr>
          <a:xfrm>
            <a:off x="7090027" y="2429217"/>
            <a:ext cx="358999" cy="358999"/>
            <a:chOff x="-55988800" y="3982600"/>
            <a:chExt cx="319025" cy="319025"/>
          </a:xfrm>
          <a:solidFill>
            <a:schemeClr val="tx1"/>
          </a:solidFill>
        </p:grpSpPr>
        <p:sp>
          <p:nvSpPr>
            <p:cNvPr id="7053" name="Google Shape;7053;p88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88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88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88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88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8" name="Google Shape;7058;p88"/>
          <p:cNvGrpSpPr/>
          <p:nvPr/>
        </p:nvGrpSpPr>
        <p:grpSpPr>
          <a:xfrm>
            <a:off x="5748546" y="2887174"/>
            <a:ext cx="356326" cy="358971"/>
            <a:chOff x="-54026025" y="3192625"/>
            <a:chExt cx="316650" cy="319000"/>
          </a:xfrm>
          <a:solidFill>
            <a:schemeClr val="tx1"/>
          </a:solidFill>
        </p:grpSpPr>
        <p:sp>
          <p:nvSpPr>
            <p:cNvPr id="7059" name="Google Shape;7059;p88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88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88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88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88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88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88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88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7" name="Google Shape;7067;p88"/>
          <p:cNvGrpSpPr/>
          <p:nvPr/>
        </p:nvGrpSpPr>
        <p:grpSpPr>
          <a:xfrm>
            <a:off x="5768492" y="3358148"/>
            <a:ext cx="316434" cy="358099"/>
            <a:chOff x="-54007925" y="3584850"/>
            <a:chExt cx="281200" cy="318225"/>
          </a:xfrm>
          <a:solidFill>
            <a:schemeClr val="tx1"/>
          </a:solidFill>
        </p:grpSpPr>
        <p:sp>
          <p:nvSpPr>
            <p:cNvPr id="7068" name="Google Shape;7068;p88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88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88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88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88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88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4" name="Google Shape;7074;p88"/>
          <p:cNvGrpSpPr/>
          <p:nvPr/>
        </p:nvGrpSpPr>
        <p:grpSpPr>
          <a:xfrm>
            <a:off x="5768492" y="3820033"/>
            <a:ext cx="316434" cy="358914"/>
            <a:chOff x="-54007925" y="3975575"/>
            <a:chExt cx="281200" cy="318950"/>
          </a:xfrm>
          <a:solidFill>
            <a:schemeClr val="tx1"/>
          </a:solidFill>
        </p:grpSpPr>
        <p:sp>
          <p:nvSpPr>
            <p:cNvPr id="7075" name="Google Shape;7075;p88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88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88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88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9" name="Google Shape;7079;p88"/>
          <p:cNvGrpSpPr/>
          <p:nvPr/>
        </p:nvGrpSpPr>
        <p:grpSpPr>
          <a:xfrm>
            <a:off x="8003359" y="2904504"/>
            <a:ext cx="274770" cy="358492"/>
            <a:chOff x="-52005775" y="3208025"/>
            <a:chExt cx="244175" cy="318575"/>
          </a:xfrm>
          <a:solidFill>
            <a:schemeClr val="tx1"/>
          </a:solidFill>
        </p:grpSpPr>
        <p:sp>
          <p:nvSpPr>
            <p:cNvPr id="7080" name="Google Shape;7080;p88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88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88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88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88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88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88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88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88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88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88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1" name="Google Shape;7091;p88"/>
          <p:cNvGrpSpPr/>
          <p:nvPr/>
        </p:nvGrpSpPr>
        <p:grpSpPr>
          <a:xfrm>
            <a:off x="5309825" y="1532546"/>
            <a:ext cx="358099" cy="358099"/>
            <a:chOff x="-57568775" y="3198925"/>
            <a:chExt cx="318225" cy="318225"/>
          </a:xfrm>
          <a:solidFill>
            <a:schemeClr val="tx1"/>
          </a:solidFill>
        </p:grpSpPr>
        <p:sp>
          <p:nvSpPr>
            <p:cNvPr id="7092" name="Google Shape;7092;p88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3" name="Google Shape;7093;p88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4" name="Google Shape;7094;p88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5" name="Google Shape;7095;p88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6" name="Google Shape;7096;p88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097" name="Google Shape;7097;p88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098" name="Google Shape;7098;p88"/>
          <p:cNvGrpSpPr/>
          <p:nvPr/>
        </p:nvGrpSpPr>
        <p:grpSpPr>
          <a:xfrm>
            <a:off x="5331543" y="1987846"/>
            <a:ext cx="314662" cy="358099"/>
            <a:chOff x="-57549075" y="3590375"/>
            <a:chExt cx="279625" cy="318225"/>
          </a:xfrm>
          <a:solidFill>
            <a:schemeClr val="tx1"/>
          </a:solidFill>
        </p:grpSpPr>
        <p:sp>
          <p:nvSpPr>
            <p:cNvPr id="7099" name="Google Shape;7099;p88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88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88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88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3" name="Google Shape;7103;p88"/>
          <p:cNvGrpSpPr/>
          <p:nvPr/>
        </p:nvGrpSpPr>
        <p:grpSpPr>
          <a:xfrm>
            <a:off x="5323740" y="2429217"/>
            <a:ext cx="359871" cy="359871"/>
            <a:chOff x="-57570350" y="3982600"/>
            <a:chExt cx="319800" cy="319800"/>
          </a:xfrm>
          <a:solidFill>
            <a:schemeClr val="tx1"/>
          </a:solidFill>
        </p:grpSpPr>
        <p:sp>
          <p:nvSpPr>
            <p:cNvPr id="7104" name="Google Shape;7104;p88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88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88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88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8" name="Google Shape;7108;p88"/>
          <p:cNvGrpSpPr/>
          <p:nvPr/>
        </p:nvGrpSpPr>
        <p:grpSpPr>
          <a:xfrm>
            <a:off x="7538779" y="1531646"/>
            <a:ext cx="314662" cy="358999"/>
            <a:chOff x="-55576850" y="3198125"/>
            <a:chExt cx="279625" cy="319025"/>
          </a:xfrm>
          <a:solidFill>
            <a:schemeClr val="tx1"/>
          </a:solidFill>
        </p:grpSpPr>
        <p:sp>
          <p:nvSpPr>
            <p:cNvPr id="7109" name="Google Shape;7109;p88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0" name="Google Shape;7110;p88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1" name="Google Shape;7111;p88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12" name="Google Shape;7112;p88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13" name="Google Shape;7113;p88"/>
          <p:cNvGrpSpPr/>
          <p:nvPr/>
        </p:nvGrpSpPr>
        <p:grpSpPr>
          <a:xfrm>
            <a:off x="7516174" y="1987621"/>
            <a:ext cx="359871" cy="358324"/>
            <a:chOff x="-55596550" y="3590175"/>
            <a:chExt cx="319800" cy="318425"/>
          </a:xfrm>
          <a:solidFill>
            <a:schemeClr val="tx1"/>
          </a:solidFill>
        </p:grpSpPr>
        <p:sp>
          <p:nvSpPr>
            <p:cNvPr id="7114" name="Google Shape;7114;p88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88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88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88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8" name="Google Shape;7118;p88"/>
          <p:cNvGrpSpPr/>
          <p:nvPr/>
        </p:nvGrpSpPr>
        <p:grpSpPr>
          <a:xfrm>
            <a:off x="7531412" y="2428964"/>
            <a:ext cx="358999" cy="359252"/>
            <a:chOff x="-55595775" y="3982375"/>
            <a:chExt cx="319025" cy="319250"/>
          </a:xfrm>
          <a:solidFill>
            <a:schemeClr val="tx1"/>
          </a:solidFill>
        </p:grpSpPr>
        <p:sp>
          <p:nvSpPr>
            <p:cNvPr id="7119" name="Google Shape;7119;p88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88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88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88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88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88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5" name="Google Shape;7125;p88"/>
          <p:cNvGrpSpPr/>
          <p:nvPr/>
        </p:nvGrpSpPr>
        <p:grpSpPr>
          <a:xfrm>
            <a:off x="6188595" y="2887174"/>
            <a:ext cx="358999" cy="358099"/>
            <a:chOff x="-53635375" y="3192625"/>
            <a:chExt cx="319025" cy="318225"/>
          </a:xfrm>
          <a:solidFill>
            <a:schemeClr val="tx1"/>
          </a:solidFill>
        </p:grpSpPr>
        <p:sp>
          <p:nvSpPr>
            <p:cNvPr id="7126" name="Google Shape;7126;p88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88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88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9" name="Google Shape;7129;p88"/>
          <p:cNvGrpSpPr/>
          <p:nvPr/>
        </p:nvGrpSpPr>
        <p:grpSpPr>
          <a:xfrm>
            <a:off x="6210763" y="3358148"/>
            <a:ext cx="314662" cy="358999"/>
            <a:chOff x="-53615675" y="3584850"/>
            <a:chExt cx="279625" cy="319025"/>
          </a:xfrm>
          <a:solidFill>
            <a:schemeClr val="tx1"/>
          </a:solidFill>
        </p:grpSpPr>
        <p:sp>
          <p:nvSpPr>
            <p:cNvPr id="7130" name="Google Shape;7130;p88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88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88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3" name="Google Shape;7133;p88"/>
          <p:cNvGrpSpPr/>
          <p:nvPr/>
        </p:nvGrpSpPr>
        <p:grpSpPr>
          <a:xfrm>
            <a:off x="6188609" y="3821074"/>
            <a:ext cx="358971" cy="357874"/>
            <a:chOff x="-53634575" y="3976500"/>
            <a:chExt cx="319000" cy="318025"/>
          </a:xfrm>
          <a:solidFill>
            <a:schemeClr val="tx1"/>
          </a:solidFill>
        </p:grpSpPr>
        <p:sp>
          <p:nvSpPr>
            <p:cNvPr id="7134" name="Google Shape;7134;p88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88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88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88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88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88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88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88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2" name="Google Shape;7142;p88"/>
          <p:cNvGrpSpPr/>
          <p:nvPr/>
        </p:nvGrpSpPr>
        <p:grpSpPr>
          <a:xfrm>
            <a:off x="7983413" y="3364028"/>
            <a:ext cx="314662" cy="358436"/>
            <a:chOff x="-52023900" y="3590075"/>
            <a:chExt cx="279625" cy="318525"/>
          </a:xfrm>
          <a:solidFill>
            <a:schemeClr val="tx1"/>
          </a:solidFill>
        </p:grpSpPr>
        <p:sp>
          <p:nvSpPr>
            <p:cNvPr id="7143" name="Google Shape;7143;p88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88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88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88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88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88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88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0" name="Google Shape;7150;p88"/>
          <p:cNvGrpSpPr/>
          <p:nvPr/>
        </p:nvGrpSpPr>
        <p:grpSpPr>
          <a:xfrm>
            <a:off x="5746654" y="1532546"/>
            <a:ext cx="358971" cy="358971"/>
            <a:chOff x="-57173375" y="3198925"/>
            <a:chExt cx="319000" cy="319000"/>
          </a:xfrm>
          <a:solidFill>
            <a:schemeClr val="tx1"/>
          </a:solidFill>
        </p:grpSpPr>
        <p:sp>
          <p:nvSpPr>
            <p:cNvPr id="7151" name="Google Shape;7151;p88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2" name="Google Shape;7152;p88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3" name="Google Shape;7153;p88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54" name="Google Shape;7154;p88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55" name="Google Shape;7155;p88"/>
          <p:cNvGrpSpPr/>
          <p:nvPr/>
        </p:nvGrpSpPr>
        <p:grpSpPr>
          <a:xfrm>
            <a:off x="5747541" y="2009987"/>
            <a:ext cx="357198" cy="314690"/>
            <a:chOff x="-57176525" y="3610050"/>
            <a:chExt cx="317425" cy="279650"/>
          </a:xfrm>
          <a:solidFill>
            <a:schemeClr val="tx1"/>
          </a:solidFill>
        </p:grpSpPr>
        <p:sp>
          <p:nvSpPr>
            <p:cNvPr id="7156" name="Google Shape;7156;p88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88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88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88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88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1" name="Google Shape;7161;p88"/>
          <p:cNvGrpSpPr/>
          <p:nvPr/>
        </p:nvGrpSpPr>
        <p:grpSpPr>
          <a:xfrm>
            <a:off x="5779179" y="2428542"/>
            <a:ext cx="323524" cy="358774"/>
            <a:chOff x="-57162350" y="3982000"/>
            <a:chExt cx="287500" cy="318825"/>
          </a:xfrm>
          <a:solidFill>
            <a:schemeClr val="tx1"/>
          </a:solidFill>
        </p:grpSpPr>
        <p:sp>
          <p:nvSpPr>
            <p:cNvPr id="7162" name="Google Shape;7162;p88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88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88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88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88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88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88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88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0" name="Google Shape;7170;p88"/>
          <p:cNvGrpSpPr/>
          <p:nvPr/>
        </p:nvGrpSpPr>
        <p:grpSpPr>
          <a:xfrm>
            <a:off x="7957995" y="1532546"/>
            <a:ext cx="358099" cy="356326"/>
            <a:chOff x="-55202750" y="3198925"/>
            <a:chExt cx="318225" cy="316650"/>
          </a:xfrm>
          <a:solidFill>
            <a:schemeClr val="tx1"/>
          </a:solidFill>
        </p:grpSpPr>
        <p:sp>
          <p:nvSpPr>
            <p:cNvPr id="7171" name="Google Shape;7171;p88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172" name="Google Shape;7172;p88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173" name="Google Shape;7173;p88"/>
          <p:cNvGrpSpPr/>
          <p:nvPr/>
        </p:nvGrpSpPr>
        <p:grpSpPr>
          <a:xfrm>
            <a:off x="7968629" y="1987846"/>
            <a:ext cx="336830" cy="358099"/>
            <a:chOff x="-55194875" y="3590375"/>
            <a:chExt cx="299325" cy="318225"/>
          </a:xfrm>
          <a:solidFill>
            <a:schemeClr val="tx1"/>
          </a:solidFill>
        </p:grpSpPr>
        <p:sp>
          <p:nvSpPr>
            <p:cNvPr id="7174" name="Google Shape;7174;p88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88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88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88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88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9" name="Google Shape;7179;p88"/>
          <p:cNvGrpSpPr/>
          <p:nvPr/>
        </p:nvGrpSpPr>
        <p:grpSpPr>
          <a:xfrm>
            <a:off x="7973247" y="2430117"/>
            <a:ext cx="357198" cy="357198"/>
            <a:chOff x="-55203525" y="3983400"/>
            <a:chExt cx="317425" cy="317425"/>
          </a:xfrm>
          <a:solidFill>
            <a:schemeClr val="tx1"/>
          </a:solidFill>
        </p:grpSpPr>
        <p:sp>
          <p:nvSpPr>
            <p:cNvPr id="7180" name="Google Shape;7180;p88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88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88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3" name="Google Shape;7183;p88"/>
          <p:cNvGrpSpPr/>
          <p:nvPr/>
        </p:nvGrpSpPr>
        <p:grpSpPr>
          <a:xfrm>
            <a:off x="6639727" y="2887174"/>
            <a:ext cx="335930" cy="358971"/>
            <a:chOff x="-53232900" y="3192625"/>
            <a:chExt cx="298525" cy="319000"/>
          </a:xfrm>
          <a:solidFill>
            <a:schemeClr val="tx1"/>
          </a:solidFill>
        </p:grpSpPr>
        <p:sp>
          <p:nvSpPr>
            <p:cNvPr id="7184" name="Google Shape;7184;p88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88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88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88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88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88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88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88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2" name="Google Shape;7192;p88"/>
          <p:cNvGrpSpPr/>
          <p:nvPr/>
        </p:nvGrpSpPr>
        <p:grpSpPr>
          <a:xfrm>
            <a:off x="6629093" y="3358148"/>
            <a:ext cx="357198" cy="356326"/>
            <a:chOff x="-53242350" y="3584850"/>
            <a:chExt cx="317425" cy="316650"/>
          </a:xfrm>
          <a:solidFill>
            <a:schemeClr val="tx1"/>
          </a:solidFill>
        </p:grpSpPr>
        <p:sp>
          <p:nvSpPr>
            <p:cNvPr id="7193" name="Google Shape;7193;p88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88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88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88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88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8" name="Google Shape;7198;p88"/>
          <p:cNvGrpSpPr/>
          <p:nvPr/>
        </p:nvGrpSpPr>
        <p:grpSpPr>
          <a:xfrm>
            <a:off x="6650362" y="3820849"/>
            <a:ext cx="314662" cy="358999"/>
            <a:chOff x="-53224225" y="3976300"/>
            <a:chExt cx="279625" cy="319025"/>
          </a:xfrm>
          <a:solidFill>
            <a:schemeClr val="tx1"/>
          </a:solidFill>
        </p:grpSpPr>
        <p:sp>
          <p:nvSpPr>
            <p:cNvPr id="7199" name="Google Shape;7199;p88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88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88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88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88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88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88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6" name="Google Shape;7206;p88"/>
          <p:cNvGrpSpPr/>
          <p:nvPr/>
        </p:nvGrpSpPr>
        <p:grpSpPr>
          <a:xfrm>
            <a:off x="7961258" y="3828529"/>
            <a:ext cx="358971" cy="358408"/>
            <a:chOff x="-52043575" y="3983125"/>
            <a:chExt cx="319000" cy="318500"/>
          </a:xfrm>
          <a:solidFill>
            <a:schemeClr val="tx1"/>
          </a:solidFill>
        </p:grpSpPr>
        <p:sp>
          <p:nvSpPr>
            <p:cNvPr id="7207" name="Google Shape;7207;p88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88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88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88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88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88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88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88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88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6" name="Google Shape;7216;p88"/>
          <p:cNvGrpSpPr/>
          <p:nvPr/>
        </p:nvGrpSpPr>
        <p:grpSpPr>
          <a:xfrm>
            <a:off x="6215199" y="1532546"/>
            <a:ext cx="314662" cy="358971"/>
            <a:chOff x="-56766175" y="3198925"/>
            <a:chExt cx="279625" cy="319000"/>
          </a:xfrm>
          <a:solidFill>
            <a:schemeClr val="tx1"/>
          </a:solidFill>
        </p:grpSpPr>
        <p:sp>
          <p:nvSpPr>
            <p:cNvPr id="7217" name="Google Shape;7217;p88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18" name="Google Shape;7218;p88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19" name="Google Shape;7219;p88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20" name="Google Shape;7220;p88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21" name="Google Shape;7221;p88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22" name="Google Shape;7222;p88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23" name="Google Shape;7223;p88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224" name="Google Shape;7224;p88"/>
          <p:cNvGrpSpPr/>
          <p:nvPr/>
        </p:nvGrpSpPr>
        <p:grpSpPr>
          <a:xfrm>
            <a:off x="6214313" y="1987846"/>
            <a:ext cx="316434" cy="358099"/>
            <a:chOff x="-56766175" y="3590375"/>
            <a:chExt cx="281200" cy="318225"/>
          </a:xfrm>
          <a:solidFill>
            <a:schemeClr val="tx1"/>
          </a:solidFill>
        </p:grpSpPr>
        <p:sp>
          <p:nvSpPr>
            <p:cNvPr id="7225" name="Google Shape;7225;p88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88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88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88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9" name="Google Shape;7229;p88"/>
          <p:cNvGrpSpPr/>
          <p:nvPr/>
        </p:nvGrpSpPr>
        <p:grpSpPr>
          <a:xfrm>
            <a:off x="6251269" y="2429217"/>
            <a:ext cx="272126" cy="358099"/>
            <a:chOff x="-56747275" y="3982600"/>
            <a:chExt cx="241825" cy="318225"/>
          </a:xfrm>
          <a:solidFill>
            <a:schemeClr val="tx1"/>
          </a:solidFill>
        </p:grpSpPr>
        <p:sp>
          <p:nvSpPr>
            <p:cNvPr id="7230" name="Google Shape;7230;p88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88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88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88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88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88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88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7" name="Google Shape;7237;p88"/>
          <p:cNvGrpSpPr/>
          <p:nvPr/>
        </p:nvGrpSpPr>
        <p:grpSpPr>
          <a:xfrm>
            <a:off x="4881188" y="2894264"/>
            <a:ext cx="314662" cy="358971"/>
            <a:chOff x="-54793175" y="3198925"/>
            <a:chExt cx="279625" cy="319000"/>
          </a:xfrm>
          <a:solidFill>
            <a:schemeClr val="tx1"/>
          </a:solidFill>
        </p:grpSpPr>
        <p:sp>
          <p:nvSpPr>
            <p:cNvPr id="7238" name="Google Shape;7238;p88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88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88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88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88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88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88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5" name="Google Shape;7245;p88"/>
          <p:cNvGrpSpPr/>
          <p:nvPr/>
        </p:nvGrpSpPr>
        <p:grpSpPr>
          <a:xfrm>
            <a:off x="4859020" y="3371455"/>
            <a:ext cx="358999" cy="342991"/>
            <a:chOff x="-54812875" y="3596675"/>
            <a:chExt cx="319025" cy="304800"/>
          </a:xfrm>
          <a:solidFill>
            <a:schemeClr val="tx1"/>
          </a:solidFill>
        </p:grpSpPr>
        <p:sp>
          <p:nvSpPr>
            <p:cNvPr id="7246" name="Google Shape;7246;p88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88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88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88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88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88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88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3" name="Google Shape;7253;p88"/>
          <p:cNvSpPr/>
          <p:nvPr/>
        </p:nvSpPr>
        <p:spPr>
          <a:xfrm>
            <a:off x="5033910" y="3745725"/>
            <a:ext cx="8018" cy="9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4" name="Google Shape;7254;p88"/>
          <p:cNvSpPr/>
          <p:nvPr/>
        </p:nvSpPr>
        <p:spPr>
          <a:xfrm>
            <a:off x="5034361" y="3746598"/>
            <a:ext cx="7118" cy="928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55" name="Google Shape;7255;p88"/>
          <p:cNvGrpSpPr/>
          <p:nvPr/>
        </p:nvGrpSpPr>
        <p:grpSpPr>
          <a:xfrm>
            <a:off x="4881188" y="3827938"/>
            <a:ext cx="314662" cy="358099"/>
            <a:chOff x="-54793175" y="3982600"/>
            <a:chExt cx="279625" cy="318225"/>
          </a:xfrm>
          <a:solidFill>
            <a:schemeClr val="tx1"/>
          </a:solidFill>
        </p:grpSpPr>
        <p:sp>
          <p:nvSpPr>
            <p:cNvPr id="7256" name="Google Shape;7256;p88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88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88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88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88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88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88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3" name="Google Shape;7263;p88"/>
          <p:cNvGrpSpPr/>
          <p:nvPr/>
        </p:nvGrpSpPr>
        <p:grpSpPr>
          <a:xfrm>
            <a:off x="7092647" y="2887174"/>
            <a:ext cx="314662" cy="358099"/>
            <a:chOff x="-52832000" y="3192625"/>
            <a:chExt cx="279625" cy="318225"/>
          </a:xfrm>
          <a:solidFill>
            <a:schemeClr val="tx1"/>
          </a:solidFill>
        </p:grpSpPr>
        <p:sp>
          <p:nvSpPr>
            <p:cNvPr id="7264" name="Google Shape;7264;p88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88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88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88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88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88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88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88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2" name="Google Shape;7272;p88"/>
          <p:cNvGrpSpPr/>
          <p:nvPr/>
        </p:nvGrpSpPr>
        <p:grpSpPr>
          <a:xfrm>
            <a:off x="7070492" y="3359048"/>
            <a:ext cx="358971" cy="357198"/>
            <a:chOff x="-52851675" y="3585650"/>
            <a:chExt cx="319000" cy="317425"/>
          </a:xfrm>
          <a:solidFill>
            <a:schemeClr val="tx1"/>
          </a:solidFill>
        </p:grpSpPr>
        <p:sp>
          <p:nvSpPr>
            <p:cNvPr id="7273" name="Google Shape;7273;p88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88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88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88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88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88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9" name="Google Shape;7279;p88"/>
          <p:cNvGrpSpPr/>
          <p:nvPr/>
        </p:nvGrpSpPr>
        <p:grpSpPr>
          <a:xfrm>
            <a:off x="7092647" y="3820849"/>
            <a:ext cx="314662" cy="358999"/>
            <a:chOff x="-52832000" y="3976300"/>
            <a:chExt cx="279625" cy="319025"/>
          </a:xfrm>
          <a:solidFill>
            <a:schemeClr val="tx1"/>
          </a:solidFill>
        </p:grpSpPr>
        <p:sp>
          <p:nvSpPr>
            <p:cNvPr id="7280" name="Google Shape;7280;p88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88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88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88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88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85" name="Google Shape;7285;p88"/>
          <p:cNvGrpSpPr/>
          <p:nvPr/>
        </p:nvGrpSpPr>
        <p:grpSpPr>
          <a:xfrm>
            <a:off x="6209853" y="4275497"/>
            <a:ext cx="316434" cy="358099"/>
            <a:chOff x="-51633225" y="3198925"/>
            <a:chExt cx="281200" cy="318225"/>
          </a:xfrm>
          <a:solidFill>
            <a:schemeClr val="tx1"/>
          </a:solidFill>
        </p:grpSpPr>
        <p:sp>
          <p:nvSpPr>
            <p:cNvPr id="7286" name="Google Shape;7286;p88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88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88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88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88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88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88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3" name="Google Shape;7293;p88"/>
          <p:cNvGrpSpPr/>
          <p:nvPr/>
        </p:nvGrpSpPr>
        <p:grpSpPr>
          <a:xfrm>
            <a:off x="6628676" y="1533418"/>
            <a:ext cx="365188" cy="357226"/>
            <a:chOff x="-56396775" y="3199700"/>
            <a:chExt cx="324525" cy="317450"/>
          </a:xfrm>
          <a:solidFill>
            <a:schemeClr val="tx1"/>
          </a:solidFill>
        </p:grpSpPr>
        <p:sp>
          <p:nvSpPr>
            <p:cNvPr id="7294" name="Google Shape;7294;p88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95" name="Google Shape;7295;p88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96" name="Google Shape;7296;p88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97" name="Google Shape;7297;p88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98" name="Google Shape;7298;p88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7299" name="Google Shape;7299;p88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7300" name="Google Shape;7300;p88"/>
          <p:cNvGrpSpPr/>
          <p:nvPr/>
        </p:nvGrpSpPr>
        <p:grpSpPr>
          <a:xfrm>
            <a:off x="6631771" y="1999353"/>
            <a:ext cx="358999" cy="335958"/>
            <a:chOff x="-56394425" y="3600600"/>
            <a:chExt cx="319025" cy="298550"/>
          </a:xfrm>
          <a:solidFill>
            <a:schemeClr val="tx1"/>
          </a:solidFill>
        </p:grpSpPr>
        <p:sp>
          <p:nvSpPr>
            <p:cNvPr id="7301" name="Google Shape;7301;p88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88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88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4" name="Google Shape;7304;p88"/>
          <p:cNvGrpSpPr/>
          <p:nvPr/>
        </p:nvGrpSpPr>
        <p:grpSpPr>
          <a:xfrm>
            <a:off x="6662538" y="2430117"/>
            <a:ext cx="327068" cy="357198"/>
            <a:chOff x="-56379450" y="3983400"/>
            <a:chExt cx="290650" cy="317425"/>
          </a:xfrm>
          <a:solidFill>
            <a:schemeClr val="tx1"/>
          </a:solidFill>
        </p:grpSpPr>
        <p:sp>
          <p:nvSpPr>
            <p:cNvPr id="7305" name="Google Shape;7305;p88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88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88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88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88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88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88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88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13" name="Google Shape;7313;p88"/>
          <p:cNvGrpSpPr/>
          <p:nvPr/>
        </p:nvGrpSpPr>
        <p:grpSpPr>
          <a:xfrm>
            <a:off x="5326242" y="2894264"/>
            <a:ext cx="316434" cy="358971"/>
            <a:chOff x="-54401725" y="3198925"/>
            <a:chExt cx="281200" cy="319000"/>
          </a:xfrm>
          <a:solidFill>
            <a:schemeClr val="tx1"/>
          </a:solidFill>
        </p:grpSpPr>
        <p:sp>
          <p:nvSpPr>
            <p:cNvPr id="7314" name="Google Shape;7314;p88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88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88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88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88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88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88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88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88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88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88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25" name="Google Shape;7325;p88"/>
          <p:cNvGrpSpPr/>
          <p:nvPr/>
        </p:nvGrpSpPr>
        <p:grpSpPr>
          <a:xfrm>
            <a:off x="5327128" y="3364365"/>
            <a:ext cx="314662" cy="358099"/>
            <a:chOff x="-54401725" y="3590375"/>
            <a:chExt cx="279625" cy="318225"/>
          </a:xfrm>
          <a:solidFill>
            <a:schemeClr val="tx1"/>
          </a:solidFill>
        </p:grpSpPr>
        <p:sp>
          <p:nvSpPr>
            <p:cNvPr id="7326" name="Google Shape;7326;p88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88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88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88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88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88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2" name="Google Shape;7332;p88"/>
          <p:cNvGrpSpPr/>
          <p:nvPr/>
        </p:nvGrpSpPr>
        <p:grpSpPr>
          <a:xfrm>
            <a:off x="5324920" y="3827938"/>
            <a:ext cx="319079" cy="358099"/>
            <a:chOff x="-54403300" y="3982600"/>
            <a:chExt cx="283550" cy="318225"/>
          </a:xfrm>
          <a:solidFill>
            <a:schemeClr val="tx1"/>
          </a:solidFill>
        </p:grpSpPr>
        <p:sp>
          <p:nvSpPr>
            <p:cNvPr id="7333" name="Google Shape;7333;p88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88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88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88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88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8" name="Google Shape;7338;p88"/>
          <p:cNvGrpSpPr/>
          <p:nvPr/>
        </p:nvGrpSpPr>
        <p:grpSpPr>
          <a:xfrm>
            <a:off x="7512313" y="2889172"/>
            <a:ext cx="356298" cy="356973"/>
            <a:chOff x="-52458650" y="3194400"/>
            <a:chExt cx="316625" cy="317225"/>
          </a:xfrm>
          <a:solidFill>
            <a:schemeClr val="tx1"/>
          </a:solidFill>
        </p:grpSpPr>
        <p:sp>
          <p:nvSpPr>
            <p:cNvPr id="7339" name="Google Shape;7339;p88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88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88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88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88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88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88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88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7" name="Google Shape;7347;p88"/>
          <p:cNvGrpSpPr/>
          <p:nvPr/>
        </p:nvGrpSpPr>
        <p:grpSpPr>
          <a:xfrm>
            <a:off x="7521611" y="3358148"/>
            <a:ext cx="337703" cy="357845"/>
            <a:chOff x="-52450000" y="3584850"/>
            <a:chExt cx="300100" cy="318000"/>
          </a:xfrm>
          <a:solidFill>
            <a:schemeClr val="tx1"/>
          </a:solidFill>
        </p:grpSpPr>
        <p:sp>
          <p:nvSpPr>
            <p:cNvPr id="7348" name="Google Shape;7348;p88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88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88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88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88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88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88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5" name="Google Shape;7355;p88"/>
          <p:cNvGrpSpPr/>
          <p:nvPr/>
        </p:nvGrpSpPr>
        <p:grpSpPr>
          <a:xfrm>
            <a:off x="7533131" y="3822621"/>
            <a:ext cx="314662" cy="357226"/>
            <a:chOff x="-52440550" y="3977875"/>
            <a:chExt cx="279625" cy="317450"/>
          </a:xfrm>
          <a:solidFill>
            <a:schemeClr val="tx1"/>
          </a:solidFill>
        </p:grpSpPr>
        <p:sp>
          <p:nvSpPr>
            <p:cNvPr id="7356" name="Google Shape;7356;p88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88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88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88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88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88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88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88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4" name="Google Shape;7364;p88"/>
          <p:cNvGrpSpPr/>
          <p:nvPr/>
        </p:nvGrpSpPr>
        <p:grpSpPr>
          <a:xfrm>
            <a:off x="6645066" y="4278827"/>
            <a:ext cx="314662" cy="358999"/>
            <a:chOff x="-51623775" y="3584850"/>
            <a:chExt cx="279625" cy="319025"/>
          </a:xfrm>
          <a:solidFill>
            <a:schemeClr val="tx1"/>
          </a:solidFill>
        </p:grpSpPr>
        <p:sp>
          <p:nvSpPr>
            <p:cNvPr id="7365" name="Google Shape;7365;p88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88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88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88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88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88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88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88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88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title"/>
          </p:nvPr>
        </p:nvSpPr>
        <p:spPr>
          <a:xfrm>
            <a:off x="2271145" y="261059"/>
            <a:ext cx="4622789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tx1"/>
                </a:solidFill>
              </a:rPr>
              <a:t>Real Estate Infographics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327" name="Google Shape;327;p19"/>
          <p:cNvGrpSpPr/>
          <p:nvPr/>
        </p:nvGrpSpPr>
        <p:grpSpPr>
          <a:xfrm>
            <a:off x="2649647" y="2184799"/>
            <a:ext cx="3846672" cy="1678303"/>
            <a:chOff x="2812947" y="2184794"/>
            <a:chExt cx="3519693" cy="1678303"/>
          </a:xfrm>
        </p:grpSpPr>
        <p:sp>
          <p:nvSpPr>
            <p:cNvPr id="328" name="Google Shape;328;p19"/>
            <p:cNvSpPr/>
            <p:nvPr/>
          </p:nvSpPr>
          <p:spPr>
            <a:xfrm>
              <a:off x="2827571" y="2205870"/>
              <a:ext cx="1424072" cy="190989"/>
            </a:xfrm>
            <a:custGeom>
              <a:avLst/>
              <a:gdLst/>
              <a:ahLst/>
              <a:cxnLst/>
              <a:rect l="l" t="t" r="r" b="b"/>
              <a:pathLst>
                <a:path w="65815" h="11476" fill="none" extrusionOk="0">
                  <a:moveTo>
                    <a:pt x="1" y="1"/>
                  </a:moveTo>
                  <a:lnTo>
                    <a:pt x="55540" y="1"/>
                  </a:lnTo>
                  <a:lnTo>
                    <a:pt x="65814" y="11476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2812947" y="218479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301" y="0"/>
                  </a:moveTo>
                  <a:cubicBezTo>
                    <a:pt x="567" y="0"/>
                    <a:pt x="0" y="567"/>
                    <a:pt x="0" y="1268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7"/>
                    <a:pt x="2002" y="0"/>
                    <a:pt x="130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5151712" y="2208475"/>
              <a:ext cx="1148670" cy="190973"/>
            </a:xfrm>
            <a:custGeom>
              <a:avLst/>
              <a:gdLst/>
              <a:ahLst/>
              <a:cxnLst/>
              <a:rect l="l" t="t" r="r" b="b"/>
              <a:pathLst>
                <a:path w="73187" h="11475" fill="none" extrusionOk="0">
                  <a:moveTo>
                    <a:pt x="73186" y="0"/>
                  </a:moveTo>
                  <a:lnTo>
                    <a:pt x="10241" y="0"/>
                  </a:lnTo>
                  <a:lnTo>
                    <a:pt x="0" y="11475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6289606" y="2188534"/>
              <a:ext cx="42755" cy="42755"/>
            </a:xfrm>
            <a:custGeom>
              <a:avLst/>
              <a:gdLst/>
              <a:ahLst/>
              <a:cxnLst/>
              <a:rect l="l" t="t" r="r" b="b"/>
              <a:pathLst>
                <a:path w="2569" h="2569" extrusionOk="0">
                  <a:moveTo>
                    <a:pt x="1268" y="0"/>
                  </a:moveTo>
                  <a:cubicBezTo>
                    <a:pt x="568" y="0"/>
                    <a:pt x="1" y="568"/>
                    <a:pt x="1" y="1268"/>
                  </a:cubicBezTo>
                  <a:cubicBezTo>
                    <a:pt x="1" y="2002"/>
                    <a:pt x="568" y="2569"/>
                    <a:pt x="1268" y="2569"/>
                  </a:cubicBezTo>
                  <a:cubicBezTo>
                    <a:pt x="2002" y="2569"/>
                    <a:pt x="2569" y="2002"/>
                    <a:pt x="2569" y="1268"/>
                  </a:cubicBezTo>
                  <a:cubicBezTo>
                    <a:pt x="2569" y="568"/>
                    <a:pt x="2002" y="0"/>
                    <a:pt x="126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2824681" y="3008826"/>
              <a:ext cx="1197514" cy="832175"/>
            </a:xfrm>
            <a:custGeom>
              <a:avLst/>
              <a:gdLst/>
              <a:ahLst/>
              <a:cxnLst/>
              <a:rect l="l" t="t" r="r" b="b"/>
              <a:pathLst>
                <a:path w="97004" h="50003" fill="none" extrusionOk="0">
                  <a:moveTo>
                    <a:pt x="1" y="50003"/>
                  </a:moveTo>
                  <a:lnTo>
                    <a:pt x="70218" y="50003"/>
                  </a:lnTo>
                  <a:lnTo>
                    <a:pt x="97003" y="0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819748" y="3819295"/>
              <a:ext cx="42755" cy="42771"/>
            </a:xfrm>
            <a:custGeom>
              <a:avLst/>
              <a:gdLst/>
              <a:ahLst/>
              <a:cxnLst/>
              <a:rect l="l" t="t" r="r" b="b"/>
              <a:pathLst>
                <a:path w="2569" h="2570" extrusionOk="0">
                  <a:moveTo>
                    <a:pt x="1301" y="1"/>
                  </a:moveTo>
                  <a:cubicBezTo>
                    <a:pt x="567" y="1"/>
                    <a:pt x="0" y="568"/>
                    <a:pt x="0" y="1302"/>
                  </a:cubicBezTo>
                  <a:cubicBezTo>
                    <a:pt x="0" y="2002"/>
                    <a:pt x="567" y="2569"/>
                    <a:pt x="1301" y="2569"/>
                  </a:cubicBezTo>
                  <a:cubicBezTo>
                    <a:pt x="2002" y="2569"/>
                    <a:pt x="2569" y="2002"/>
                    <a:pt x="2569" y="1302"/>
                  </a:cubicBezTo>
                  <a:cubicBezTo>
                    <a:pt x="2569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5625216" y="3841988"/>
              <a:ext cx="682457" cy="17"/>
            </a:xfrm>
            <a:custGeom>
              <a:avLst/>
              <a:gdLst/>
              <a:ahLst/>
              <a:cxnLst/>
              <a:rect l="l" t="t" r="r" b="b"/>
              <a:pathLst>
                <a:path w="73620" h="1" fill="none" extrusionOk="0">
                  <a:moveTo>
                    <a:pt x="73619" y="1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08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6289320" y="3820326"/>
              <a:ext cx="43320" cy="42771"/>
            </a:xfrm>
            <a:custGeom>
              <a:avLst/>
              <a:gdLst/>
              <a:ahLst/>
              <a:cxnLst/>
              <a:rect l="l" t="t" r="r" b="b"/>
              <a:pathLst>
                <a:path w="2603" h="2570" extrusionOk="0">
                  <a:moveTo>
                    <a:pt x="1301" y="1"/>
                  </a:moveTo>
                  <a:cubicBezTo>
                    <a:pt x="601" y="1"/>
                    <a:pt x="0" y="568"/>
                    <a:pt x="0" y="1302"/>
                  </a:cubicBezTo>
                  <a:cubicBezTo>
                    <a:pt x="0" y="2002"/>
                    <a:pt x="601" y="2569"/>
                    <a:pt x="1301" y="2569"/>
                  </a:cubicBezTo>
                  <a:cubicBezTo>
                    <a:pt x="2002" y="2569"/>
                    <a:pt x="2602" y="2002"/>
                    <a:pt x="2602" y="1302"/>
                  </a:cubicBezTo>
                  <a:cubicBezTo>
                    <a:pt x="2602" y="568"/>
                    <a:pt x="2002" y="1"/>
                    <a:pt x="130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336" name="Google Shape;336;p19"/>
          <p:cNvSpPr txBox="1"/>
          <p:nvPr/>
        </p:nvSpPr>
        <p:spPr>
          <a:xfrm>
            <a:off x="6896784" y="345406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6896784" y="1821983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35%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1400560" y="175765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29%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1396260" y="3390514"/>
            <a:ext cx="9684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21%</a:t>
            </a:r>
            <a:endParaRPr sz="25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43735" y="2203275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446585" y="3841006"/>
            <a:ext cx="19404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Venus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has a beautiful name and it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 the second planet from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2" name="Google Shape;342;p19"/>
          <p:cNvSpPr/>
          <p:nvPr/>
        </p:nvSpPr>
        <p:spPr>
          <a:xfrm>
            <a:off x="6893934" y="2266792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actually a cold place. This planet is full of iron oxide dust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9"/>
          <p:cNvSpPr/>
          <p:nvPr/>
        </p:nvSpPr>
        <p:spPr>
          <a:xfrm>
            <a:off x="6896785" y="3904548"/>
            <a:ext cx="1943100" cy="6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planet in </a:t>
            </a:r>
            <a:r>
              <a:rPr lang="en" sz="1200">
                <a:latin typeface="Roboto"/>
                <a:ea typeface="Roboto"/>
                <a:cs typeface="Roboto"/>
                <a:sym typeface="Roboto"/>
              </a:rPr>
              <a:t>the </a:t>
            </a:r>
            <a:r>
              <a:rPr lang="en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Solar System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785" y="1417093"/>
            <a:ext cx="2163356" cy="3183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649348" y="1703553"/>
            <a:ext cx="40452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250" name="Google Shape;250;p40"/>
          <p:cNvSpPr txBox="1">
            <a:spLocks noGrp="1"/>
          </p:cNvSpPr>
          <p:nvPr>
            <p:ph type="subTitle" idx="1"/>
          </p:nvPr>
        </p:nvSpPr>
        <p:spPr>
          <a:xfrm>
            <a:off x="649348" y="2215953"/>
            <a:ext cx="4045200" cy="15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 it’s only a bit larger than the Moon. The planet’s name has nothing to do with the liquid metal, since it was named after the Roman messenger god, Mercury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14 ideas de Plastilina | plastilina, arte surrealista, surrealis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94" y="178930"/>
            <a:ext cx="3466400" cy="485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>
            <a:spLocks noGrp="1"/>
          </p:cNvSpPr>
          <p:nvPr>
            <p:ph type="title" idx="2"/>
          </p:nvPr>
        </p:nvSpPr>
        <p:spPr>
          <a:xfrm>
            <a:off x="-170025" y="1006837"/>
            <a:ext cx="5496000" cy="29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800" dirty="0">
                <a:solidFill>
                  <a:schemeClr val="tx1"/>
                </a:solidFill>
              </a:rPr>
              <a:t>01</a:t>
            </a:r>
            <a:endParaRPr sz="20800" dirty="0">
              <a:solidFill>
                <a:schemeClr val="tx1"/>
              </a:solidFill>
            </a:endParaRPr>
          </a:p>
        </p:txBody>
      </p:sp>
      <p:sp>
        <p:nvSpPr>
          <p:cNvPr id="256" name="Google Shape;256;p41"/>
          <p:cNvSpPr txBox="1">
            <a:spLocks noGrp="1"/>
          </p:cNvSpPr>
          <p:nvPr>
            <p:ph type="title"/>
          </p:nvPr>
        </p:nvSpPr>
        <p:spPr>
          <a:xfrm>
            <a:off x="-4750" y="3688350"/>
            <a:ext cx="5496000" cy="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</a:rPr>
              <a:t>BUSINESS OVERVIEW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000" y="537525"/>
            <a:ext cx="4869758" cy="3855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2" title="Cha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2400" y="1859450"/>
            <a:ext cx="4190649" cy="2591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63" name="Google Shape;263;p42"/>
          <p:cNvSpPr txBox="1">
            <a:spLocks noGrp="1"/>
          </p:cNvSpPr>
          <p:nvPr>
            <p:ph type="title"/>
          </p:nvPr>
        </p:nvSpPr>
        <p:spPr>
          <a:xfrm>
            <a:off x="3069363" y="171875"/>
            <a:ext cx="406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MARKET TRENDS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4" name="Google Shape;264;p42"/>
          <p:cNvSpPr txBox="1"/>
          <p:nvPr/>
        </p:nvSpPr>
        <p:spPr>
          <a:xfrm>
            <a:off x="4690325" y="3494088"/>
            <a:ext cx="1049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5813600" y="3494088"/>
            <a:ext cx="1049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SATURN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6" name="Google Shape;266;p42"/>
          <p:cNvSpPr txBox="1"/>
          <p:nvPr/>
        </p:nvSpPr>
        <p:spPr>
          <a:xfrm>
            <a:off x="6936875" y="3494088"/>
            <a:ext cx="1049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7" name="Google Shape;267;p42"/>
          <p:cNvSpPr txBox="1"/>
          <p:nvPr/>
        </p:nvSpPr>
        <p:spPr>
          <a:xfrm>
            <a:off x="4690325" y="3185388"/>
            <a:ext cx="1049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60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5813600" y="3185388"/>
            <a:ext cx="1049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10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9" name="Google Shape;269;p42"/>
          <p:cNvSpPr txBox="1"/>
          <p:nvPr/>
        </p:nvSpPr>
        <p:spPr>
          <a:xfrm>
            <a:off x="6936875" y="3185388"/>
            <a:ext cx="1049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20</a:t>
            </a:r>
            <a:endParaRPr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952263" y="1053275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MARS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952263" y="1361900"/>
            <a:ext cx="21171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actually a very cold place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42"/>
          <p:cNvSpPr txBox="1"/>
          <p:nvPr/>
        </p:nvSpPr>
        <p:spPr>
          <a:xfrm>
            <a:off x="952263" y="2161850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SATURN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952263" y="2470475"/>
            <a:ext cx="21171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Saturn is composed mostly of hydrogen and helium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42"/>
          <p:cNvSpPr txBox="1"/>
          <p:nvPr/>
        </p:nvSpPr>
        <p:spPr>
          <a:xfrm>
            <a:off x="952263" y="3270425"/>
            <a:ext cx="21171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VENUS</a:t>
            </a:r>
            <a:endParaRPr sz="1600" b="1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5" name="Google Shape;275;p42"/>
          <p:cNvSpPr txBox="1"/>
          <p:nvPr/>
        </p:nvSpPr>
        <p:spPr>
          <a:xfrm>
            <a:off x="952263" y="3579050"/>
            <a:ext cx="21171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name, but also high temperatures</a:t>
            </a: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0944" y="1823545"/>
            <a:ext cx="2382105" cy="12938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tamorphosis Business Plan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212121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1692</Words>
  <Application>Microsoft Office PowerPoint</Application>
  <PresentationFormat>Presentación en pantalla (16:9)</PresentationFormat>
  <Paragraphs>281</Paragraphs>
  <Slides>50</Slides>
  <Notes>46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63" baseType="lpstr">
      <vt:lpstr>Roboto</vt:lpstr>
      <vt:lpstr>Rubik</vt:lpstr>
      <vt:lpstr>Arial Rounded MT Bold</vt:lpstr>
      <vt:lpstr>Montserrat Medium</vt:lpstr>
      <vt:lpstr>Montserrat Light</vt:lpstr>
      <vt:lpstr>Arial</vt:lpstr>
      <vt:lpstr>Montserrat</vt:lpstr>
      <vt:lpstr>Proxima Nova Semibold</vt:lpstr>
      <vt:lpstr>맑은 고딕</vt:lpstr>
      <vt:lpstr>Adobe Devanagari</vt:lpstr>
      <vt:lpstr>Proxima Nova</vt:lpstr>
      <vt:lpstr>Metamorphosis Business Plan by Slidesgo</vt:lpstr>
      <vt:lpstr>Slidesgo Final Pages</vt:lpstr>
      <vt:lpstr>SURREALISM</vt:lpstr>
      <vt:lpstr>Presentación de PowerPoint</vt:lpstr>
      <vt:lpstr>Real Estate Infographics</vt:lpstr>
      <vt:lpstr>TABLE OF CONTENTS</vt:lpstr>
      <vt:lpstr>MISSION STATEMENT</vt:lpstr>
      <vt:lpstr>Real Estate Infographics</vt:lpstr>
      <vt:lpstr>OUR COMPANY</vt:lpstr>
      <vt:lpstr>01</vt:lpstr>
      <vt:lpstr>MARKET TRENDS</vt:lpstr>
      <vt:lpstr>PROBLEM</vt:lpstr>
      <vt:lpstr>EXPLAIN IT WITH BULLETS</vt:lpstr>
      <vt:lpstr>COMPETITORS</vt:lpstr>
      <vt:lpstr>THEM</vt:lpstr>
      <vt:lpstr>4,498,300,000</vt:lpstr>
      <vt:lpstr>02</vt:lpstr>
      <vt:lpstr>TARGET</vt:lpstr>
      <vt:lpstr>DESKTOP SOFTWARE</vt:lpstr>
      <vt:lpstr>MARKET SIZE</vt:lpstr>
      <vt:lpstr>MARKET SHARE</vt:lpstr>
      <vt:lpstr>Presentación de PowerPoint</vt:lpstr>
      <vt:lpstr>COMPETITION ANALYSIS</vt:lpstr>
      <vt:lpstr>BREAK-EVEN ANALYSIS</vt:lpstr>
      <vt:lpstr>03</vt:lpstr>
      <vt:lpstr>OUR SERVICES</vt:lpstr>
      <vt:lpstr>BREAK-EVEN ANALYSIS</vt:lpstr>
      <vt:lpstr>OUR PLANS</vt:lpstr>
      <vt:lpstr>SALES AND DISTRIBUTION</vt:lpstr>
      <vt:lpstr>AWESOME WORDS</vt:lpstr>
      <vt:lpstr>ADVERTISING AND PROMOTION</vt:lpstr>
      <vt:lpstr>MANAGEMENT PLAN</vt:lpstr>
      <vt:lpstr>OUR TEAM</vt:lpstr>
      <vt:lpstr>ORGANIZATIONAL CHART</vt:lpstr>
      <vt:lpstr>OUR PARTNERS</vt:lpstr>
      <vt:lpstr> OUR PROCESS</vt:lpstr>
      <vt:lpstr>PREDICTED GROWTH</vt:lpstr>
      <vt:lpstr>BALANCE SHEET</vt:lpstr>
      <vt:lpstr>Presentación de PowerPoint</vt:lpstr>
      <vt:lpstr>Presentación de PowerPoint</vt:lpstr>
      <vt:lpstr>Presentación de PowerPoint</vt:lpstr>
      <vt:lpstr>THANKS</vt:lpstr>
      <vt:lpstr>ALTERNATIVE RESOURCES</vt:lpstr>
      <vt:lpstr>RESOURCES</vt:lpstr>
      <vt:lpstr>RESOURCES</vt:lpstr>
      <vt:lpstr>RESOURCES</vt:lpstr>
      <vt:lpstr>RESOURCES</vt:lpstr>
      <vt:lpstr>RESOURCES</vt:lpstr>
      <vt:lpstr>...and our sets of editable icons</vt:lpstr>
      <vt:lpstr>Educational Icons</vt:lpstr>
      <vt:lpstr>Business Icons</vt:lpstr>
      <vt:lpstr>Help &amp; Support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de surrealismo</dc:title>
  <dc:creator>Sr GRYM</dc:creator>
  <cp:lastModifiedBy>ADMIN</cp:lastModifiedBy>
  <cp:revision>56</cp:revision>
  <dcterms:modified xsi:type="dcterms:W3CDTF">2022-02-24T21:32:31Z</dcterms:modified>
</cp:coreProperties>
</file>