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</p:sldMasterIdLst>
  <p:notesMasterIdLst>
    <p:notesMasterId r:id="rId53"/>
  </p:notesMasterIdLst>
  <p:handoutMasterIdLst>
    <p:handoutMasterId r:id="rId54"/>
  </p:handoutMasterIdLst>
  <p:sldIdLst>
    <p:sldId id="256" r:id="rId3"/>
    <p:sldId id="309" r:id="rId4"/>
    <p:sldId id="310" r:id="rId5"/>
    <p:sldId id="258" r:id="rId6"/>
    <p:sldId id="259" r:id="rId7"/>
    <p:sldId id="311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7" r:id="rId24"/>
    <p:sldId id="275" r:id="rId25"/>
    <p:sldId id="276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8" r:id="rId36"/>
    <p:sldId id="290" r:id="rId37"/>
    <p:sldId id="291" r:id="rId38"/>
    <p:sldId id="312" r:id="rId39"/>
    <p:sldId id="313" r:id="rId40"/>
    <p:sldId id="314" r:id="rId41"/>
    <p:sldId id="292" r:id="rId42"/>
    <p:sldId id="293" r:id="rId43"/>
    <p:sldId id="294" r:id="rId44"/>
    <p:sldId id="317" r:id="rId45"/>
    <p:sldId id="316" r:id="rId46"/>
    <p:sldId id="315" r:id="rId47"/>
    <p:sldId id="318" r:id="rId48"/>
    <p:sldId id="305" r:id="rId49"/>
    <p:sldId id="306" r:id="rId50"/>
    <p:sldId id="307" r:id="rId51"/>
    <p:sldId id="308" r:id="rId52"/>
  </p:sldIdLst>
  <p:sldSz cx="9144000" cy="5143500" type="screen16x9"/>
  <p:notesSz cx="6858000" cy="9144000"/>
  <p:embeddedFontLst>
    <p:embeddedFont>
      <p:font typeface="Roboto" panose="020B0604020202020204" charset="0"/>
      <p:regular r:id="rId55"/>
      <p:bold r:id="rId56"/>
      <p:italic r:id="rId57"/>
      <p:boldItalic r:id="rId58"/>
    </p:embeddedFont>
    <p:embeddedFont>
      <p:font typeface="Rubik" panose="020B0604020202020204" charset="-79"/>
      <p:regular r:id="rId59"/>
      <p:bold r:id="rId60"/>
      <p:italic r:id="rId61"/>
      <p:boldItalic r:id="rId62"/>
    </p:embeddedFont>
    <p:embeddedFont>
      <p:font typeface="Arial Rounded MT Bold" panose="020F0704030504030204" pitchFamily="34" charset="0"/>
      <p:regular r:id="rId63"/>
    </p:embeddedFont>
    <p:embeddedFont>
      <p:font typeface="Montserrat Medium" panose="020B0604020202020204" charset="0"/>
      <p:regular r:id="rId64"/>
      <p:bold r:id="rId65"/>
      <p:italic r:id="rId66"/>
      <p:boldItalic r:id="rId67"/>
    </p:embeddedFont>
    <p:embeddedFont>
      <p:font typeface="Montserrat Light" panose="020B0604020202020204" charset="0"/>
      <p:regular r:id="rId68"/>
      <p:bold r:id="rId69"/>
      <p:italic r:id="rId70"/>
      <p:boldItalic r:id="rId71"/>
    </p:embeddedFont>
    <p:embeddedFont>
      <p:font typeface="Montserrat" panose="020B0604020202020204" charset="0"/>
      <p:regular r:id="rId72"/>
      <p:bold r:id="rId73"/>
      <p:italic r:id="rId74"/>
      <p:boldItalic r:id="rId75"/>
    </p:embeddedFont>
    <p:embeddedFont>
      <p:font typeface="Proxima Nova Semibold" panose="020B0604020202020204" charset="0"/>
      <p:regular r:id="rId76"/>
      <p:bold r:id="rId77"/>
      <p:boldItalic r:id="rId78"/>
    </p:embeddedFont>
    <p:embeddedFont>
      <p:font typeface="맑은 고딕" panose="020B0503020000020004" pitchFamily="34" charset="-127"/>
      <p:regular r:id="rId79"/>
      <p:bold r:id="rId80"/>
    </p:embeddedFont>
    <p:embeddedFont>
      <p:font typeface="Proxima Nova" panose="020B0604020202020204" charset="0"/>
      <p:regular r:id="rId81"/>
      <p:bold r:id="rId82"/>
      <p:italic r:id="rId83"/>
      <p:boldItalic r:id="rId8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8BA6EA-38F8-424B-89DC-090751DB5C78}">
  <a:tblStyle styleId="{DD8BA6EA-38F8-424B-89DC-090751DB5C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>
        <p:scale>
          <a:sx n="89" d="100"/>
          <a:sy n="89" d="100"/>
        </p:scale>
        <p:origin x="1032" y="5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6" Type="http://schemas.openxmlformats.org/officeDocument/2006/relationships/font" Target="fonts/font22.fntdata"/><Relationship Id="rId84" Type="http://schemas.openxmlformats.org/officeDocument/2006/relationships/font" Target="fonts/font30.fntdata"/><Relationship Id="rId7" Type="http://schemas.openxmlformats.org/officeDocument/2006/relationships/slide" Target="slides/slide5.xml"/><Relationship Id="rId71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font" Target="fonts/font25.fntdata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7.fntdata"/><Relationship Id="rId82" Type="http://schemas.openxmlformats.org/officeDocument/2006/relationships/font" Target="fonts/font28.fntdata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8.fntdata"/><Relationship Id="rId80" Type="http://schemas.openxmlformats.org/officeDocument/2006/relationships/font" Target="fonts/font26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83" Type="http://schemas.openxmlformats.org/officeDocument/2006/relationships/font" Target="fonts/font29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font" Target="fonts/font24.fntdata"/><Relationship Id="rId81" Type="http://schemas.openxmlformats.org/officeDocument/2006/relationships/font" Target="fonts/font27.fntdata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B61E5-61B4-4798-9515-AFB19D6FB8D3}" type="datetimeFigureOut">
              <a:rPr lang="es-AR" smtClean="0"/>
              <a:t>24/2/2022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8283C-8AB8-46D2-9E95-4CC43E4A797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7779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93725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7261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c8aa852056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c8aa852056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303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c8aa85205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c8aa85205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8885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c8aa852056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c8aa852056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0842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c8aa852056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c8aa852056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131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c8aa852056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c8aa852056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3791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c8aa852056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c8aa852056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2796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c8aa852056_0_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c8aa852056_0_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03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c36e9e360b_0_15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c36e9e360b_0_15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5959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c8aa852056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c8aa852056_0_7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3268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c8aa852056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c8aa852056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811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c8aa852056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c8aa852056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1506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c8aa852056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c8aa852056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316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c8aa852056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c8aa852056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0421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c8aa852056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c8aa852056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063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c8aa852056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c8aa852056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940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c8aa852056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c8aa852056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4553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c8aa852056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c8aa852056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11294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c8aa852056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c8aa852056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018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c8aa852056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c8aa852056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4599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c8aa852056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c8aa852056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28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8aa85205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8aa85205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81742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c8aa852056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c8aa852056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39507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c8aa852056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c8aa852056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7946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c8aa852056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c8aa852056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62700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c8aa852056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c8aa852056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44296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c8aa852056_0_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c8aa852056_0_6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33692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c8aa852056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c8aa852056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96443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c8aa852056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c8aa852056_0_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91646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c8aa852056_0_8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c8aa852056_0_8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5606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4001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3756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36e9e360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c36e9e360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12038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25837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38221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06037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0" name="Google Shape;5470;gc36e9e360b_0_12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1" name="Google Shape;5471;gc36e9e360b_0_12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31871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4" name="Google Shape;5884;gc36e9e360b_0_12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5" name="Google Shape;5885;gc36e9e360b_0_12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97782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5" name="Google Shape;6245;gc36e9e360b_0_12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6" name="Google Shape;6246;gc36e9e360b_0_12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8196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5" name="Google Shape;6755;gc36e9e360b_0_13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6" name="Google Shape;6756;gc36e9e360b_0_13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3824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c8aa85205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c8aa85205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3805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c36e9e360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c36e9e360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434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c8aa85205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c8aa85205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1779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c36e9e360b_0_15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c36e9e360b_0_15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437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1710" y="410915"/>
            <a:ext cx="8534116" cy="4529378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50" y="1553250"/>
            <a:ext cx="60942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243750"/>
            <a:ext cx="6094200" cy="346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4076" y="974034"/>
            <a:ext cx="9025234" cy="3339549"/>
          </a:xfrm>
          <a:prstGeom prst="rect">
            <a:avLst/>
          </a:prstGeom>
          <a:solidFill>
            <a:schemeClr val="bg1">
              <a:lumMod val="95000"/>
              <a:alpha val="74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19 pinturas surrealistas explicadas - Cultura Genial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9" b="9467"/>
          <a:stretch/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713225" y="1141525"/>
            <a:ext cx="3933000" cy="80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1432775" y="1809625"/>
            <a:ext cx="6278400" cy="110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6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ubTitle" idx="1"/>
          </p:nvPr>
        </p:nvSpPr>
        <p:spPr>
          <a:xfrm>
            <a:off x="2125700" y="2914775"/>
            <a:ext cx="48927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 rot="-5400000">
            <a:off x="-1030075" y="2297650"/>
            <a:ext cx="405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2"/>
          </p:nvPr>
        </p:nvSpPr>
        <p:spPr>
          <a:xfrm>
            <a:off x="1860675" y="1374538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1860675" y="1683163"/>
            <a:ext cx="21171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3"/>
          </p:nvPr>
        </p:nvSpPr>
        <p:spPr>
          <a:xfrm>
            <a:off x="3977775" y="1374538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4"/>
          </p:nvPr>
        </p:nvSpPr>
        <p:spPr>
          <a:xfrm>
            <a:off x="3977775" y="1683238"/>
            <a:ext cx="21171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5"/>
          </p:nvPr>
        </p:nvSpPr>
        <p:spPr>
          <a:xfrm>
            <a:off x="6094875" y="1374538"/>
            <a:ext cx="1895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6"/>
          </p:nvPr>
        </p:nvSpPr>
        <p:spPr>
          <a:xfrm>
            <a:off x="6094875" y="1683238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7"/>
          </p:nvPr>
        </p:nvSpPr>
        <p:spPr>
          <a:xfrm>
            <a:off x="1860675" y="3084363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8"/>
          </p:nvPr>
        </p:nvSpPr>
        <p:spPr>
          <a:xfrm>
            <a:off x="1860675" y="3392988"/>
            <a:ext cx="21171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9"/>
          </p:nvPr>
        </p:nvSpPr>
        <p:spPr>
          <a:xfrm>
            <a:off x="3977775" y="3084363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3"/>
          </p:nvPr>
        </p:nvSpPr>
        <p:spPr>
          <a:xfrm>
            <a:off x="3977775" y="3393063"/>
            <a:ext cx="21171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14"/>
          </p:nvPr>
        </p:nvSpPr>
        <p:spPr>
          <a:xfrm>
            <a:off x="6094875" y="3084363"/>
            <a:ext cx="1895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5"/>
          </p:nvPr>
        </p:nvSpPr>
        <p:spPr>
          <a:xfrm>
            <a:off x="6094875" y="3393063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6" hasCustomPrompt="1"/>
          </p:nvPr>
        </p:nvSpPr>
        <p:spPr>
          <a:xfrm>
            <a:off x="1860675" y="10658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7" hasCustomPrompt="1"/>
          </p:nvPr>
        </p:nvSpPr>
        <p:spPr>
          <a:xfrm>
            <a:off x="3977775" y="10658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8" hasCustomPrompt="1"/>
          </p:nvPr>
        </p:nvSpPr>
        <p:spPr>
          <a:xfrm>
            <a:off x="6094875" y="10658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9" hasCustomPrompt="1"/>
          </p:nvPr>
        </p:nvSpPr>
        <p:spPr>
          <a:xfrm>
            <a:off x="1860675" y="2775663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20" hasCustomPrompt="1"/>
          </p:nvPr>
        </p:nvSpPr>
        <p:spPr>
          <a:xfrm>
            <a:off x="3977775" y="2775663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21" hasCustomPrompt="1"/>
          </p:nvPr>
        </p:nvSpPr>
        <p:spPr>
          <a:xfrm>
            <a:off x="6094875" y="2775663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91651"/>
            <a:ext cx="9144000" cy="507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title" idx="2"/>
          </p:nvPr>
        </p:nvSpPr>
        <p:spPr>
          <a:xfrm>
            <a:off x="1950375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1"/>
          </p:nvPr>
        </p:nvSpPr>
        <p:spPr>
          <a:xfrm>
            <a:off x="1950375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3"/>
          </p:nvPr>
        </p:nvSpPr>
        <p:spPr>
          <a:xfrm>
            <a:off x="4257200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4"/>
          </p:nvPr>
        </p:nvSpPr>
        <p:spPr>
          <a:xfrm>
            <a:off x="4257200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5"/>
          </p:nvPr>
        </p:nvSpPr>
        <p:spPr>
          <a:xfrm>
            <a:off x="6587313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6"/>
          </p:nvPr>
        </p:nvSpPr>
        <p:spPr>
          <a:xfrm>
            <a:off x="6587313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1171438" y="104485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1"/>
          </p:nvPr>
        </p:nvSpPr>
        <p:spPr>
          <a:xfrm>
            <a:off x="1171438" y="1617550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2"/>
          </p:nvPr>
        </p:nvSpPr>
        <p:spPr>
          <a:xfrm>
            <a:off x="5296863" y="230015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3"/>
          </p:nvPr>
        </p:nvSpPr>
        <p:spPr>
          <a:xfrm>
            <a:off x="5296863" y="2872850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20401"/>
            <a:ext cx="9144000" cy="507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3"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1819838" y="370093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2" hasCustomPrompt="1"/>
          </p:nvPr>
        </p:nvSpPr>
        <p:spPr>
          <a:xfrm>
            <a:off x="1819763" y="73816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4">
    <p:bg>
      <p:bgPr>
        <a:solidFill>
          <a:schemeClr val="dk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819875" y="370093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 hasCustomPrompt="1"/>
          </p:nvPr>
        </p:nvSpPr>
        <p:spPr>
          <a:xfrm>
            <a:off x="1819800" y="73816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 idx="2"/>
          </p:nvPr>
        </p:nvSpPr>
        <p:spPr>
          <a:xfrm>
            <a:off x="252190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1"/>
          </p:nvPr>
        </p:nvSpPr>
        <p:spPr>
          <a:xfrm>
            <a:off x="252190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 idx="3"/>
          </p:nvPr>
        </p:nvSpPr>
        <p:spPr>
          <a:xfrm>
            <a:off x="429075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4"/>
          </p:nvPr>
        </p:nvSpPr>
        <p:spPr>
          <a:xfrm>
            <a:off x="429075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title" idx="5"/>
          </p:nvPr>
        </p:nvSpPr>
        <p:spPr>
          <a:xfrm>
            <a:off x="605960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6"/>
          </p:nvPr>
        </p:nvSpPr>
        <p:spPr>
          <a:xfrm>
            <a:off x="605960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 idx="7"/>
          </p:nvPr>
        </p:nvSpPr>
        <p:spPr>
          <a:xfrm>
            <a:off x="252190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8"/>
          </p:nvPr>
        </p:nvSpPr>
        <p:spPr>
          <a:xfrm>
            <a:off x="252190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 idx="9"/>
          </p:nvPr>
        </p:nvSpPr>
        <p:spPr>
          <a:xfrm>
            <a:off x="429075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3"/>
          </p:nvPr>
        </p:nvSpPr>
        <p:spPr>
          <a:xfrm>
            <a:off x="429075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title" idx="14"/>
          </p:nvPr>
        </p:nvSpPr>
        <p:spPr>
          <a:xfrm>
            <a:off x="605960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15"/>
          </p:nvPr>
        </p:nvSpPr>
        <p:spPr>
          <a:xfrm>
            <a:off x="605960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1834050" y="619500"/>
            <a:ext cx="6472200" cy="38556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 rot="-5400000">
            <a:off x="-824125" y="2075775"/>
            <a:ext cx="4068300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7558"/>
            <a:ext cx="9250680" cy="9952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50" y="1553250"/>
            <a:ext cx="60942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243750"/>
            <a:ext cx="6094200" cy="346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4076" y="974034"/>
            <a:ext cx="9025234" cy="3339549"/>
          </a:xfrm>
          <a:prstGeom prst="rect">
            <a:avLst/>
          </a:prstGeom>
          <a:solidFill>
            <a:schemeClr val="bg1">
              <a:lumMod val="95000"/>
              <a:alpha val="74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54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title" idx="2"/>
          </p:nvPr>
        </p:nvSpPr>
        <p:spPr>
          <a:xfrm>
            <a:off x="2187925" y="2373363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subTitle" idx="1"/>
          </p:nvPr>
        </p:nvSpPr>
        <p:spPr>
          <a:xfrm>
            <a:off x="2187925" y="29183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 idx="3"/>
          </p:nvPr>
        </p:nvSpPr>
        <p:spPr>
          <a:xfrm>
            <a:off x="4069725" y="2373363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4"/>
          </p:nvPr>
        </p:nvSpPr>
        <p:spPr>
          <a:xfrm>
            <a:off x="4069723" y="29183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 idx="5"/>
          </p:nvPr>
        </p:nvSpPr>
        <p:spPr>
          <a:xfrm>
            <a:off x="5951513" y="2373363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6"/>
          </p:nvPr>
        </p:nvSpPr>
        <p:spPr>
          <a:xfrm>
            <a:off x="5951521" y="29183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 rot="-5400000">
            <a:off x="-845575" y="2096950"/>
            <a:ext cx="4075500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2"/>
          </p:nvPr>
        </p:nvSpPr>
        <p:spPr>
          <a:xfrm>
            <a:off x="2163550" y="13496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1"/>
          </p:nvPr>
        </p:nvSpPr>
        <p:spPr>
          <a:xfrm>
            <a:off x="2163550" y="165830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3"/>
          </p:nvPr>
        </p:nvSpPr>
        <p:spPr>
          <a:xfrm>
            <a:off x="3722350" y="13496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4"/>
          </p:nvPr>
        </p:nvSpPr>
        <p:spPr>
          <a:xfrm>
            <a:off x="3722354" y="165830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5"/>
          </p:nvPr>
        </p:nvSpPr>
        <p:spPr>
          <a:xfrm>
            <a:off x="5313163" y="2727175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ubTitle" idx="6"/>
          </p:nvPr>
        </p:nvSpPr>
        <p:spPr>
          <a:xfrm>
            <a:off x="5313171" y="3035875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title" idx="7"/>
          </p:nvPr>
        </p:nvSpPr>
        <p:spPr>
          <a:xfrm>
            <a:off x="6871963" y="2727175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subTitle" idx="8"/>
          </p:nvPr>
        </p:nvSpPr>
        <p:spPr>
          <a:xfrm>
            <a:off x="6871971" y="3035875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 rot="-5400000">
            <a:off x="-1039075" y="2290450"/>
            <a:ext cx="4075500" cy="5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title" idx="2"/>
          </p:nvPr>
        </p:nvSpPr>
        <p:spPr>
          <a:xfrm>
            <a:off x="2161488" y="1145825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ubTitle" idx="1"/>
          </p:nvPr>
        </p:nvSpPr>
        <p:spPr>
          <a:xfrm>
            <a:off x="2161488" y="1454525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title" idx="3"/>
          </p:nvPr>
        </p:nvSpPr>
        <p:spPr>
          <a:xfrm>
            <a:off x="2161488" y="2931013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subTitle" idx="4"/>
          </p:nvPr>
        </p:nvSpPr>
        <p:spPr>
          <a:xfrm>
            <a:off x="2161492" y="3239713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title" idx="5"/>
          </p:nvPr>
        </p:nvSpPr>
        <p:spPr>
          <a:xfrm>
            <a:off x="6420100" y="1145825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subTitle" idx="6"/>
          </p:nvPr>
        </p:nvSpPr>
        <p:spPr>
          <a:xfrm>
            <a:off x="6420109" y="1454525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title" idx="7"/>
          </p:nvPr>
        </p:nvSpPr>
        <p:spPr>
          <a:xfrm>
            <a:off x="6420100" y="2931013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subTitle" idx="8"/>
          </p:nvPr>
        </p:nvSpPr>
        <p:spPr>
          <a:xfrm>
            <a:off x="6420109" y="3239713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7558"/>
            <a:ext cx="9250680" cy="9952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 rot="-5400000">
            <a:off x="-865975" y="2117350"/>
            <a:ext cx="4075500" cy="9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title" idx="2"/>
          </p:nvPr>
        </p:nvSpPr>
        <p:spPr>
          <a:xfrm>
            <a:off x="2815975" y="2294300"/>
            <a:ext cx="16089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2841025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title" idx="3"/>
          </p:nvPr>
        </p:nvSpPr>
        <p:spPr>
          <a:xfrm>
            <a:off x="4697769" y="2294300"/>
            <a:ext cx="16089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subTitle" idx="4"/>
          </p:nvPr>
        </p:nvSpPr>
        <p:spPr>
          <a:xfrm>
            <a:off x="4722819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title" idx="5"/>
          </p:nvPr>
        </p:nvSpPr>
        <p:spPr>
          <a:xfrm>
            <a:off x="6579563" y="2294288"/>
            <a:ext cx="16092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6"/>
          </p:nvPr>
        </p:nvSpPr>
        <p:spPr>
          <a:xfrm>
            <a:off x="6604763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/>
          <p:nvPr/>
        </p:nvSpPr>
        <p:spPr>
          <a:xfrm>
            <a:off x="2523675" y="973350"/>
            <a:ext cx="5907000" cy="31968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 idx="2"/>
          </p:nvPr>
        </p:nvSpPr>
        <p:spPr>
          <a:xfrm>
            <a:off x="2357400" y="3098863"/>
            <a:ext cx="20847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ubTitle" idx="1"/>
          </p:nvPr>
        </p:nvSpPr>
        <p:spPr>
          <a:xfrm>
            <a:off x="2357375" y="3407563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title" idx="3"/>
          </p:nvPr>
        </p:nvSpPr>
        <p:spPr>
          <a:xfrm>
            <a:off x="5446249" y="3098863"/>
            <a:ext cx="20847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ubTitle" idx="4"/>
          </p:nvPr>
        </p:nvSpPr>
        <p:spPr>
          <a:xfrm>
            <a:off x="5446255" y="3407563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7558"/>
            <a:ext cx="9250680" cy="9952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title" idx="2"/>
          </p:nvPr>
        </p:nvSpPr>
        <p:spPr>
          <a:xfrm>
            <a:off x="2261350" y="9640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subTitle" idx="1"/>
          </p:nvPr>
        </p:nvSpPr>
        <p:spPr>
          <a:xfrm>
            <a:off x="2261350" y="1272750"/>
            <a:ext cx="23823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title" idx="3"/>
          </p:nvPr>
        </p:nvSpPr>
        <p:spPr>
          <a:xfrm>
            <a:off x="2261350" y="23131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ubTitle" idx="4"/>
          </p:nvPr>
        </p:nvSpPr>
        <p:spPr>
          <a:xfrm>
            <a:off x="2261350" y="2621850"/>
            <a:ext cx="2382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title" idx="5"/>
          </p:nvPr>
        </p:nvSpPr>
        <p:spPr>
          <a:xfrm>
            <a:off x="2261357" y="36805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6"/>
          </p:nvPr>
        </p:nvSpPr>
        <p:spPr>
          <a:xfrm>
            <a:off x="2261375" y="3989250"/>
            <a:ext cx="2382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title" idx="7" hasCustomPrompt="1"/>
          </p:nvPr>
        </p:nvSpPr>
        <p:spPr>
          <a:xfrm>
            <a:off x="2261350" y="5608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25"/>
          <p:cNvSpPr txBox="1">
            <a:spLocks noGrp="1"/>
          </p:cNvSpPr>
          <p:nvPr>
            <p:ph type="title" idx="8" hasCustomPrompt="1"/>
          </p:nvPr>
        </p:nvSpPr>
        <p:spPr>
          <a:xfrm>
            <a:off x="2261350" y="19282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9" hasCustomPrompt="1"/>
          </p:nvPr>
        </p:nvSpPr>
        <p:spPr>
          <a:xfrm>
            <a:off x="2261350" y="32956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CUSTOM_1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 rot="-5400000">
            <a:off x="-1041325" y="2292700"/>
            <a:ext cx="4075500" cy="5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title" idx="2"/>
          </p:nvPr>
        </p:nvSpPr>
        <p:spPr>
          <a:xfrm>
            <a:off x="2815975" y="23970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1"/>
          </p:nvPr>
        </p:nvSpPr>
        <p:spPr>
          <a:xfrm>
            <a:off x="2815975" y="27057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title" idx="3"/>
          </p:nvPr>
        </p:nvSpPr>
        <p:spPr>
          <a:xfrm>
            <a:off x="4697775" y="23970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4"/>
          </p:nvPr>
        </p:nvSpPr>
        <p:spPr>
          <a:xfrm>
            <a:off x="4697779" y="27057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 idx="5"/>
          </p:nvPr>
        </p:nvSpPr>
        <p:spPr>
          <a:xfrm>
            <a:off x="6579563" y="23970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6"/>
          </p:nvPr>
        </p:nvSpPr>
        <p:spPr>
          <a:xfrm>
            <a:off x="6579571" y="27057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title" idx="7" hasCustomPrompt="1"/>
          </p:nvPr>
        </p:nvSpPr>
        <p:spPr>
          <a:xfrm>
            <a:off x="3269375" y="16975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7" name="Google Shape;177;p26"/>
          <p:cNvSpPr txBox="1">
            <a:spLocks noGrp="1"/>
          </p:cNvSpPr>
          <p:nvPr>
            <p:ph type="title" idx="8" hasCustomPrompt="1"/>
          </p:nvPr>
        </p:nvSpPr>
        <p:spPr>
          <a:xfrm>
            <a:off x="5151113" y="16975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 idx="9" hasCustomPrompt="1"/>
          </p:nvPr>
        </p:nvSpPr>
        <p:spPr>
          <a:xfrm>
            <a:off x="7032875" y="16975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 rot="-5400000">
            <a:off x="-825325" y="2092900"/>
            <a:ext cx="4059300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subTitle" idx="1"/>
          </p:nvPr>
        </p:nvSpPr>
        <p:spPr>
          <a:xfrm>
            <a:off x="2029050" y="1079150"/>
            <a:ext cx="3179700" cy="30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91651"/>
            <a:ext cx="9144000" cy="507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952500" y="14829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subTitle" idx="1"/>
          </p:nvPr>
        </p:nvSpPr>
        <p:spPr>
          <a:xfrm>
            <a:off x="952500" y="2434725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4">
    <p:bg>
      <p:bgPr>
        <a:solidFill>
          <a:schemeClr val="dk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subTitle" idx="1"/>
          </p:nvPr>
        </p:nvSpPr>
        <p:spPr>
          <a:xfrm>
            <a:off x="713225" y="1079150"/>
            <a:ext cx="7717500" cy="3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91651"/>
            <a:ext cx="9144000" cy="5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58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>
            <a:spLocks noGrp="1"/>
          </p:cNvSpPr>
          <p:nvPr>
            <p:ph type="title"/>
          </p:nvPr>
        </p:nvSpPr>
        <p:spPr>
          <a:xfrm rot="-5400000">
            <a:off x="-825175" y="2076500"/>
            <a:ext cx="40674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ubTitle" idx="1"/>
          </p:nvPr>
        </p:nvSpPr>
        <p:spPr>
          <a:xfrm>
            <a:off x="2730150" y="1138025"/>
            <a:ext cx="36837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30"/>
          <p:cNvSpPr txBox="1"/>
          <p:nvPr/>
        </p:nvSpPr>
        <p:spPr>
          <a:xfrm>
            <a:off x="2730150" y="2837075"/>
            <a:ext cx="36837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chemeClr val="tx1"/>
              </a:gs>
              <a:gs pos="6000">
                <a:schemeClr val="bg1"/>
              </a:gs>
              <a:gs pos="97000">
                <a:schemeClr val="bg1"/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824050" y="3701050"/>
            <a:ext cx="54960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1823875" y="738263"/>
            <a:ext cx="54960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482325" y="257175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482325" y="3144450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5134975" y="1058825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sz="2800" b="1"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5134975" y="1631525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91651"/>
            <a:ext cx="9144000" cy="507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2549400" y="1561050"/>
            <a:ext cx="4045200" cy="51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ubTitle" idx="1"/>
          </p:nvPr>
        </p:nvSpPr>
        <p:spPr>
          <a:xfrm>
            <a:off x="2549400" y="2073450"/>
            <a:ext cx="4045200" cy="15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>
            <a:off x="564273" y="1334153"/>
            <a:ext cx="4191600" cy="26652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1388100" y="2103050"/>
            <a:ext cx="6367800" cy="12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24423"/>
            <a:ext cx="9144000" cy="314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 rot="-5400000">
            <a:off x="-568225" y="183055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4302275" y="3816400"/>
            <a:ext cx="4045200" cy="7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chemeClr val="tx1"/>
              </a:gs>
              <a:gs pos="4000">
                <a:schemeClr val="bg1"/>
              </a:gs>
              <a:gs pos="98000">
                <a:schemeClr val="bg1"/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4" r:id="rId2"/>
    <p:sldLayoutId id="2147483683" r:id="rId3"/>
    <p:sldLayoutId id="2147483649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98" name="Google Shape;198;p3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hyperlink" Target="https://docs.google.com/spreadsheets/d/1MhffKFIure6W4cwRvpiqMoehct2vAD5SVETJ-j9BnXw/cop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0.emf"/><Relationship Id="rId5" Type="http://schemas.openxmlformats.org/officeDocument/2006/relationships/image" Target="../media/image52.emf"/><Relationship Id="rId4" Type="http://schemas.openxmlformats.org/officeDocument/2006/relationships/image" Target="../media/image5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2.emf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2.emf"/><Relationship Id="rId5" Type="http://schemas.openxmlformats.org/officeDocument/2006/relationships/image" Target="../media/image23.emf"/><Relationship Id="rId4" Type="http://schemas.openxmlformats.org/officeDocument/2006/relationships/image" Target="../media/image61.emf"/><Relationship Id="rId9" Type="http://schemas.openxmlformats.org/officeDocument/2006/relationships/image" Target="../media/image5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1.emf"/><Relationship Id="rId5" Type="http://schemas.openxmlformats.org/officeDocument/2006/relationships/image" Target="../media/image25.emf"/><Relationship Id="rId4" Type="http://schemas.openxmlformats.org/officeDocument/2006/relationships/image" Target="../media/image3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emf"/><Relationship Id="rId5" Type="http://schemas.openxmlformats.org/officeDocument/2006/relationships/image" Target="../media/image44.emf"/><Relationship Id="rId4" Type="http://schemas.openxmlformats.org/officeDocument/2006/relationships/image" Target="../media/image3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emf"/><Relationship Id="rId4" Type="http://schemas.openxmlformats.org/officeDocument/2006/relationships/image" Target="../media/image64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hyperlink" Target="https://docs.google.com/spreadsheets/d/1MhffKFIure6W4cwRvpiqMoehct2vAD5SVETJ-j9BnXw/cop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>
            <a:spLocks noGrp="1"/>
          </p:cNvSpPr>
          <p:nvPr>
            <p:ph type="ctrTitle"/>
          </p:nvPr>
        </p:nvSpPr>
        <p:spPr>
          <a:xfrm>
            <a:off x="654536" y="1517831"/>
            <a:ext cx="6518848" cy="16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6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SURREALISM</a:t>
            </a:r>
            <a:endParaRPr sz="6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" name="Google Shape;205;p36"/>
          <p:cNvSpPr txBox="1">
            <a:spLocks noGrp="1"/>
          </p:cNvSpPr>
          <p:nvPr>
            <p:ph type="subTitle" idx="1"/>
          </p:nvPr>
        </p:nvSpPr>
        <p:spPr>
          <a:xfrm>
            <a:off x="1849384" y="2998181"/>
            <a:ext cx="34182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chemeClr val="tx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Free Template </a:t>
            </a:r>
            <a:endParaRPr sz="3200" dirty="0">
              <a:solidFill>
                <a:schemeClr val="tx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84" y="474749"/>
            <a:ext cx="3375000" cy="4668751"/>
          </a:xfrm>
          <a:prstGeom prst="rect">
            <a:avLst/>
          </a:prstGeom>
        </p:spPr>
      </p:pic>
      <p:sp>
        <p:nvSpPr>
          <p:cNvPr id="6" name="TextBox 45"/>
          <p:cNvSpPr txBox="1"/>
          <p:nvPr/>
        </p:nvSpPr>
        <p:spPr>
          <a:xfrm>
            <a:off x="2382039" y="3575386"/>
            <a:ext cx="2352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cs typeface="Arial" pitchFamily="34" charset="0"/>
              </a:rPr>
              <a:t>You can simply </a:t>
            </a:r>
            <a:r>
              <a:rPr lang="en-US" altLang="ko-KR" sz="1200" b="1" dirty="0" smtClean="0">
                <a:solidFill>
                  <a:schemeClr val="tx1"/>
                </a:solidFill>
                <a:cs typeface="Arial" pitchFamily="34" charset="0"/>
              </a:rPr>
              <a:t>impressto </a:t>
            </a:r>
            <a:r>
              <a:rPr lang="en-US" altLang="ko-KR" sz="1200" b="1" dirty="0">
                <a:solidFill>
                  <a:schemeClr val="tx1"/>
                </a:solidFill>
                <a:cs typeface="Arial" pitchFamily="34" charset="0"/>
              </a:rPr>
              <a:t>your Presentations.   . </a:t>
            </a:r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3"/>
          <p:cNvSpPr txBox="1">
            <a:spLocks noGrp="1"/>
          </p:cNvSpPr>
          <p:nvPr>
            <p:ph type="title"/>
          </p:nvPr>
        </p:nvSpPr>
        <p:spPr>
          <a:xfrm>
            <a:off x="1482325" y="257175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PROBLEM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81" name="Google Shape;281;p43"/>
          <p:cNvSpPr txBox="1">
            <a:spLocks noGrp="1"/>
          </p:cNvSpPr>
          <p:nvPr>
            <p:ph type="subTitle" idx="1"/>
          </p:nvPr>
        </p:nvSpPr>
        <p:spPr>
          <a:xfrm>
            <a:off x="1482325" y="3144450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Mercury is the closest planet to the Sun and the smallest one in the Solar System—it’s only a bit larger than the Moon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82" name="Google Shape;282;p43"/>
          <p:cNvSpPr txBox="1">
            <a:spLocks noGrp="1"/>
          </p:cNvSpPr>
          <p:nvPr>
            <p:ph type="subTitle" idx="2"/>
          </p:nvPr>
        </p:nvSpPr>
        <p:spPr>
          <a:xfrm>
            <a:off x="5134975" y="1058825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SOLUTION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83" name="Google Shape;283;p43"/>
          <p:cNvSpPr txBox="1">
            <a:spLocks noGrp="1"/>
          </p:cNvSpPr>
          <p:nvPr>
            <p:ph type="subTitle" idx="3"/>
          </p:nvPr>
        </p:nvSpPr>
        <p:spPr>
          <a:xfrm>
            <a:off x="5134975" y="1631525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Venus has a beautiful name and is the second planet from the Sun. It’s terribly hot—even hotter than Mercury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84" name="Google Shape;284;p43"/>
          <p:cNvSpPr/>
          <p:nvPr/>
        </p:nvSpPr>
        <p:spPr>
          <a:xfrm>
            <a:off x="1578250" y="2139125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285" name="Google Shape;285;p43"/>
          <p:cNvGrpSpPr/>
          <p:nvPr/>
        </p:nvGrpSpPr>
        <p:grpSpPr>
          <a:xfrm>
            <a:off x="1653000" y="2213867"/>
            <a:ext cx="339253" cy="339253"/>
            <a:chOff x="2085525" y="4992125"/>
            <a:chExt cx="481825" cy="481825"/>
          </a:xfrm>
        </p:grpSpPr>
        <p:sp>
          <p:nvSpPr>
            <p:cNvPr id="286" name="Google Shape;286;p43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287" name="Google Shape;287;p43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288" name="Google Shape;288;p43"/>
          <p:cNvSpPr/>
          <p:nvPr/>
        </p:nvSpPr>
        <p:spPr>
          <a:xfrm>
            <a:off x="5231575" y="640925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289" name="Google Shape;289;p43"/>
          <p:cNvGrpSpPr/>
          <p:nvPr/>
        </p:nvGrpSpPr>
        <p:grpSpPr>
          <a:xfrm>
            <a:off x="5306308" y="715642"/>
            <a:ext cx="339253" cy="339253"/>
            <a:chOff x="1492675" y="4992125"/>
            <a:chExt cx="481825" cy="481825"/>
          </a:xfrm>
        </p:grpSpPr>
        <p:sp>
          <p:nvSpPr>
            <p:cNvPr id="290" name="Google Shape;290;p43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291" name="Google Shape;291;p43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292" name="Google Shape;292;p43"/>
          <p:cNvSpPr/>
          <p:nvPr/>
        </p:nvSpPr>
        <p:spPr>
          <a:xfrm>
            <a:off x="304621" y="1105079"/>
            <a:ext cx="5616372" cy="4578515"/>
          </a:xfrm>
          <a:custGeom>
            <a:avLst/>
            <a:gdLst/>
            <a:ahLst/>
            <a:cxnLst/>
            <a:rect l="l" t="t" r="r" b="b"/>
            <a:pathLst>
              <a:path w="65831" h="53666" extrusionOk="0">
                <a:moveTo>
                  <a:pt x="35472" y="3845"/>
                </a:moveTo>
                <a:cubicBezTo>
                  <a:pt x="35688" y="3845"/>
                  <a:pt x="35906" y="3858"/>
                  <a:pt x="36124" y="3887"/>
                </a:cubicBezTo>
                <a:cubicBezTo>
                  <a:pt x="38017" y="4149"/>
                  <a:pt x="39517" y="5530"/>
                  <a:pt x="40482" y="6554"/>
                </a:cubicBezTo>
                <a:cubicBezTo>
                  <a:pt x="42673" y="8852"/>
                  <a:pt x="43887" y="11436"/>
                  <a:pt x="45185" y="14174"/>
                </a:cubicBezTo>
                <a:cubicBezTo>
                  <a:pt x="45721" y="15305"/>
                  <a:pt x="46268" y="16472"/>
                  <a:pt x="46899" y="17603"/>
                </a:cubicBezTo>
                <a:cubicBezTo>
                  <a:pt x="47340" y="18401"/>
                  <a:pt x="47804" y="19210"/>
                  <a:pt x="48245" y="19984"/>
                </a:cubicBezTo>
                <a:cubicBezTo>
                  <a:pt x="50352" y="23592"/>
                  <a:pt x="52329" y="27021"/>
                  <a:pt x="52590" y="31331"/>
                </a:cubicBezTo>
                <a:cubicBezTo>
                  <a:pt x="52960" y="36677"/>
                  <a:pt x="50424" y="42178"/>
                  <a:pt x="46030" y="45714"/>
                </a:cubicBezTo>
                <a:cubicBezTo>
                  <a:pt x="42530" y="48524"/>
                  <a:pt x="37993" y="50059"/>
                  <a:pt x="33279" y="50059"/>
                </a:cubicBezTo>
                <a:cubicBezTo>
                  <a:pt x="32397" y="50059"/>
                  <a:pt x="31516" y="50000"/>
                  <a:pt x="30623" y="49893"/>
                </a:cubicBezTo>
                <a:cubicBezTo>
                  <a:pt x="25420" y="49274"/>
                  <a:pt x="20289" y="46750"/>
                  <a:pt x="16157" y="42844"/>
                </a:cubicBezTo>
                <a:cubicBezTo>
                  <a:pt x="10133" y="37105"/>
                  <a:pt x="6906" y="28926"/>
                  <a:pt x="7513" y="20949"/>
                </a:cubicBezTo>
                <a:cubicBezTo>
                  <a:pt x="7906" y="15889"/>
                  <a:pt x="9942" y="11686"/>
                  <a:pt x="13133" y="9423"/>
                </a:cubicBezTo>
                <a:cubicBezTo>
                  <a:pt x="16110" y="7304"/>
                  <a:pt x="19836" y="6899"/>
                  <a:pt x="23444" y="6495"/>
                </a:cubicBezTo>
                <a:cubicBezTo>
                  <a:pt x="25837" y="6233"/>
                  <a:pt x="28314" y="5959"/>
                  <a:pt x="30576" y="5197"/>
                </a:cubicBezTo>
                <a:cubicBezTo>
                  <a:pt x="30957" y="5066"/>
                  <a:pt x="31326" y="4935"/>
                  <a:pt x="31719" y="4780"/>
                </a:cubicBezTo>
                <a:cubicBezTo>
                  <a:pt x="32932" y="4321"/>
                  <a:pt x="34181" y="3845"/>
                  <a:pt x="35472" y="3845"/>
                </a:cubicBezTo>
                <a:close/>
                <a:moveTo>
                  <a:pt x="38924" y="0"/>
                </a:moveTo>
                <a:cubicBezTo>
                  <a:pt x="37436" y="0"/>
                  <a:pt x="35889" y="700"/>
                  <a:pt x="34374" y="1387"/>
                </a:cubicBezTo>
                <a:cubicBezTo>
                  <a:pt x="34172" y="1482"/>
                  <a:pt x="33957" y="1589"/>
                  <a:pt x="33755" y="1673"/>
                </a:cubicBezTo>
                <a:cubicBezTo>
                  <a:pt x="30348" y="3196"/>
                  <a:pt x="26651" y="3966"/>
                  <a:pt x="22952" y="3966"/>
                </a:cubicBezTo>
                <a:cubicBezTo>
                  <a:pt x="20755" y="3966"/>
                  <a:pt x="18557" y="3695"/>
                  <a:pt x="16419" y="3149"/>
                </a:cubicBezTo>
                <a:lnTo>
                  <a:pt x="15907" y="3006"/>
                </a:lnTo>
                <a:cubicBezTo>
                  <a:pt x="14586" y="2673"/>
                  <a:pt x="13157" y="2292"/>
                  <a:pt x="11847" y="2292"/>
                </a:cubicBezTo>
                <a:cubicBezTo>
                  <a:pt x="10788" y="2292"/>
                  <a:pt x="9811" y="2530"/>
                  <a:pt x="9002" y="3220"/>
                </a:cubicBezTo>
                <a:cubicBezTo>
                  <a:pt x="7632" y="4399"/>
                  <a:pt x="7466" y="6280"/>
                  <a:pt x="7323" y="8269"/>
                </a:cubicBezTo>
                <a:cubicBezTo>
                  <a:pt x="7263" y="8995"/>
                  <a:pt x="7204" y="9733"/>
                  <a:pt x="7085" y="10436"/>
                </a:cubicBezTo>
                <a:cubicBezTo>
                  <a:pt x="6609" y="13091"/>
                  <a:pt x="5049" y="15412"/>
                  <a:pt x="3537" y="17675"/>
                </a:cubicBezTo>
                <a:cubicBezTo>
                  <a:pt x="1727" y="20401"/>
                  <a:pt x="1" y="22973"/>
                  <a:pt x="24" y="26068"/>
                </a:cubicBezTo>
                <a:cubicBezTo>
                  <a:pt x="72" y="29914"/>
                  <a:pt x="2918" y="33129"/>
                  <a:pt x="5835" y="36082"/>
                </a:cubicBezTo>
                <a:cubicBezTo>
                  <a:pt x="9454" y="39761"/>
                  <a:pt x="13205" y="43559"/>
                  <a:pt x="17396" y="46690"/>
                </a:cubicBezTo>
                <a:cubicBezTo>
                  <a:pt x="22491" y="50512"/>
                  <a:pt x="26909" y="52655"/>
                  <a:pt x="30897" y="53250"/>
                </a:cubicBezTo>
                <a:cubicBezTo>
                  <a:pt x="32701" y="53527"/>
                  <a:pt x="34642" y="53666"/>
                  <a:pt x="36739" y="53666"/>
                </a:cubicBezTo>
                <a:cubicBezTo>
                  <a:pt x="39777" y="53666"/>
                  <a:pt x="43145" y="53376"/>
                  <a:pt x="46899" y="52798"/>
                </a:cubicBezTo>
                <a:cubicBezTo>
                  <a:pt x="50043" y="52322"/>
                  <a:pt x="53150" y="51583"/>
                  <a:pt x="56174" y="50655"/>
                </a:cubicBezTo>
                <a:cubicBezTo>
                  <a:pt x="58270" y="50000"/>
                  <a:pt x="60472" y="49178"/>
                  <a:pt x="62318" y="47750"/>
                </a:cubicBezTo>
                <a:cubicBezTo>
                  <a:pt x="64282" y="46214"/>
                  <a:pt x="65485" y="44166"/>
                  <a:pt x="65616" y="42106"/>
                </a:cubicBezTo>
                <a:cubicBezTo>
                  <a:pt x="65830" y="38415"/>
                  <a:pt x="62806" y="35415"/>
                  <a:pt x="60163" y="32760"/>
                </a:cubicBezTo>
                <a:lnTo>
                  <a:pt x="59806" y="32403"/>
                </a:lnTo>
                <a:cubicBezTo>
                  <a:pt x="52495" y="25104"/>
                  <a:pt x="47078" y="15996"/>
                  <a:pt x="44113" y="6090"/>
                </a:cubicBezTo>
                <a:cubicBezTo>
                  <a:pt x="43458" y="3911"/>
                  <a:pt x="42649" y="1184"/>
                  <a:pt x="40470" y="291"/>
                </a:cubicBezTo>
                <a:cubicBezTo>
                  <a:pt x="39965" y="87"/>
                  <a:pt x="39448" y="0"/>
                  <a:pt x="38924" y="0"/>
                </a:cubicBezTo>
                <a:close/>
              </a:path>
            </a:pathLst>
          </a:custGeom>
          <a:solidFill>
            <a:schemeClr val="tx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293" name="Google Shape;293;p43"/>
          <p:cNvSpPr/>
          <p:nvPr/>
        </p:nvSpPr>
        <p:spPr>
          <a:xfrm rot="1387987">
            <a:off x="3909929" y="-409139"/>
            <a:ext cx="5616357" cy="4578502"/>
          </a:xfrm>
          <a:custGeom>
            <a:avLst/>
            <a:gdLst/>
            <a:ahLst/>
            <a:cxnLst/>
            <a:rect l="l" t="t" r="r" b="b"/>
            <a:pathLst>
              <a:path w="65831" h="53666" extrusionOk="0">
                <a:moveTo>
                  <a:pt x="35472" y="3845"/>
                </a:moveTo>
                <a:cubicBezTo>
                  <a:pt x="35688" y="3845"/>
                  <a:pt x="35906" y="3858"/>
                  <a:pt x="36124" y="3887"/>
                </a:cubicBezTo>
                <a:cubicBezTo>
                  <a:pt x="38017" y="4149"/>
                  <a:pt x="39517" y="5530"/>
                  <a:pt x="40482" y="6554"/>
                </a:cubicBezTo>
                <a:cubicBezTo>
                  <a:pt x="42673" y="8852"/>
                  <a:pt x="43887" y="11436"/>
                  <a:pt x="45185" y="14174"/>
                </a:cubicBezTo>
                <a:cubicBezTo>
                  <a:pt x="45721" y="15305"/>
                  <a:pt x="46268" y="16472"/>
                  <a:pt x="46899" y="17603"/>
                </a:cubicBezTo>
                <a:cubicBezTo>
                  <a:pt x="47340" y="18401"/>
                  <a:pt x="47804" y="19210"/>
                  <a:pt x="48245" y="19984"/>
                </a:cubicBezTo>
                <a:cubicBezTo>
                  <a:pt x="50352" y="23592"/>
                  <a:pt x="52329" y="27021"/>
                  <a:pt x="52590" y="31331"/>
                </a:cubicBezTo>
                <a:cubicBezTo>
                  <a:pt x="52960" y="36677"/>
                  <a:pt x="50424" y="42178"/>
                  <a:pt x="46030" y="45714"/>
                </a:cubicBezTo>
                <a:cubicBezTo>
                  <a:pt x="42530" y="48524"/>
                  <a:pt x="37993" y="50059"/>
                  <a:pt x="33279" y="50059"/>
                </a:cubicBezTo>
                <a:cubicBezTo>
                  <a:pt x="32397" y="50059"/>
                  <a:pt x="31516" y="50000"/>
                  <a:pt x="30623" y="49893"/>
                </a:cubicBezTo>
                <a:cubicBezTo>
                  <a:pt x="25420" y="49274"/>
                  <a:pt x="20289" y="46750"/>
                  <a:pt x="16157" y="42844"/>
                </a:cubicBezTo>
                <a:cubicBezTo>
                  <a:pt x="10133" y="37105"/>
                  <a:pt x="6906" y="28926"/>
                  <a:pt x="7513" y="20949"/>
                </a:cubicBezTo>
                <a:cubicBezTo>
                  <a:pt x="7906" y="15889"/>
                  <a:pt x="9942" y="11686"/>
                  <a:pt x="13133" y="9423"/>
                </a:cubicBezTo>
                <a:cubicBezTo>
                  <a:pt x="16110" y="7304"/>
                  <a:pt x="19836" y="6899"/>
                  <a:pt x="23444" y="6495"/>
                </a:cubicBezTo>
                <a:cubicBezTo>
                  <a:pt x="25837" y="6233"/>
                  <a:pt x="28314" y="5959"/>
                  <a:pt x="30576" y="5197"/>
                </a:cubicBezTo>
                <a:cubicBezTo>
                  <a:pt x="30957" y="5066"/>
                  <a:pt x="31326" y="4935"/>
                  <a:pt x="31719" y="4780"/>
                </a:cubicBezTo>
                <a:cubicBezTo>
                  <a:pt x="32932" y="4321"/>
                  <a:pt x="34181" y="3845"/>
                  <a:pt x="35472" y="3845"/>
                </a:cubicBezTo>
                <a:close/>
                <a:moveTo>
                  <a:pt x="38924" y="0"/>
                </a:moveTo>
                <a:cubicBezTo>
                  <a:pt x="37436" y="0"/>
                  <a:pt x="35889" y="700"/>
                  <a:pt x="34374" y="1387"/>
                </a:cubicBezTo>
                <a:cubicBezTo>
                  <a:pt x="34172" y="1482"/>
                  <a:pt x="33957" y="1589"/>
                  <a:pt x="33755" y="1673"/>
                </a:cubicBezTo>
                <a:cubicBezTo>
                  <a:pt x="30348" y="3196"/>
                  <a:pt x="26651" y="3966"/>
                  <a:pt x="22952" y="3966"/>
                </a:cubicBezTo>
                <a:cubicBezTo>
                  <a:pt x="20755" y="3966"/>
                  <a:pt x="18557" y="3695"/>
                  <a:pt x="16419" y="3149"/>
                </a:cubicBezTo>
                <a:lnTo>
                  <a:pt x="15907" y="3006"/>
                </a:lnTo>
                <a:cubicBezTo>
                  <a:pt x="14586" y="2673"/>
                  <a:pt x="13157" y="2292"/>
                  <a:pt x="11847" y="2292"/>
                </a:cubicBezTo>
                <a:cubicBezTo>
                  <a:pt x="10788" y="2292"/>
                  <a:pt x="9811" y="2530"/>
                  <a:pt x="9002" y="3220"/>
                </a:cubicBezTo>
                <a:cubicBezTo>
                  <a:pt x="7632" y="4399"/>
                  <a:pt x="7466" y="6280"/>
                  <a:pt x="7323" y="8269"/>
                </a:cubicBezTo>
                <a:cubicBezTo>
                  <a:pt x="7263" y="8995"/>
                  <a:pt x="7204" y="9733"/>
                  <a:pt x="7085" y="10436"/>
                </a:cubicBezTo>
                <a:cubicBezTo>
                  <a:pt x="6609" y="13091"/>
                  <a:pt x="5049" y="15412"/>
                  <a:pt x="3537" y="17675"/>
                </a:cubicBezTo>
                <a:cubicBezTo>
                  <a:pt x="1727" y="20401"/>
                  <a:pt x="1" y="22973"/>
                  <a:pt x="24" y="26068"/>
                </a:cubicBezTo>
                <a:cubicBezTo>
                  <a:pt x="72" y="29914"/>
                  <a:pt x="2918" y="33129"/>
                  <a:pt x="5835" y="36082"/>
                </a:cubicBezTo>
                <a:cubicBezTo>
                  <a:pt x="9454" y="39761"/>
                  <a:pt x="13205" y="43559"/>
                  <a:pt x="17396" y="46690"/>
                </a:cubicBezTo>
                <a:cubicBezTo>
                  <a:pt x="22491" y="50512"/>
                  <a:pt x="26909" y="52655"/>
                  <a:pt x="30897" y="53250"/>
                </a:cubicBezTo>
                <a:cubicBezTo>
                  <a:pt x="32701" y="53527"/>
                  <a:pt x="34642" y="53666"/>
                  <a:pt x="36739" y="53666"/>
                </a:cubicBezTo>
                <a:cubicBezTo>
                  <a:pt x="39777" y="53666"/>
                  <a:pt x="43145" y="53376"/>
                  <a:pt x="46899" y="52798"/>
                </a:cubicBezTo>
                <a:cubicBezTo>
                  <a:pt x="50043" y="52322"/>
                  <a:pt x="53150" y="51583"/>
                  <a:pt x="56174" y="50655"/>
                </a:cubicBezTo>
                <a:cubicBezTo>
                  <a:pt x="58270" y="50000"/>
                  <a:pt x="60472" y="49178"/>
                  <a:pt x="62318" y="47750"/>
                </a:cubicBezTo>
                <a:cubicBezTo>
                  <a:pt x="64282" y="46214"/>
                  <a:pt x="65485" y="44166"/>
                  <a:pt x="65616" y="42106"/>
                </a:cubicBezTo>
                <a:cubicBezTo>
                  <a:pt x="65830" y="38415"/>
                  <a:pt x="62806" y="35415"/>
                  <a:pt x="60163" y="32760"/>
                </a:cubicBezTo>
                <a:lnTo>
                  <a:pt x="59806" y="32403"/>
                </a:lnTo>
                <a:cubicBezTo>
                  <a:pt x="52495" y="25104"/>
                  <a:pt x="47078" y="15996"/>
                  <a:pt x="44113" y="6090"/>
                </a:cubicBezTo>
                <a:cubicBezTo>
                  <a:pt x="43458" y="3911"/>
                  <a:pt x="42649" y="1184"/>
                  <a:pt x="40470" y="291"/>
                </a:cubicBezTo>
                <a:cubicBezTo>
                  <a:pt x="39965" y="87"/>
                  <a:pt x="39448" y="0"/>
                  <a:pt x="38924" y="0"/>
                </a:cubicBezTo>
                <a:close/>
              </a:path>
            </a:pathLst>
          </a:custGeom>
          <a:solidFill>
            <a:schemeClr val="tx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4"/>
          <p:cNvSpPr txBox="1">
            <a:spLocks noGrp="1"/>
          </p:cNvSpPr>
          <p:nvPr>
            <p:ph type="title"/>
          </p:nvPr>
        </p:nvSpPr>
        <p:spPr>
          <a:xfrm>
            <a:off x="2163295" y="130529"/>
            <a:ext cx="4935775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EXPLAIN IT WITH BULLETS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00" name="Google Shape;300;p44"/>
          <p:cNvSpPr txBox="1">
            <a:spLocks noGrp="1"/>
          </p:cNvSpPr>
          <p:nvPr>
            <p:ph type="subTitle" idx="1"/>
          </p:nvPr>
        </p:nvSpPr>
        <p:spPr>
          <a:xfrm>
            <a:off x="511452" y="1751607"/>
            <a:ext cx="5216018" cy="22488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Do you know what helps you make your point clear? Lists like this one:</a:t>
            </a:r>
            <a:endParaRPr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● They’re simple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● You can organize your ideas clearly and easily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● You’ll never forget to buy milk again!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And the most important thing: the audience won’t miss the point of your presentation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470" y="1304493"/>
            <a:ext cx="3146291" cy="33788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5"/>
          <p:cNvSpPr/>
          <p:nvPr/>
        </p:nvSpPr>
        <p:spPr>
          <a:xfrm>
            <a:off x="-73350" y="-54300"/>
            <a:ext cx="1419600" cy="52842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5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COMPETITORS</a:t>
            </a:r>
            <a:endParaRPr/>
          </a:p>
        </p:txBody>
      </p:sp>
      <p:sp>
        <p:nvSpPr>
          <p:cNvPr id="308" name="Google Shape;308;p45"/>
          <p:cNvSpPr/>
          <p:nvPr/>
        </p:nvSpPr>
        <p:spPr>
          <a:xfrm>
            <a:off x="1701825" y="1027075"/>
            <a:ext cx="2055900" cy="32361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45"/>
          <p:cNvSpPr/>
          <p:nvPr/>
        </p:nvSpPr>
        <p:spPr>
          <a:xfrm>
            <a:off x="4008650" y="1027075"/>
            <a:ext cx="2055900" cy="32361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5"/>
          <p:cNvSpPr/>
          <p:nvPr/>
        </p:nvSpPr>
        <p:spPr>
          <a:xfrm>
            <a:off x="6315475" y="1027075"/>
            <a:ext cx="2055900" cy="32361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1" name="Google Shape;311;p45"/>
          <p:cNvGrpSpPr/>
          <p:nvPr/>
        </p:nvGrpSpPr>
        <p:grpSpPr>
          <a:xfrm>
            <a:off x="2494661" y="1674628"/>
            <a:ext cx="365438" cy="366364"/>
            <a:chOff x="-64044600" y="3360375"/>
            <a:chExt cx="315850" cy="316650"/>
          </a:xfrm>
        </p:grpSpPr>
        <p:sp>
          <p:nvSpPr>
            <p:cNvPr id="312" name="Google Shape;312;p45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5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5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45"/>
          <p:cNvGrpSpPr/>
          <p:nvPr/>
        </p:nvGrpSpPr>
        <p:grpSpPr>
          <a:xfrm>
            <a:off x="4816962" y="1684266"/>
            <a:ext cx="368186" cy="366364"/>
            <a:chOff x="-63679950" y="3360375"/>
            <a:chExt cx="318225" cy="316650"/>
          </a:xfrm>
        </p:grpSpPr>
        <p:sp>
          <p:nvSpPr>
            <p:cNvPr id="316" name="Google Shape;316;p45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5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5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5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" name="Google Shape;320;p45"/>
          <p:cNvGrpSpPr/>
          <p:nvPr/>
        </p:nvGrpSpPr>
        <p:grpSpPr>
          <a:xfrm>
            <a:off x="7213106" y="1683467"/>
            <a:ext cx="307231" cy="348690"/>
            <a:chOff x="2423775" y="3226875"/>
            <a:chExt cx="259925" cy="295000"/>
          </a:xfrm>
        </p:grpSpPr>
        <p:sp>
          <p:nvSpPr>
            <p:cNvPr id="321" name="Google Shape;321;p45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5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5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" name="Google Shape;324;p45"/>
          <p:cNvSpPr txBox="1">
            <a:spLocks noGrp="1"/>
          </p:cNvSpPr>
          <p:nvPr>
            <p:ph type="title" idx="2"/>
          </p:nvPr>
        </p:nvSpPr>
        <p:spPr>
          <a:xfrm>
            <a:off x="1950375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325" name="Google Shape;325;p45"/>
          <p:cNvSpPr txBox="1">
            <a:spLocks noGrp="1"/>
          </p:cNvSpPr>
          <p:nvPr>
            <p:ph type="subTitle" idx="1"/>
          </p:nvPr>
        </p:nvSpPr>
        <p:spPr>
          <a:xfrm>
            <a:off x="1950375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very cold place</a:t>
            </a:r>
            <a:endParaRPr/>
          </a:p>
        </p:txBody>
      </p:sp>
      <p:sp>
        <p:nvSpPr>
          <p:cNvPr id="326" name="Google Shape;326;p45"/>
          <p:cNvSpPr txBox="1">
            <a:spLocks noGrp="1"/>
          </p:cNvSpPr>
          <p:nvPr>
            <p:ph type="title" idx="3"/>
          </p:nvPr>
        </p:nvSpPr>
        <p:spPr>
          <a:xfrm>
            <a:off x="4257200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327" name="Google Shape;327;p45"/>
          <p:cNvSpPr txBox="1">
            <a:spLocks noGrp="1"/>
          </p:cNvSpPr>
          <p:nvPr>
            <p:ph type="subTitle" idx="4"/>
          </p:nvPr>
        </p:nvSpPr>
        <p:spPr>
          <a:xfrm>
            <a:off x="4257200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in our amazing Solar System </a:t>
            </a:r>
            <a:endParaRPr/>
          </a:p>
        </p:txBody>
      </p:sp>
      <p:sp>
        <p:nvSpPr>
          <p:cNvPr id="328" name="Google Shape;328;p45"/>
          <p:cNvSpPr txBox="1">
            <a:spLocks noGrp="1"/>
          </p:cNvSpPr>
          <p:nvPr>
            <p:ph type="title" idx="5"/>
          </p:nvPr>
        </p:nvSpPr>
        <p:spPr>
          <a:xfrm>
            <a:off x="6587313" y="22351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329" name="Google Shape;329;p45"/>
          <p:cNvSpPr txBox="1">
            <a:spLocks noGrp="1"/>
          </p:cNvSpPr>
          <p:nvPr>
            <p:ph type="subTitle" idx="6"/>
          </p:nvPr>
        </p:nvSpPr>
        <p:spPr>
          <a:xfrm>
            <a:off x="6587313" y="2543725"/>
            <a:ext cx="15588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sp>
        <p:nvSpPr>
          <p:cNvPr id="26" name="Google Shape;299;p44"/>
          <p:cNvSpPr txBox="1">
            <a:spLocks/>
          </p:cNvSpPr>
          <p:nvPr/>
        </p:nvSpPr>
        <p:spPr>
          <a:xfrm>
            <a:off x="2498209" y="137710"/>
            <a:ext cx="4935775" cy="9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algn="ctr"/>
            <a:r>
              <a:rPr lang="es-PE" dirty="0" smtClean="0">
                <a:solidFill>
                  <a:schemeClr val="tx1"/>
                </a:solidFill>
              </a:rPr>
              <a:t>EXPLAIN IT WITH BULLETS</a:t>
            </a:r>
            <a:endParaRPr lang="es-P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6"/>
          <p:cNvSpPr txBox="1">
            <a:spLocks noGrp="1"/>
          </p:cNvSpPr>
          <p:nvPr>
            <p:ph type="title"/>
          </p:nvPr>
        </p:nvSpPr>
        <p:spPr>
          <a:xfrm>
            <a:off x="809991" y="287927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THEM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35" name="Google Shape;335;p46"/>
          <p:cNvSpPr txBox="1">
            <a:spLocks noGrp="1"/>
          </p:cNvSpPr>
          <p:nvPr>
            <p:ph type="subTitle" idx="1"/>
          </p:nvPr>
        </p:nvSpPr>
        <p:spPr>
          <a:xfrm>
            <a:off x="810003" y="3451970"/>
            <a:ext cx="25932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Mercury is the closest planet to the Sun and the smallest one in the Solar System—it’s only a bit larger than the Moon 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36" name="Google Shape;336;p46"/>
          <p:cNvSpPr txBox="1">
            <a:spLocks noGrp="1"/>
          </p:cNvSpPr>
          <p:nvPr>
            <p:ph type="subTitle" idx="2"/>
          </p:nvPr>
        </p:nvSpPr>
        <p:spPr>
          <a:xfrm>
            <a:off x="4282261" y="2879270"/>
            <a:ext cx="267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US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37" name="Google Shape;337;p46"/>
          <p:cNvSpPr txBox="1">
            <a:spLocks noGrp="1"/>
          </p:cNvSpPr>
          <p:nvPr>
            <p:ph type="subTitle" idx="3"/>
          </p:nvPr>
        </p:nvSpPr>
        <p:spPr>
          <a:xfrm>
            <a:off x="4267541" y="3451970"/>
            <a:ext cx="25932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Venus has a beautiful name and is the second planet from the Sun. It’s terribly hot—even hotter than Mercury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Google Shape;299;p44"/>
          <p:cNvSpPr txBox="1">
            <a:spLocks/>
          </p:cNvSpPr>
          <p:nvPr/>
        </p:nvSpPr>
        <p:spPr>
          <a:xfrm>
            <a:off x="2254669" y="136772"/>
            <a:ext cx="4935775" cy="9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algn="ctr"/>
            <a:r>
              <a:rPr lang="es-PE" dirty="0" smtClean="0">
                <a:solidFill>
                  <a:schemeClr val="tx1"/>
                </a:solidFill>
              </a:rPr>
              <a:t>EXPLAIN IT WITH BULLETS</a:t>
            </a:r>
            <a:endParaRPr lang="es-PE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241" y="2280645"/>
            <a:ext cx="1863823" cy="27180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652" y="1653470"/>
            <a:ext cx="1451573" cy="12181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680" y="1691672"/>
            <a:ext cx="1451573" cy="12181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>
            <a:spLocks noGrp="1"/>
          </p:cNvSpPr>
          <p:nvPr>
            <p:ph type="title"/>
          </p:nvPr>
        </p:nvSpPr>
        <p:spPr>
          <a:xfrm>
            <a:off x="1432775" y="1809625"/>
            <a:ext cx="6278400" cy="110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4,498,300,000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43" name="Google Shape;343;p47"/>
          <p:cNvSpPr txBox="1">
            <a:spLocks noGrp="1"/>
          </p:cNvSpPr>
          <p:nvPr>
            <p:ph type="subTitle" idx="1"/>
          </p:nvPr>
        </p:nvSpPr>
        <p:spPr>
          <a:xfrm>
            <a:off x="2125700" y="2914775"/>
            <a:ext cx="48927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Big numbers catch your audience’s attention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1119"/>
            <a:ext cx="1628164" cy="46450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391834" y="285173"/>
            <a:ext cx="1633753" cy="46610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8"/>
          <p:cNvSpPr txBox="1">
            <a:spLocks noGrp="1"/>
          </p:cNvSpPr>
          <p:nvPr>
            <p:ph type="title" idx="2"/>
          </p:nvPr>
        </p:nvSpPr>
        <p:spPr>
          <a:xfrm>
            <a:off x="3639600" y="813237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00" dirty="0">
                <a:solidFill>
                  <a:schemeClr val="tx1"/>
                </a:solidFill>
              </a:rPr>
              <a:t>02</a:t>
            </a:r>
            <a:endParaRPr sz="17300" dirty="0">
              <a:solidFill>
                <a:schemeClr val="tx1"/>
              </a:solidFill>
            </a:endParaRPr>
          </a:p>
        </p:txBody>
      </p:sp>
      <p:sp>
        <p:nvSpPr>
          <p:cNvPr id="349" name="Google Shape;349;p48"/>
          <p:cNvSpPr txBox="1">
            <a:spLocks noGrp="1"/>
          </p:cNvSpPr>
          <p:nvPr>
            <p:ph type="title"/>
          </p:nvPr>
        </p:nvSpPr>
        <p:spPr>
          <a:xfrm>
            <a:off x="3639675" y="3776012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MARKET ANALYSIS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1" y="2540000"/>
            <a:ext cx="4530880" cy="25527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9"/>
          <p:cNvSpPr/>
          <p:nvPr/>
        </p:nvSpPr>
        <p:spPr>
          <a:xfrm>
            <a:off x="-105975" y="-38800"/>
            <a:ext cx="14520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9"/>
          <p:cNvSpPr txBox="1">
            <a:spLocks noGrp="1"/>
          </p:cNvSpPr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TARGET</a:t>
            </a:r>
            <a:endParaRPr/>
          </a:p>
        </p:txBody>
      </p:sp>
      <p:sp>
        <p:nvSpPr>
          <p:cNvPr id="356" name="Google Shape;356;p49"/>
          <p:cNvSpPr/>
          <p:nvPr/>
        </p:nvSpPr>
        <p:spPr>
          <a:xfrm>
            <a:off x="1679175" y="538325"/>
            <a:ext cx="6899700" cy="4068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7" name="Google Shape;357;p49"/>
          <p:cNvGrpSpPr/>
          <p:nvPr/>
        </p:nvGrpSpPr>
        <p:grpSpPr>
          <a:xfrm>
            <a:off x="2085487" y="1550680"/>
            <a:ext cx="797660" cy="797660"/>
            <a:chOff x="4049800" y="640400"/>
            <a:chExt cx="858900" cy="858900"/>
          </a:xfrm>
        </p:grpSpPr>
        <p:sp>
          <p:nvSpPr>
            <p:cNvPr id="358" name="Google Shape;358;p49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3074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9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7914150"/>
                <a:gd name="adj2" fmla="val 65634"/>
                <a:gd name="adj3" fmla="val 13619"/>
              </a:avLst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49"/>
          <p:cNvGrpSpPr/>
          <p:nvPr/>
        </p:nvGrpSpPr>
        <p:grpSpPr>
          <a:xfrm>
            <a:off x="3190787" y="1550680"/>
            <a:ext cx="797660" cy="797660"/>
            <a:chOff x="4049800" y="640400"/>
            <a:chExt cx="858900" cy="858900"/>
          </a:xfrm>
        </p:grpSpPr>
        <p:sp>
          <p:nvSpPr>
            <p:cNvPr id="361" name="Google Shape;361;p49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3074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9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12219956"/>
                <a:gd name="adj2" fmla="val 65634"/>
                <a:gd name="adj3" fmla="val 13619"/>
              </a:avLst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3" name="Google Shape;363;p49"/>
          <p:cNvSpPr txBox="1"/>
          <p:nvPr/>
        </p:nvSpPr>
        <p:spPr>
          <a:xfrm>
            <a:off x="2069249" y="2332225"/>
            <a:ext cx="813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60%</a:t>
            </a:r>
            <a:endParaRPr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4" name="Google Shape;364;p49"/>
          <p:cNvSpPr txBox="1"/>
          <p:nvPr/>
        </p:nvSpPr>
        <p:spPr>
          <a:xfrm>
            <a:off x="2040475" y="3269275"/>
            <a:ext cx="889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25-35</a:t>
            </a:r>
            <a:endParaRPr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49"/>
          <p:cNvSpPr txBox="1"/>
          <p:nvPr/>
        </p:nvSpPr>
        <p:spPr>
          <a:xfrm>
            <a:off x="3190799" y="2332225"/>
            <a:ext cx="813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40%</a:t>
            </a:r>
            <a:endParaRPr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6" name="Google Shape;366;p49"/>
          <p:cNvSpPr txBox="1"/>
          <p:nvPr/>
        </p:nvSpPr>
        <p:spPr>
          <a:xfrm>
            <a:off x="2470225" y="1050400"/>
            <a:ext cx="111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GENDER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7" name="Google Shape;367;p49"/>
          <p:cNvSpPr txBox="1"/>
          <p:nvPr/>
        </p:nvSpPr>
        <p:spPr>
          <a:xfrm>
            <a:off x="2470225" y="2844150"/>
            <a:ext cx="111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AGE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8" name="Google Shape;368;p49"/>
          <p:cNvSpPr txBox="1"/>
          <p:nvPr/>
        </p:nvSpPr>
        <p:spPr>
          <a:xfrm>
            <a:off x="4790375" y="1050400"/>
            <a:ext cx="3503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AVERAGE SPEND PER CUSTOMER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369" name="Google Shape;369;p49"/>
          <p:cNvCxnSpPr/>
          <p:nvPr/>
        </p:nvCxnSpPr>
        <p:spPr>
          <a:xfrm>
            <a:off x="4929125" y="2091800"/>
            <a:ext cx="3225900" cy="0"/>
          </a:xfrm>
          <a:prstGeom prst="straightConnector1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0" name="Google Shape;370;p49"/>
          <p:cNvSpPr/>
          <p:nvPr/>
        </p:nvSpPr>
        <p:spPr>
          <a:xfrm>
            <a:off x="7115575" y="1944350"/>
            <a:ext cx="294900" cy="294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49"/>
          <p:cNvSpPr txBox="1"/>
          <p:nvPr/>
        </p:nvSpPr>
        <p:spPr>
          <a:xfrm>
            <a:off x="4790374" y="1359100"/>
            <a:ext cx="35034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$50,00</a:t>
            </a:r>
            <a:endParaRPr sz="2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2" name="Google Shape;372;p49"/>
          <p:cNvSpPr/>
          <p:nvPr/>
        </p:nvSpPr>
        <p:spPr>
          <a:xfrm>
            <a:off x="4882775" y="3332275"/>
            <a:ext cx="1273500" cy="192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9"/>
          <p:cNvSpPr/>
          <p:nvPr/>
        </p:nvSpPr>
        <p:spPr>
          <a:xfrm>
            <a:off x="4882775" y="3332275"/>
            <a:ext cx="1648800" cy="192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49"/>
          <p:cNvSpPr/>
          <p:nvPr/>
        </p:nvSpPr>
        <p:spPr>
          <a:xfrm>
            <a:off x="4882775" y="3838063"/>
            <a:ext cx="909000" cy="192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49"/>
          <p:cNvSpPr/>
          <p:nvPr/>
        </p:nvSpPr>
        <p:spPr>
          <a:xfrm>
            <a:off x="4882775" y="3838063"/>
            <a:ext cx="1648800" cy="192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49"/>
          <p:cNvGrpSpPr/>
          <p:nvPr/>
        </p:nvGrpSpPr>
        <p:grpSpPr>
          <a:xfrm>
            <a:off x="6850455" y="3258653"/>
            <a:ext cx="238531" cy="339253"/>
            <a:chOff x="3342725" y="2620775"/>
            <a:chExt cx="338775" cy="481825"/>
          </a:xfrm>
        </p:grpSpPr>
        <p:sp>
          <p:nvSpPr>
            <p:cNvPr id="377" name="Google Shape;377;p49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8" name="Google Shape;378;p49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9" name="Google Shape;379;p49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0" name="Google Shape;380;p49"/>
          <p:cNvGrpSpPr/>
          <p:nvPr/>
        </p:nvGrpSpPr>
        <p:grpSpPr>
          <a:xfrm>
            <a:off x="6800079" y="3775058"/>
            <a:ext cx="339253" cy="318042"/>
            <a:chOff x="5049725" y="2635825"/>
            <a:chExt cx="481825" cy="451700"/>
          </a:xfrm>
        </p:grpSpPr>
        <p:sp>
          <p:nvSpPr>
            <p:cNvPr id="381" name="Google Shape;381;p49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2" name="Google Shape;382;p49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3" name="Google Shape;383;p49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4" name="Google Shape;384;p49"/>
          <p:cNvGrpSpPr/>
          <p:nvPr/>
        </p:nvGrpSpPr>
        <p:grpSpPr>
          <a:xfrm>
            <a:off x="2318866" y="1770008"/>
            <a:ext cx="314662" cy="358999"/>
            <a:chOff x="-55576850" y="3198125"/>
            <a:chExt cx="279625" cy="319025"/>
          </a:xfrm>
        </p:grpSpPr>
        <p:sp>
          <p:nvSpPr>
            <p:cNvPr id="385" name="Google Shape;385;p49"/>
            <p:cNvSpPr/>
            <p:nvPr/>
          </p:nvSpPr>
          <p:spPr>
            <a:xfrm>
              <a:off x="-55576850" y="33359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21"/>
                    <a:pt x="0" y="693"/>
                    <a:pt x="0" y="1260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9"/>
            <p:cNvSpPr/>
            <p:nvPr/>
          </p:nvSpPr>
          <p:spPr>
            <a:xfrm>
              <a:off x="-55539850" y="3198125"/>
              <a:ext cx="206375" cy="99275"/>
            </a:xfrm>
            <a:custGeom>
              <a:avLst/>
              <a:gdLst/>
              <a:ahLst/>
              <a:cxnLst/>
              <a:rect l="l" t="t" r="r" b="b"/>
              <a:pathLst>
                <a:path w="8255" h="3971" extrusionOk="0">
                  <a:moveTo>
                    <a:pt x="2616" y="1"/>
                  </a:moveTo>
                  <a:cubicBezTo>
                    <a:pt x="2348" y="1"/>
                    <a:pt x="2080" y="95"/>
                    <a:pt x="1860" y="284"/>
                  </a:cubicBezTo>
                  <a:cubicBezTo>
                    <a:pt x="1671" y="95"/>
                    <a:pt x="1387" y="32"/>
                    <a:pt x="1103" y="32"/>
                  </a:cubicBezTo>
                  <a:cubicBezTo>
                    <a:pt x="473" y="32"/>
                    <a:pt x="1" y="536"/>
                    <a:pt x="1" y="1135"/>
                  </a:cubicBezTo>
                  <a:lnTo>
                    <a:pt x="1" y="3970"/>
                  </a:lnTo>
                  <a:lnTo>
                    <a:pt x="1639" y="2364"/>
                  </a:lnTo>
                  <a:cubicBezTo>
                    <a:pt x="1715" y="2287"/>
                    <a:pt x="1815" y="2246"/>
                    <a:pt x="1916" y="2246"/>
                  </a:cubicBezTo>
                  <a:cubicBezTo>
                    <a:pt x="1982" y="2246"/>
                    <a:pt x="2049" y="2263"/>
                    <a:pt x="2112" y="2301"/>
                  </a:cubicBezTo>
                  <a:cubicBezTo>
                    <a:pt x="2726" y="2726"/>
                    <a:pt x="3435" y="2939"/>
                    <a:pt x="4144" y="2939"/>
                  </a:cubicBezTo>
                  <a:cubicBezTo>
                    <a:pt x="4853" y="2939"/>
                    <a:pt x="5561" y="2726"/>
                    <a:pt x="6176" y="2301"/>
                  </a:cubicBezTo>
                  <a:cubicBezTo>
                    <a:pt x="6225" y="2263"/>
                    <a:pt x="6290" y="2246"/>
                    <a:pt x="6355" y="2246"/>
                  </a:cubicBezTo>
                  <a:cubicBezTo>
                    <a:pt x="6456" y="2246"/>
                    <a:pt x="6560" y="2287"/>
                    <a:pt x="6617" y="2364"/>
                  </a:cubicBezTo>
                  <a:lnTo>
                    <a:pt x="8255" y="3970"/>
                  </a:lnTo>
                  <a:lnTo>
                    <a:pt x="8255" y="1135"/>
                  </a:lnTo>
                  <a:cubicBezTo>
                    <a:pt x="8192" y="536"/>
                    <a:pt x="7719" y="32"/>
                    <a:pt x="7089" y="32"/>
                  </a:cubicBezTo>
                  <a:cubicBezTo>
                    <a:pt x="6837" y="32"/>
                    <a:pt x="6554" y="158"/>
                    <a:pt x="6365" y="284"/>
                  </a:cubicBezTo>
                  <a:cubicBezTo>
                    <a:pt x="6144" y="95"/>
                    <a:pt x="5876" y="1"/>
                    <a:pt x="5609" y="1"/>
                  </a:cubicBezTo>
                  <a:cubicBezTo>
                    <a:pt x="5341" y="1"/>
                    <a:pt x="5073" y="95"/>
                    <a:pt x="4853" y="284"/>
                  </a:cubicBezTo>
                  <a:cubicBezTo>
                    <a:pt x="4632" y="95"/>
                    <a:pt x="4372" y="1"/>
                    <a:pt x="4112" y="1"/>
                  </a:cubicBezTo>
                  <a:cubicBezTo>
                    <a:pt x="3852" y="1"/>
                    <a:pt x="3592" y="95"/>
                    <a:pt x="3372" y="284"/>
                  </a:cubicBezTo>
                  <a:cubicBezTo>
                    <a:pt x="3151" y="95"/>
                    <a:pt x="2883" y="1"/>
                    <a:pt x="26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9"/>
            <p:cNvSpPr/>
            <p:nvPr/>
          </p:nvSpPr>
          <p:spPr>
            <a:xfrm>
              <a:off x="-55539850" y="327532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16" y="2962"/>
                  </a:moveTo>
                  <a:cubicBezTo>
                    <a:pt x="2805" y="2962"/>
                    <a:pt x="2962" y="3119"/>
                    <a:pt x="2962" y="3308"/>
                  </a:cubicBezTo>
                  <a:cubicBezTo>
                    <a:pt x="2962" y="3529"/>
                    <a:pt x="2805" y="3686"/>
                    <a:pt x="2616" y="3686"/>
                  </a:cubicBezTo>
                  <a:cubicBezTo>
                    <a:pt x="2427" y="3686"/>
                    <a:pt x="2269" y="3560"/>
                    <a:pt x="2269" y="3308"/>
                  </a:cubicBezTo>
                  <a:cubicBezTo>
                    <a:pt x="2269" y="3119"/>
                    <a:pt x="2427" y="2962"/>
                    <a:pt x="2616" y="2962"/>
                  </a:cubicBezTo>
                  <a:close/>
                  <a:moveTo>
                    <a:pt x="5609" y="2993"/>
                  </a:moveTo>
                  <a:cubicBezTo>
                    <a:pt x="5798" y="2993"/>
                    <a:pt x="5955" y="3151"/>
                    <a:pt x="5955" y="3371"/>
                  </a:cubicBezTo>
                  <a:cubicBezTo>
                    <a:pt x="5987" y="3560"/>
                    <a:pt x="5798" y="3718"/>
                    <a:pt x="5609" y="3718"/>
                  </a:cubicBezTo>
                  <a:cubicBezTo>
                    <a:pt x="5420" y="3718"/>
                    <a:pt x="5262" y="3560"/>
                    <a:pt x="5262" y="3371"/>
                  </a:cubicBezTo>
                  <a:cubicBezTo>
                    <a:pt x="5262" y="3151"/>
                    <a:pt x="5420" y="2993"/>
                    <a:pt x="5609" y="2993"/>
                  </a:cubicBezTo>
                  <a:close/>
                  <a:moveTo>
                    <a:pt x="5164" y="6278"/>
                  </a:moveTo>
                  <a:cubicBezTo>
                    <a:pt x="5262" y="6278"/>
                    <a:pt x="5357" y="6317"/>
                    <a:pt x="5420" y="6396"/>
                  </a:cubicBezTo>
                  <a:cubicBezTo>
                    <a:pt x="5577" y="6522"/>
                    <a:pt x="5577" y="6742"/>
                    <a:pt x="5451" y="6900"/>
                  </a:cubicBezTo>
                  <a:cubicBezTo>
                    <a:pt x="5105" y="7246"/>
                    <a:pt x="4632" y="7435"/>
                    <a:pt x="4096" y="7435"/>
                  </a:cubicBezTo>
                  <a:cubicBezTo>
                    <a:pt x="3592" y="7435"/>
                    <a:pt x="3120" y="7246"/>
                    <a:pt x="2805" y="6900"/>
                  </a:cubicBezTo>
                  <a:cubicBezTo>
                    <a:pt x="2647" y="6742"/>
                    <a:pt x="2647" y="6522"/>
                    <a:pt x="2805" y="6396"/>
                  </a:cubicBezTo>
                  <a:cubicBezTo>
                    <a:pt x="2883" y="6317"/>
                    <a:pt x="2986" y="6278"/>
                    <a:pt x="3080" y="6278"/>
                  </a:cubicBezTo>
                  <a:cubicBezTo>
                    <a:pt x="3175" y="6278"/>
                    <a:pt x="3262" y="6317"/>
                    <a:pt x="3309" y="6396"/>
                  </a:cubicBezTo>
                  <a:cubicBezTo>
                    <a:pt x="3529" y="6616"/>
                    <a:pt x="3821" y="6727"/>
                    <a:pt x="4108" y="6727"/>
                  </a:cubicBezTo>
                  <a:cubicBezTo>
                    <a:pt x="4396" y="6727"/>
                    <a:pt x="4679" y="6616"/>
                    <a:pt x="4884" y="6396"/>
                  </a:cubicBezTo>
                  <a:cubicBezTo>
                    <a:pt x="4963" y="6317"/>
                    <a:pt x="5065" y="6278"/>
                    <a:pt x="5164" y="6278"/>
                  </a:cubicBezTo>
                  <a:close/>
                  <a:moveTo>
                    <a:pt x="1954" y="0"/>
                  </a:moveTo>
                  <a:lnTo>
                    <a:pt x="1" y="1954"/>
                  </a:lnTo>
                  <a:lnTo>
                    <a:pt x="1" y="5577"/>
                  </a:lnTo>
                  <a:cubicBezTo>
                    <a:pt x="1" y="7813"/>
                    <a:pt x="1860" y="9672"/>
                    <a:pt x="4096" y="9672"/>
                  </a:cubicBezTo>
                  <a:cubicBezTo>
                    <a:pt x="6365" y="9672"/>
                    <a:pt x="8192" y="7813"/>
                    <a:pt x="8192" y="5577"/>
                  </a:cubicBezTo>
                  <a:lnTo>
                    <a:pt x="8192" y="1954"/>
                  </a:lnTo>
                  <a:lnTo>
                    <a:pt x="6270" y="0"/>
                  </a:lnTo>
                  <a:cubicBezTo>
                    <a:pt x="5609" y="394"/>
                    <a:pt x="4860" y="591"/>
                    <a:pt x="4112" y="591"/>
                  </a:cubicBezTo>
                  <a:cubicBezTo>
                    <a:pt x="3364" y="591"/>
                    <a:pt x="2616" y="394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9"/>
            <p:cNvSpPr/>
            <p:nvPr/>
          </p:nvSpPr>
          <p:spPr>
            <a:xfrm>
              <a:off x="-55316150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0"/>
                  </a:cubicBezTo>
                  <a:cubicBezTo>
                    <a:pt x="756" y="693"/>
                    <a:pt x="473" y="221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49"/>
          <p:cNvGrpSpPr/>
          <p:nvPr/>
        </p:nvGrpSpPr>
        <p:grpSpPr>
          <a:xfrm>
            <a:off x="3406583" y="1771334"/>
            <a:ext cx="358099" cy="356326"/>
            <a:chOff x="-55202750" y="3198925"/>
            <a:chExt cx="318225" cy="316650"/>
          </a:xfrm>
        </p:grpSpPr>
        <p:sp>
          <p:nvSpPr>
            <p:cNvPr id="390" name="Google Shape;390;p49"/>
            <p:cNvSpPr/>
            <p:nvPr/>
          </p:nvSpPr>
          <p:spPr>
            <a:xfrm>
              <a:off x="-55130275" y="3293425"/>
              <a:ext cx="167775" cy="168575"/>
            </a:xfrm>
            <a:custGeom>
              <a:avLst/>
              <a:gdLst/>
              <a:ahLst/>
              <a:cxnLst/>
              <a:rect l="l" t="t" r="r" b="b"/>
              <a:pathLst>
                <a:path w="6711" h="6743" extrusionOk="0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9"/>
            <p:cNvSpPr/>
            <p:nvPr/>
          </p:nvSpPr>
          <p:spPr>
            <a:xfrm>
              <a:off x="-55202750" y="3198925"/>
              <a:ext cx="318225" cy="316650"/>
            </a:xfrm>
            <a:custGeom>
              <a:avLst/>
              <a:gdLst/>
              <a:ahLst/>
              <a:cxnLst/>
              <a:rect l="l" t="t" r="r" b="b"/>
              <a:pathLst>
                <a:path w="12729" h="12666" extrusionOk="0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" name="Google Shape;392;p49"/>
          <p:cNvSpPr txBox="1"/>
          <p:nvPr/>
        </p:nvSpPr>
        <p:spPr>
          <a:xfrm>
            <a:off x="2040463" y="3775075"/>
            <a:ext cx="889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36-45</a:t>
            </a:r>
            <a:endParaRPr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3" name="Google Shape;393;p49"/>
          <p:cNvSpPr txBox="1"/>
          <p:nvPr/>
        </p:nvSpPr>
        <p:spPr>
          <a:xfrm>
            <a:off x="7312525" y="3269275"/>
            <a:ext cx="889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Mobile</a:t>
            </a:r>
            <a:endParaRPr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49"/>
          <p:cNvSpPr txBox="1"/>
          <p:nvPr/>
        </p:nvSpPr>
        <p:spPr>
          <a:xfrm>
            <a:off x="7312525" y="3775075"/>
            <a:ext cx="889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Desk</a:t>
            </a:r>
            <a:endParaRPr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5" name="Google Shape;395;p49"/>
          <p:cNvSpPr/>
          <p:nvPr/>
        </p:nvSpPr>
        <p:spPr>
          <a:xfrm>
            <a:off x="3116400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49"/>
          <p:cNvSpPr/>
          <p:nvPr/>
        </p:nvSpPr>
        <p:spPr>
          <a:xfrm>
            <a:off x="3307150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49"/>
          <p:cNvSpPr/>
          <p:nvPr/>
        </p:nvSpPr>
        <p:spPr>
          <a:xfrm>
            <a:off x="3497900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9"/>
          <p:cNvSpPr/>
          <p:nvPr/>
        </p:nvSpPr>
        <p:spPr>
          <a:xfrm>
            <a:off x="3688650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9"/>
          <p:cNvSpPr/>
          <p:nvPr/>
        </p:nvSpPr>
        <p:spPr>
          <a:xfrm>
            <a:off x="3882538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49"/>
          <p:cNvSpPr/>
          <p:nvPr/>
        </p:nvSpPr>
        <p:spPr>
          <a:xfrm>
            <a:off x="3116400" y="3881125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9"/>
          <p:cNvSpPr/>
          <p:nvPr/>
        </p:nvSpPr>
        <p:spPr>
          <a:xfrm>
            <a:off x="3307150" y="3881125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9"/>
          <p:cNvSpPr/>
          <p:nvPr/>
        </p:nvSpPr>
        <p:spPr>
          <a:xfrm>
            <a:off x="3497900" y="3881125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9"/>
          <p:cNvSpPr/>
          <p:nvPr/>
        </p:nvSpPr>
        <p:spPr>
          <a:xfrm>
            <a:off x="3688650" y="3881125"/>
            <a:ext cx="105900" cy="1059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9"/>
          <p:cNvSpPr/>
          <p:nvPr/>
        </p:nvSpPr>
        <p:spPr>
          <a:xfrm>
            <a:off x="3882538" y="3881125"/>
            <a:ext cx="105900" cy="1059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9"/>
          <p:cNvSpPr txBox="1"/>
          <p:nvPr/>
        </p:nvSpPr>
        <p:spPr>
          <a:xfrm>
            <a:off x="5952250" y="2844150"/>
            <a:ext cx="111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DEVICE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06" name="Google Shape;406;p49"/>
          <p:cNvSpPr/>
          <p:nvPr/>
        </p:nvSpPr>
        <p:spPr>
          <a:xfrm>
            <a:off x="2922188" y="3395200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9"/>
          <p:cNvSpPr/>
          <p:nvPr/>
        </p:nvSpPr>
        <p:spPr>
          <a:xfrm>
            <a:off x="2922188" y="3881125"/>
            <a:ext cx="105900" cy="105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0"/>
          <p:cNvSpPr txBox="1">
            <a:spLocks noGrp="1"/>
          </p:cNvSpPr>
          <p:nvPr>
            <p:ph type="title"/>
          </p:nvPr>
        </p:nvSpPr>
        <p:spPr>
          <a:xfrm>
            <a:off x="952500" y="14829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DESKTOP</a:t>
            </a:r>
            <a:endParaRPr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SOFTWARE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13" name="Google Shape;413;p50"/>
          <p:cNvSpPr txBox="1">
            <a:spLocks noGrp="1"/>
          </p:cNvSpPr>
          <p:nvPr>
            <p:ph type="subTitle" idx="1"/>
          </p:nvPr>
        </p:nvSpPr>
        <p:spPr>
          <a:xfrm>
            <a:off x="952500" y="2434725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You can replace the image on the screen with your own work. Just delete this one, add yours and center it</a:t>
            </a:r>
            <a:endParaRPr>
              <a:solidFill>
                <a:schemeClr val="tx1"/>
              </a:solidFill>
            </a:endParaRPr>
          </a:p>
        </p:txBody>
      </p:sp>
      <p:grpSp>
        <p:nvGrpSpPr>
          <p:cNvPr id="414" name="Google Shape;414;p50"/>
          <p:cNvGrpSpPr/>
          <p:nvPr/>
        </p:nvGrpSpPr>
        <p:grpSpPr>
          <a:xfrm>
            <a:off x="4277716" y="980900"/>
            <a:ext cx="3873254" cy="3181704"/>
            <a:chOff x="719991" y="980900"/>
            <a:chExt cx="3873254" cy="3181704"/>
          </a:xfrm>
        </p:grpSpPr>
        <p:grpSp>
          <p:nvGrpSpPr>
            <p:cNvPr id="415" name="Google Shape;415;p50"/>
            <p:cNvGrpSpPr/>
            <p:nvPr/>
          </p:nvGrpSpPr>
          <p:grpSpPr>
            <a:xfrm>
              <a:off x="719991" y="980900"/>
              <a:ext cx="3873254" cy="3181704"/>
              <a:chOff x="1377550" y="921425"/>
              <a:chExt cx="4892325" cy="4018825"/>
            </a:xfrm>
          </p:grpSpPr>
          <p:sp>
            <p:nvSpPr>
              <p:cNvPr id="416" name="Google Shape;416;p50"/>
              <p:cNvSpPr/>
              <p:nvPr/>
            </p:nvSpPr>
            <p:spPr>
              <a:xfrm>
                <a:off x="3046475" y="4166875"/>
                <a:ext cx="1555050" cy="725075"/>
              </a:xfrm>
              <a:custGeom>
                <a:avLst/>
                <a:gdLst/>
                <a:ahLst/>
                <a:cxnLst/>
                <a:rect l="l" t="t" r="r" b="b"/>
                <a:pathLst>
                  <a:path w="62202" h="29003" extrusionOk="0">
                    <a:moveTo>
                      <a:pt x="58720" y="1"/>
                    </a:moveTo>
                    <a:lnTo>
                      <a:pt x="3291" y="120"/>
                    </a:lnTo>
                    <a:lnTo>
                      <a:pt x="0" y="29003"/>
                    </a:lnTo>
                    <a:lnTo>
                      <a:pt x="62202" y="28860"/>
                    </a:lnTo>
                    <a:lnTo>
                      <a:pt x="58720" y="1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50"/>
              <p:cNvSpPr/>
              <p:nvPr/>
            </p:nvSpPr>
            <p:spPr>
              <a:xfrm>
                <a:off x="3046475" y="4793550"/>
                <a:ext cx="1555050" cy="98400"/>
              </a:xfrm>
              <a:custGeom>
                <a:avLst/>
                <a:gdLst/>
                <a:ahLst/>
                <a:cxnLst/>
                <a:rect l="l" t="t" r="r" b="b"/>
                <a:pathLst>
                  <a:path w="62202" h="3936" extrusionOk="0">
                    <a:moveTo>
                      <a:pt x="61773" y="0"/>
                    </a:moveTo>
                    <a:lnTo>
                      <a:pt x="406" y="24"/>
                    </a:lnTo>
                    <a:lnTo>
                      <a:pt x="0" y="3936"/>
                    </a:lnTo>
                    <a:lnTo>
                      <a:pt x="0" y="3936"/>
                    </a:lnTo>
                    <a:lnTo>
                      <a:pt x="62202" y="3793"/>
                    </a:lnTo>
                    <a:lnTo>
                      <a:pt x="61773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50"/>
              <p:cNvSpPr/>
              <p:nvPr/>
            </p:nvSpPr>
            <p:spPr>
              <a:xfrm>
                <a:off x="3097150" y="4166875"/>
                <a:ext cx="1451900" cy="285625"/>
              </a:xfrm>
              <a:custGeom>
                <a:avLst/>
                <a:gdLst/>
                <a:ahLst/>
                <a:cxnLst/>
                <a:rect l="l" t="t" r="r" b="b"/>
                <a:pathLst>
                  <a:path w="58076" h="11425" extrusionOk="0">
                    <a:moveTo>
                      <a:pt x="56693" y="1"/>
                    </a:moveTo>
                    <a:lnTo>
                      <a:pt x="1264" y="120"/>
                    </a:lnTo>
                    <a:lnTo>
                      <a:pt x="0" y="11425"/>
                    </a:lnTo>
                    <a:lnTo>
                      <a:pt x="58076" y="11258"/>
                    </a:lnTo>
                    <a:lnTo>
                      <a:pt x="56693" y="1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50"/>
              <p:cNvSpPr/>
              <p:nvPr/>
            </p:nvSpPr>
            <p:spPr>
              <a:xfrm>
                <a:off x="2810350" y="4858550"/>
                <a:ext cx="2026100" cy="81700"/>
              </a:xfrm>
              <a:custGeom>
                <a:avLst/>
                <a:gdLst/>
                <a:ahLst/>
                <a:cxnLst/>
                <a:rect l="l" t="t" r="r" b="b"/>
                <a:pathLst>
                  <a:path w="81044" h="3268" extrusionOk="0">
                    <a:moveTo>
                      <a:pt x="81044" y="0"/>
                    </a:moveTo>
                    <a:lnTo>
                      <a:pt x="0" y="215"/>
                    </a:lnTo>
                    <a:lnTo>
                      <a:pt x="24" y="3268"/>
                    </a:lnTo>
                    <a:lnTo>
                      <a:pt x="81044" y="3053"/>
                    </a:lnTo>
                    <a:lnTo>
                      <a:pt x="81044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50"/>
              <p:cNvSpPr/>
              <p:nvPr/>
            </p:nvSpPr>
            <p:spPr>
              <a:xfrm>
                <a:off x="1377550" y="921425"/>
                <a:ext cx="4891725" cy="2879375"/>
              </a:xfrm>
              <a:custGeom>
                <a:avLst/>
                <a:gdLst/>
                <a:ahLst/>
                <a:cxnLst/>
                <a:rect l="l" t="t" r="r" b="b"/>
                <a:pathLst>
                  <a:path w="195669" h="115175" extrusionOk="0">
                    <a:moveTo>
                      <a:pt x="7918" y="1"/>
                    </a:moveTo>
                    <a:cubicBezTo>
                      <a:pt x="3554" y="1"/>
                      <a:pt x="0" y="3554"/>
                      <a:pt x="0" y="7943"/>
                    </a:cubicBezTo>
                    <a:lnTo>
                      <a:pt x="0" y="115174"/>
                    </a:lnTo>
                    <a:lnTo>
                      <a:pt x="195668" y="115174"/>
                    </a:lnTo>
                    <a:lnTo>
                      <a:pt x="195668" y="7943"/>
                    </a:lnTo>
                    <a:cubicBezTo>
                      <a:pt x="195668" y="3554"/>
                      <a:pt x="192115" y="1"/>
                      <a:pt x="1877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50"/>
              <p:cNvSpPr/>
              <p:nvPr/>
            </p:nvSpPr>
            <p:spPr>
              <a:xfrm>
                <a:off x="1377550" y="3800775"/>
                <a:ext cx="4891725" cy="499700"/>
              </a:xfrm>
              <a:custGeom>
                <a:avLst/>
                <a:gdLst/>
                <a:ahLst/>
                <a:cxnLst/>
                <a:rect l="l" t="t" r="r" b="b"/>
                <a:pathLst>
                  <a:path w="195669" h="19988" extrusionOk="0">
                    <a:moveTo>
                      <a:pt x="0" y="0"/>
                    </a:moveTo>
                    <a:lnTo>
                      <a:pt x="0" y="12045"/>
                    </a:lnTo>
                    <a:cubicBezTo>
                      <a:pt x="0" y="16433"/>
                      <a:pt x="3554" y="19987"/>
                      <a:pt x="7918" y="19987"/>
                    </a:cubicBezTo>
                    <a:lnTo>
                      <a:pt x="187726" y="19987"/>
                    </a:lnTo>
                    <a:cubicBezTo>
                      <a:pt x="192115" y="19987"/>
                      <a:pt x="195668" y="16433"/>
                      <a:pt x="195668" y="12045"/>
                    </a:cubicBezTo>
                    <a:lnTo>
                      <a:pt x="195668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50"/>
              <p:cNvSpPr/>
              <p:nvPr/>
            </p:nvSpPr>
            <p:spPr>
              <a:xfrm>
                <a:off x="1377550" y="3800775"/>
                <a:ext cx="4892325" cy="434700"/>
              </a:xfrm>
              <a:custGeom>
                <a:avLst/>
                <a:gdLst/>
                <a:ahLst/>
                <a:cxnLst/>
                <a:rect l="l" t="t" r="r" b="b"/>
                <a:pathLst>
                  <a:path w="195693" h="17388" extrusionOk="0">
                    <a:moveTo>
                      <a:pt x="0" y="0"/>
                    </a:moveTo>
                    <a:lnTo>
                      <a:pt x="0" y="12045"/>
                    </a:lnTo>
                    <a:cubicBezTo>
                      <a:pt x="0" y="12260"/>
                      <a:pt x="24" y="12426"/>
                      <a:pt x="24" y="12641"/>
                    </a:cubicBezTo>
                    <a:cubicBezTo>
                      <a:pt x="1288" y="15432"/>
                      <a:pt x="4055" y="17387"/>
                      <a:pt x="7322" y="17387"/>
                    </a:cubicBezTo>
                    <a:lnTo>
                      <a:pt x="188346" y="17387"/>
                    </a:lnTo>
                    <a:cubicBezTo>
                      <a:pt x="191614" y="17387"/>
                      <a:pt x="194404" y="15408"/>
                      <a:pt x="195668" y="12641"/>
                    </a:cubicBezTo>
                    <a:cubicBezTo>
                      <a:pt x="195668" y="12426"/>
                      <a:pt x="195692" y="12260"/>
                      <a:pt x="195692" y="12045"/>
                    </a:cubicBezTo>
                    <a:lnTo>
                      <a:pt x="195692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50"/>
              <p:cNvSpPr/>
              <p:nvPr/>
            </p:nvSpPr>
            <p:spPr>
              <a:xfrm>
                <a:off x="1633925" y="1098525"/>
                <a:ext cx="4377750" cy="2526375"/>
              </a:xfrm>
              <a:custGeom>
                <a:avLst/>
                <a:gdLst/>
                <a:ahLst/>
                <a:cxnLst/>
                <a:rect l="l" t="t" r="r" b="b"/>
                <a:pathLst>
                  <a:path w="175110" h="101055" extrusionOk="0">
                    <a:moveTo>
                      <a:pt x="1" y="0"/>
                    </a:moveTo>
                    <a:lnTo>
                      <a:pt x="1" y="101055"/>
                    </a:lnTo>
                    <a:lnTo>
                      <a:pt x="175110" y="101055"/>
                    </a:lnTo>
                    <a:lnTo>
                      <a:pt x="175110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50"/>
              <p:cNvSpPr/>
              <p:nvPr/>
            </p:nvSpPr>
            <p:spPr>
              <a:xfrm>
                <a:off x="3727400" y="3947450"/>
                <a:ext cx="190825" cy="190825"/>
              </a:xfrm>
              <a:custGeom>
                <a:avLst/>
                <a:gdLst/>
                <a:ahLst/>
                <a:cxnLst/>
                <a:rect l="l" t="t" r="r" b="b"/>
                <a:pathLst>
                  <a:path w="7633" h="7633" extrusionOk="0">
                    <a:moveTo>
                      <a:pt x="3816" y="1"/>
                    </a:moveTo>
                    <a:cubicBezTo>
                      <a:pt x="1694" y="1"/>
                      <a:pt x="0" y="1694"/>
                      <a:pt x="0" y="3817"/>
                    </a:cubicBezTo>
                    <a:cubicBezTo>
                      <a:pt x="0" y="5939"/>
                      <a:pt x="1694" y="7633"/>
                      <a:pt x="3816" y="7633"/>
                    </a:cubicBezTo>
                    <a:cubicBezTo>
                      <a:pt x="5939" y="7633"/>
                      <a:pt x="7632" y="5939"/>
                      <a:pt x="7632" y="3817"/>
                    </a:cubicBezTo>
                    <a:cubicBezTo>
                      <a:pt x="7632" y="1742"/>
                      <a:pt x="5939" y="1"/>
                      <a:pt x="3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50"/>
              <p:cNvSpPr/>
              <p:nvPr/>
            </p:nvSpPr>
            <p:spPr>
              <a:xfrm>
                <a:off x="1633925" y="1098525"/>
                <a:ext cx="4377750" cy="47725"/>
              </a:xfrm>
              <a:custGeom>
                <a:avLst/>
                <a:gdLst/>
                <a:ahLst/>
                <a:cxnLst/>
                <a:rect l="l" t="t" r="r" b="b"/>
                <a:pathLst>
                  <a:path w="175110" h="1909" extrusionOk="0">
                    <a:moveTo>
                      <a:pt x="1" y="0"/>
                    </a:moveTo>
                    <a:lnTo>
                      <a:pt x="1" y="1908"/>
                    </a:lnTo>
                    <a:lnTo>
                      <a:pt x="175110" y="1908"/>
                    </a:lnTo>
                    <a:lnTo>
                      <a:pt x="175110" y="0"/>
                    </a:lnTo>
                    <a:close/>
                  </a:path>
                </a:pathLst>
              </a:cu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6" name="Google Shape;426;p50"/>
            <p:cNvSpPr/>
            <p:nvPr/>
          </p:nvSpPr>
          <p:spPr>
            <a:xfrm>
              <a:off x="2574294" y="3371695"/>
              <a:ext cx="164700" cy="1647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730" y="1214797"/>
            <a:ext cx="3289779" cy="18505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1"/>
          <p:cNvSpPr txBox="1">
            <a:spLocks noGrp="1"/>
          </p:cNvSpPr>
          <p:nvPr>
            <p:ph type="title"/>
          </p:nvPr>
        </p:nvSpPr>
        <p:spPr>
          <a:xfrm>
            <a:off x="2504063" y="277289"/>
            <a:ext cx="4075500" cy="5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MARKET SIZE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434" name="Google Shape;434;p51"/>
          <p:cNvCxnSpPr/>
          <p:nvPr/>
        </p:nvCxnSpPr>
        <p:spPr>
          <a:xfrm>
            <a:off x="1384225" y="2817088"/>
            <a:ext cx="6512838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5" name="Google Shape;435;p51"/>
          <p:cNvSpPr/>
          <p:nvPr/>
        </p:nvSpPr>
        <p:spPr>
          <a:xfrm>
            <a:off x="1956288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36" name="Google Shape;436;p51"/>
          <p:cNvSpPr/>
          <p:nvPr/>
        </p:nvSpPr>
        <p:spPr>
          <a:xfrm>
            <a:off x="6871113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37" name="Google Shape;437;p51"/>
          <p:cNvSpPr/>
          <p:nvPr/>
        </p:nvSpPr>
        <p:spPr>
          <a:xfrm>
            <a:off x="4470825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38" name="Google Shape;438;p51"/>
          <p:cNvSpPr txBox="1">
            <a:spLocks noGrp="1"/>
          </p:cNvSpPr>
          <p:nvPr>
            <p:ph type="title" idx="2"/>
          </p:nvPr>
        </p:nvSpPr>
        <p:spPr>
          <a:xfrm>
            <a:off x="1418975" y="3362238"/>
            <a:ext cx="15588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MERCURY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39" name="Google Shape;439;p51"/>
          <p:cNvSpPr txBox="1">
            <a:spLocks noGrp="1"/>
          </p:cNvSpPr>
          <p:nvPr>
            <p:ph type="subTitle" idx="1"/>
          </p:nvPr>
        </p:nvSpPr>
        <p:spPr>
          <a:xfrm>
            <a:off x="1418975" y="36709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Mercury is the closest planet to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0" name="Google Shape;440;p51"/>
          <p:cNvSpPr txBox="1">
            <a:spLocks noGrp="1"/>
          </p:cNvSpPr>
          <p:nvPr>
            <p:ph type="title" idx="3"/>
          </p:nvPr>
        </p:nvSpPr>
        <p:spPr>
          <a:xfrm>
            <a:off x="3935775" y="3362238"/>
            <a:ext cx="15588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VENUS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1" name="Google Shape;441;p51"/>
          <p:cNvSpPr txBox="1">
            <a:spLocks noGrp="1"/>
          </p:cNvSpPr>
          <p:nvPr>
            <p:ph type="subTitle" idx="4"/>
          </p:nvPr>
        </p:nvSpPr>
        <p:spPr>
          <a:xfrm>
            <a:off x="3935779" y="36709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terribly hot, even hotter than Mercury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2" name="Google Shape;442;p51"/>
          <p:cNvSpPr txBox="1">
            <a:spLocks noGrp="1"/>
          </p:cNvSpPr>
          <p:nvPr>
            <p:ph type="title" idx="5"/>
          </p:nvPr>
        </p:nvSpPr>
        <p:spPr>
          <a:xfrm>
            <a:off x="6338263" y="3362238"/>
            <a:ext cx="15588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3" name="Google Shape;443;p51"/>
          <p:cNvSpPr txBox="1">
            <a:spLocks noGrp="1"/>
          </p:cNvSpPr>
          <p:nvPr>
            <p:ph type="subTitle" idx="6"/>
          </p:nvPr>
        </p:nvSpPr>
        <p:spPr>
          <a:xfrm>
            <a:off x="6338271" y="367093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Despite being red, Mars is a cold place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4" name="Google Shape;444;p51"/>
          <p:cNvSpPr txBox="1">
            <a:spLocks noGrp="1"/>
          </p:cNvSpPr>
          <p:nvPr>
            <p:ph type="title" idx="7"/>
          </p:nvPr>
        </p:nvSpPr>
        <p:spPr>
          <a:xfrm>
            <a:off x="1872375" y="2662738"/>
            <a:ext cx="6522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50%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5" name="Google Shape;445;p51"/>
          <p:cNvSpPr txBox="1">
            <a:spLocks noGrp="1"/>
          </p:cNvSpPr>
          <p:nvPr>
            <p:ph type="title" idx="8"/>
          </p:nvPr>
        </p:nvSpPr>
        <p:spPr>
          <a:xfrm>
            <a:off x="4389113" y="2662738"/>
            <a:ext cx="6522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30%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6" name="Google Shape;446;p51"/>
          <p:cNvSpPr txBox="1">
            <a:spLocks noGrp="1"/>
          </p:cNvSpPr>
          <p:nvPr>
            <p:ph type="title" idx="9"/>
          </p:nvPr>
        </p:nvSpPr>
        <p:spPr>
          <a:xfrm>
            <a:off x="6791575" y="2662738"/>
            <a:ext cx="652200" cy="30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20%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808" y="1316195"/>
            <a:ext cx="876145" cy="137606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007" y="1275207"/>
            <a:ext cx="876145" cy="137606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130" y="1299927"/>
            <a:ext cx="876145" cy="13760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2"/>
          <p:cNvSpPr/>
          <p:nvPr/>
        </p:nvSpPr>
        <p:spPr>
          <a:xfrm>
            <a:off x="406400" y="684713"/>
            <a:ext cx="8318500" cy="37740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2" name="Google Shape;452;p52" title="Chart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9682"/>
          <a:stretch/>
        </p:blipFill>
        <p:spPr>
          <a:xfrm>
            <a:off x="734549" y="1093676"/>
            <a:ext cx="3981801" cy="2723724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454" name="Google Shape;454;p52"/>
          <p:cNvSpPr txBox="1">
            <a:spLocks noGrp="1"/>
          </p:cNvSpPr>
          <p:nvPr>
            <p:ph type="title"/>
          </p:nvPr>
        </p:nvSpPr>
        <p:spPr>
          <a:xfrm>
            <a:off x="2725450" y="112013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MARKET SHARE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55" name="Google Shape;455;p52"/>
          <p:cNvSpPr txBox="1"/>
          <p:nvPr/>
        </p:nvSpPr>
        <p:spPr>
          <a:xfrm>
            <a:off x="851625" y="1560294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MERCURY</a:t>
            </a:r>
            <a:endParaRPr sz="1600"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6" name="Google Shape;456;p52"/>
          <p:cNvSpPr txBox="1"/>
          <p:nvPr/>
        </p:nvSpPr>
        <p:spPr>
          <a:xfrm>
            <a:off x="851625" y="2238532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sz="1600"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7" name="Google Shape;457;p52"/>
          <p:cNvSpPr txBox="1"/>
          <p:nvPr/>
        </p:nvSpPr>
        <p:spPr>
          <a:xfrm>
            <a:off x="851625" y="2955857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sz="1600"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8" name="Google Shape;458;p52"/>
          <p:cNvSpPr txBox="1"/>
          <p:nvPr/>
        </p:nvSpPr>
        <p:spPr>
          <a:xfrm>
            <a:off x="5959338" y="121783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MERCURY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9" name="Google Shape;459;p52"/>
          <p:cNvSpPr txBox="1"/>
          <p:nvPr/>
        </p:nvSpPr>
        <p:spPr>
          <a:xfrm>
            <a:off x="5959350" y="1526463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Mercury is the closest planet to the Sun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0" name="Google Shape;460;p52"/>
          <p:cNvSpPr txBox="1"/>
          <p:nvPr/>
        </p:nvSpPr>
        <p:spPr>
          <a:xfrm>
            <a:off x="5959338" y="2146913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61" name="Google Shape;461;p52"/>
          <p:cNvSpPr txBox="1"/>
          <p:nvPr/>
        </p:nvSpPr>
        <p:spPr>
          <a:xfrm>
            <a:off x="5959350" y="2455538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Venus is the second planet from the Sun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2" name="Google Shape;462;p52"/>
          <p:cNvSpPr txBox="1"/>
          <p:nvPr/>
        </p:nvSpPr>
        <p:spPr>
          <a:xfrm>
            <a:off x="5959338" y="307598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sz="1600" b="1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63" name="Google Shape;463;p52"/>
          <p:cNvSpPr txBox="1"/>
          <p:nvPr/>
        </p:nvSpPr>
        <p:spPr>
          <a:xfrm>
            <a:off x="5959350" y="3384613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3383508" y="4407285"/>
            <a:ext cx="2971800" cy="311894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grpSp>
        <p:nvGrpSpPr>
          <p:cNvPr id="5" name="Group 44"/>
          <p:cNvGrpSpPr/>
          <p:nvPr/>
        </p:nvGrpSpPr>
        <p:grpSpPr>
          <a:xfrm>
            <a:off x="1322884" y="2236246"/>
            <a:ext cx="1944216" cy="1602022"/>
            <a:chOff x="803640" y="3362835"/>
            <a:chExt cx="2059657" cy="1602022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166255" y="365937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chemeClr val="tx1"/>
                </a:solidFill>
              </a:rPr>
              <a:t>Section Break</a:t>
            </a:r>
            <a:endParaRPr lang="ko-KR" altLang="en-US" sz="4400" b="1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287" y="1753243"/>
            <a:ext cx="2476242" cy="2471230"/>
          </a:xfrm>
          <a:prstGeom prst="rect">
            <a:avLst/>
          </a:prstGeom>
        </p:spPr>
      </p:pic>
      <p:grpSp>
        <p:nvGrpSpPr>
          <p:cNvPr id="13" name="Group 44"/>
          <p:cNvGrpSpPr/>
          <p:nvPr/>
        </p:nvGrpSpPr>
        <p:grpSpPr>
          <a:xfrm>
            <a:off x="6259500" y="2098947"/>
            <a:ext cx="1944216" cy="1602022"/>
            <a:chOff x="803640" y="3362835"/>
            <a:chExt cx="2059657" cy="1602022"/>
          </a:xfrm>
        </p:grpSpPr>
        <p:sp>
          <p:nvSpPr>
            <p:cNvPr id="14" name="TextBox 45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5" name="TextBox 4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53"/>
          <p:cNvSpPr/>
          <p:nvPr/>
        </p:nvSpPr>
        <p:spPr>
          <a:xfrm>
            <a:off x="4666625" y="3204835"/>
            <a:ext cx="4103400" cy="1374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53"/>
          <p:cNvSpPr txBox="1">
            <a:spLocks noGrp="1"/>
          </p:cNvSpPr>
          <p:nvPr>
            <p:ph type="body" idx="1"/>
          </p:nvPr>
        </p:nvSpPr>
        <p:spPr>
          <a:xfrm>
            <a:off x="4751825" y="3488485"/>
            <a:ext cx="3933000" cy="80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IS WORTH A THOUSAND WORDS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4"/>
          <p:cNvSpPr/>
          <p:nvPr/>
        </p:nvSpPr>
        <p:spPr>
          <a:xfrm>
            <a:off x="-114125" y="-38800"/>
            <a:ext cx="18258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54"/>
          <p:cNvSpPr txBox="1">
            <a:spLocks noGrp="1"/>
          </p:cNvSpPr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COMPETITION ANALYSIS</a:t>
            </a:r>
            <a:endParaRPr dirty="0"/>
          </a:p>
        </p:txBody>
      </p:sp>
      <p:graphicFrame>
        <p:nvGraphicFramePr>
          <p:cNvPr id="476" name="Google Shape;476;p54"/>
          <p:cNvGraphicFramePr/>
          <p:nvPr>
            <p:extLst>
              <p:ext uri="{D42A27DB-BD31-4B8C-83A1-F6EECF244321}">
                <p14:modId xmlns:p14="http://schemas.microsoft.com/office/powerpoint/2010/main" val="3275631687"/>
              </p:ext>
            </p:extLst>
          </p:nvPr>
        </p:nvGraphicFramePr>
        <p:xfrm>
          <a:off x="3387295" y="2135740"/>
          <a:ext cx="4866900" cy="2153775"/>
        </p:xfrm>
        <a:graphic>
          <a:graphicData uri="http://schemas.openxmlformats.org/drawingml/2006/table">
            <a:tbl>
              <a:tblPr>
                <a:noFill/>
                <a:tableStyleId>{DD8BA6EA-38F8-424B-89DC-090751DB5C78}</a:tableStyleId>
              </a:tblPr>
              <a:tblGrid>
                <a:gridCol w="1622300"/>
                <a:gridCol w="1622300"/>
                <a:gridCol w="1622300"/>
              </a:tblGrid>
              <a:tr h="717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NEW CLIENTS</a:t>
                      </a:r>
                      <a:endParaRPr sz="1600" b="1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FOLLOWERS</a:t>
                      </a:r>
                      <a:endParaRPr sz="1600" b="1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INVESTMENT</a:t>
                      </a:r>
                      <a:endParaRPr sz="1600" b="1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</a:tr>
              <a:tr h="717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4,000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$30,000 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</a:tr>
              <a:tr h="717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3,000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$10,000</a:t>
                      </a:r>
                      <a:endParaRPr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grpSp>
        <p:nvGrpSpPr>
          <p:cNvPr id="477" name="Google Shape;477;p54"/>
          <p:cNvGrpSpPr/>
          <p:nvPr/>
        </p:nvGrpSpPr>
        <p:grpSpPr>
          <a:xfrm>
            <a:off x="2901544" y="3837629"/>
            <a:ext cx="292078" cy="339253"/>
            <a:chOff x="4492800" y="2027925"/>
            <a:chExt cx="414825" cy="481825"/>
          </a:xfrm>
        </p:grpSpPr>
        <p:sp>
          <p:nvSpPr>
            <p:cNvPr id="478" name="Google Shape;478;p54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79" name="Google Shape;479;p54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80" name="Google Shape;480;p54"/>
          <p:cNvGrpSpPr/>
          <p:nvPr/>
        </p:nvGrpSpPr>
        <p:grpSpPr>
          <a:xfrm>
            <a:off x="2877286" y="3026946"/>
            <a:ext cx="340573" cy="339271"/>
            <a:chOff x="898875" y="4399275"/>
            <a:chExt cx="483700" cy="481850"/>
          </a:xfrm>
        </p:grpSpPr>
        <p:sp>
          <p:nvSpPr>
            <p:cNvPr id="481" name="Google Shape;481;p54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2" name="Google Shape;482;p54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3" name="Google Shape;483;p54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4" name="Google Shape;484;p54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5" name="Google Shape;485;p54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6" name="Google Shape;486;p54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7" name="Google Shape;487;p54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88" name="Google Shape;488;p54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7" name="Google Shape;560;p57"/>
          <p:cNvSpPr txBox="1">
            <a:spLocks/>
          </p:cNvSpPr>
          <p:nvPr/>
        </p:nvSpPr>
        <p:spPr>
          <a:xfrm>
            <a:off x="2113275" y="176694"/>
            <a:ext cx="5252634" cy="9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r>
              <a:rPr lang="es-PE" smtClean="0">
                <a:solidFill>
                  <a:schemeClr val="tx1"/>
                </a:solidFill>
              </a:rPr>
              <a:t>BREAK-EVEN ANALYSIS</a:t>
            </a:r>
            <a:endParaRPr lang="es-P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7"/>
          <p:cNvSpPr txBox="1">
            <a:spLocks noGrp="1"/>
          </p:cNvSpPr>
          <p:nvPr>
            <p:ph type="title"/>
          </p:nvPr>
        </p:nvSpPr>
        <p:spPr>
          <a:xfrm>
            <a:off x="1942149" y="268134"/>
            <a:ext cx="5252634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BREAK-EVEN ANALYSIS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561" name="Google Shape;561;p57"/>
          <p:cNvCxnSpPr/>
          <p:nvPr/>
        </p:nvCxnSpPr>
        <p:spPr>
          <a:xfrm>
            <a:off x="3282183" y="2670972"/>
            <a:ext cx="3912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2" name="Google Shape;562;p57"/>
          <p:cNvSpPr txBox="1"/>
          <p:nvPr/>
        </p:nvSpPr>
        <p:spPr>
          <a:xfrm>
            <a:off x="2806420" y="3547698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Mercury is the closest planet to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3" name="Google Shape;563;p57"/>
          <p:cNvSpPr txBox="1"/>
          <p:nvPr/>
        </p:nvSpPr>
        <p:spPr>
          <a:xfrm>
            <a:off x="2806420" y="3040288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BIG LOSS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64" name="Google Shape;564;p57"/>
          <p:cNvSpPr txBox="1"/>
          <p:nvPr/>
        </p:nvSpPr>
        <p:spPr>
          <a:xfrm>
            <a:off x="4857370" y="3547698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5" name="Google Shape;565;p57"/>
          <p:cNvSpPr txBox="1"/>
          <p:nvPr/>
        </p:nvSpPr>
        <p:spPr>
          <a:xfrm>
            <a:off x="4857370" y="3040288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LOSS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66" name="Google Shape;566;p57"/>
          <p:cNvSpPr txBox="1"/>
          <p:nvPr/>
        </p:nvSpPr>
        <p:spPr>
          <a:xfrm>
            <a:off x="397730" y="3308853"/>
            <a:ext cx="2450872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 sz="18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7" name="Google Shape;567;p57"/>
          <p:cNvSpPr txBox="1"/>
          <p:nvPr/>
        </p:nvSpPr>
        <p:spPr>
          <a:xfrm>
            <a:off x="448059" y="2505748"/>
            <a:ext cx="2496793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BREAK-EVEN POINT</a:t>
            </a:r>
            <a:endParaRPr sz="2800" b="1" dirty="0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568" name="Google Shape;568;p57"/>
          <p:cNvCxnSpPr/>
          <p:nvPr/>
        </p:nvCxnSpPr>
        <p:spPr>
          <a:xfrm>
            <a:off x="7635850" y="2571738"/>
            <a:ext cx="1619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69" name="Google Shape;569;p57"/>
          <p:cNvGrpSpPr/>
          <p:nvPr/>
        </p:nvGrpSpPr>
        <p:grpSpPr>
          <a:xfrm>
            <a:off x="5382070" y="2566898"/>
            <a:ext cx="488700" cy="488700"/>
            <a:chOff x="4334825" y="2327388"/>
            <a:chExt cx="488700" cy="488700"/>
          </a:xfrm>
        </p:grpSpPr>
        <p:sp>
          <p:nvSpPr>
            <p:cNvPr id="570" name="Google Shape;570;p57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grpSp>
          <p:nvGrpSpPr>
            <p:cNvPr id="571" name="Google Shape;571;p57"/>
            <p:cNvGrpSpPr/>
            <p:nvPr/>
          </p:nvGrpSpPr>
          <p:grpSpPr>
            <a:xfrm>
              <a:off x="4403278" y="2379701"/>
              <a:ext cx="351786" cy="326274"/>
              <a:chOff x="-62511900" y="4129100"/>
              <a:chExt cx="304050" cy="282000"/>
            </a:xfrm>
          </p:grpSpPr>
          <p:sp>
            <p:nvSpPr>
              <p:cNvPr id="572" name="Google Shape;572;p57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73" name="Google Shape;573;p57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74" name="Google Shape;574;p57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75" name="Google Shape;575;p57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76" name="Google Shape;576;p57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77" name="Google Shape;577;p57"/>
          <p:cNvGrpSpPr/>
          <p:nvPr/>
        </p:nvGrpSpPr>
        <p:grpSpPr>
          <a:xfrm>
            <a:off x="3331108" y="2566898"/>
            <a:ext cx="488700" cy="488700"/>
            <a:chOff x="2283863" y="2327388"/>
            <a:chExt cx="488700" cy="488700"/>
          </a:xfrm>
        </p:grpSpPr>
        <p:sp>
          <p:nvSpPr>
            <p:cNvPr id="578" name="Google Shape;578;p57"/>
            <p:cNvSpPr/>
            <p:nvPr/>
          </p:nvSpPr>
          <p:spPr>
            <a:xfrm>
              <a:off x="2283863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grpSp>
          <p:nvGrpSpPr>
            <p:cNvPr id="579" name="Google Shape;579;p57"/>
            <p:cNvGrpSpPr/>
            <p:nvPr/>
          </p:nvGrpSpPr>
          <p:grpSpPr>
            <a:xfrm>
              <a:off x="2344131" y="2388574"/>
              <a:ext cx="368186" cy="366364"/>
              <a:chOff x="-62151950" y="4111775"/>
              <a:chExt cx="318225" cy="316650"/>
            </a:xfrm>
          </p:grpSpPr>
          <p:sp>
            <p:nvSpPr>
              <p:cNvPr id="580" name="Google Shape;580;p57"/>
              <p:cNvSpPr/>
              <p:nvPr/>
            </p:nvSpPr>
            <p:spPr>
              <a:xfrm>
                <a:off x="-62151950" y="4407925"/>
                <a:ext cx="31822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441"/>
                    </a:cubicBezTo>
                    <a:cubicBezTo>
                      <a:pt x="1" y="662"/>
                      <a:pt x="221" y="819"/>
                      <a:pt x="442" y="819"/>
                    </a:cubicBezTo>
                    <a:lnTo>
                      <a:pt x="12288" y="819"/>
                    </a:lnTo>
                    <a:cubicBezTo>
                      <a:pt x="12540" y="819"/>
                      <a:pt x="12697" y="630"/>
                      <a:pt x="12697" y="441"/>
                    </a:cubicBezTo>
                    <a:cubicBezTo>
                      <a:pt x="12729" y="158"/>
                      <a:pt x="12540" y="0"/>
                      <a:pt x="122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81" name="Google Shape;581;p57"/>
              <p:cNvSpPr/>
              <p:nvPr/>
            </p:nvSpPr>
            <p:spPr>
              <a:xfrm>
                <a:off x="-62151950" y="4283475"/>
                <a:ext cx="843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160" extrusionOk="0">
                    <a:moveTo>
                      <a:pt x="1009" y="0"/>
                    </a:moveTo>
                    <a:cubicBezTo>
                      <a:pt x="442" y="0"/>
                      <a:pt x="1" y="442"/>
                      <a:pt x="1" y="1009"/>
                    </a:cubicBezTo>
                    <a:lnTo>
                      <a:pt x="1" y="3214"/>
                    </a:lnTo>
                    <a:cubicBezTo>
                      <a:pt x="64" y="3718"/>
                      <a:pt x="473" y="4159"/>
                      <a:pt x="1009" y="4159"/>
                    </a:cubicBezTo>
                    <a:lnTo>
                      <a:pt x="2363" y="4159"/>
                    </a:lnTo>
                    <a:cubicBezTo>
                      <a:pt x="2931" y="4159"/>
                      <a:pt x="3372" y="3718"/>
                      <a:pt x="3372" y="3214"/>
                    </a:cubicBezTo>
                    <a:lnTo>
                      <a:pt x="3372" y="1009"/>
                    </a:lnTo>
                    <a:cubicBezTo>
                      <a:pt x="3372" y="442"/>
                      <a:pt x="2931" y="0"/>
                      <a:pt x="23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82" name="Google Shape;582;p57"/>
              <p:cNvSpPr/>
              <p:nvPr/>
            </p:nvSpPr>
            <p:spPr>
              <a:xfrm>
                <a:off x="-62033800" y="4111775"/>
                <a:ext cx="8272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3309" h="11028" extrusionOk="0">
                    <a:moveTo>
                      <a:pt x="946" y="0"/>
                    </a:moveTo>
                    <a:cubicBezTo>
                      <a:pt x="410" y="0"/>
                      <a:pt x="0" y="410"/>
                      <a:pt x="0" y="977"/>
                    </a:cubicBezTo>
                    <a:lnTo>
                      <a:pt x="0" y="10082"/>
                    </a:lnTo>
                    <a:cubicBezTo>
                      <a:pt x="0" y="10618"/>
                      <a:pt x="441" y="11027"/>
                      <a:pt x="946" y="11027"/>
                    </a:cubicBezTo>
                    <a:lnTo>
                      <a:pt x="2332" y="11027"/>
                    </a:lnTo>
                    <a:cubicBezTo>
                      <a:pt x="2899" y="11027"/>
                      <a:pt x="3308" y="10586"/>
                      <a:pt x="3308" y="10082"/>
                    </a:cubicBezTo>
                    <a:lnTo>
                      <a:pt x="3308" y="977"/>
                    </a:lnTo>
                    <a:cubicBezTo>
                      <a:pt x="3308" y="410"/>
                      <a:pt x="2899" y="0"/>
                      <a:pt x="2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83" name="Google Shape;583;p57"/>
              <p:cNvSpPr/>
              <p:nvPr/>
            </p:nvSpPr>
            <p:spPr>
              <a:xfrm>
                <a:off x="-61916450" y="4200775"/>
                <a:ext cx="82725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3309" h="7468" extrusionOk="0">
                    <a:moveTo>
                      <a:pt x="946" y="0"/>
                    </a:moveTo>
                    <a:cubicBezTo>
                      <a:pt x="410" y="0"/>
                      <a:pt x="1" y="442"/>
                      <a:pt x="1" y="1009"/>
                    </a:cubicBezTo>
                    <a:lnTo>
                      <a:pt x="1" y="6522"/>
                    </a:lnTo>
                    <a:cubicBezTo>
                      <a:pt x="1" y="7058"/>
                      <a:pt x="442" y="7467"/>
                      <a:pt x="946" y="7467"/>
                    </a:cubicBezTo>
                    <a:lnTo>
                      <a:pt x="2332" y="7467"/>
                    </a:lnTo>
                    <a:cubicBezTo>
                      <a:pt x="2868" y="7467"/>
                      <a:pt x="3309" y="7026"/>
                      <a:pt x="3309" y="6522"/>
                    </a:cubicBezTo>
                    <a:lnTo>
                      <a:pt x="3309" y="1009"/>
                    </a:lnTo>
                    <a:cubicBezTo>
                      <a:pt x="3309" y="442"/>
                      <a:pt x="2868" y="0"/>
                      <a:pt x="2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317" y="700653"/>
            <a:ext cx="2504699" cy="39921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5"/>
          <p:cNvSpPr txBox="1">
            <a:spLocks noGrp="1"/>
          </p:cNvSpPr>
          <p:nvPr>
            <p:ph type="title" idx="2"/>
          </p:nvPr>
        </p:nvSpPr>
        <p:spPr>
          <a:xfrm>
            <a:off x="0" y="87532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00" dirty="0">
                <a:solidFill>
                  <a:schemeClr val="tx1"/>
                </a:solidFill>
              </a:rPr>
              <a:t>03</a:t>
            </a:r>
            <a:endParaRPr sz="20800" dirty="0">
              <a:solidFill>
                <a:schemeClr val="tx1"/>
              </a:solidFill>
            </a:endParaRPr>
          </a:p>
        </p:txBody>
      </p:sp>
      <p:sp>
        <p:nvSpPr>
          <p:cNvPr id="494" name="Google Shape;494;p55"/>
          <p:cNvSpPr txBox="1">
            <a:spLocks noGrp="1"/>
          </p:cNvSpPr>
          <p:nvPr>
            <p:ph type="title"/>
          </p:nvPr>
        </p:nvSpPr>
        <p:spPr>
          <a:xfrm>
            <a:off x="75" y="383809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MARKETING PLAN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125" y="1363425"/>
            <a:ext cx="3723750" cy="30262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6"/>
          <p:cNvSpPr/>
          <p:nvPr/>
        </p:nvSpPr>
        <p:spPr>
          <a:xfrm>
            <a:off x="-89675" y="-38800"/>
            <a:ext cx="14358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6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SERVICES</a:t>
            </a:r>
            <a:endParaRPr/>
          </a:p>
        </p:txBody>
      </p:sp>
      <p:sp>
        <p:nvSpPr>
          <p:cNvPr id="501" name="Google Shape;501;p56"/>
          <p:cNvSpPr txBox="1">
            <a:spLocks noGrp="1"/>
          </p:cNvSpPr>
          <p:nvPr>
            <p:ph type="title" idx="2"/>
          </p:nvPr>
        </p:nvSpPr>
        <p:spPr>
          <a:xfrm>
            <a:off x="252190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502" name="Google Shape;502;p56"/>
          <p:cNvSpPr txBox="1">
            <a:spLocks noGrp="1"/>
          </p:cNvSpPr>
          <p:nvPr>
            <p:ph type="subTitle" idx="1"/>
          </p:nvPr>
        </p:nvSpPr>
        <p:spPr>
          <a:xfrm>
            <a:off x="252190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56"/>
          <p:cNvSpPr txBox="1">
            <a:spLocks noGrp="1"/>
          </p:cNvSpPr>
          <p:nvPr>
            <p:ph type="title" idx="3"/>
          </p:nvPr>
        </p:nvSpPr>
        <p:spPr>
          <a:xfrm>
            <a:off x="429075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504" name="Google Shape;504;p56"/>
          <p:cNvSpPr txBox="1">
            <a:spLocks noGrp="1"/>
          </p:cNvSpPr>
          <p:nvPr>
            <p:ph type="subTitle" idx="4"/>
          </p:nvPr>
        </p:nvSpPr>
        <p:spPr>
          <a:xfrm>
            <a:off x="429075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505" name="Google Shape;505;p56"/>
          <p:cNvSpPr txBox="1">
            <a:spLocks noGrp="1"/>
          </p:cNvSpPr>
          <p:nvPr>
            <p:ph type="title" idx="5"/>
          </p:nvPr>
        </p:nvSpPr>
        <p:spPr>
          <a:xfrm>
            <a:off x="6059600" y="133968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506" name="Google Shape;506;p56"/>
          <p:cNvSpPr txBox="1">
            <a:spLocks noGrp="1"/>
          </p:cNvSpPr>
          <p:nvPr>
            <p:ph type="subTitle" idx="6"/>
          </p:nvPr>
        </p:nvSpPr>
        <p:spPr>
          <a:xfrm>
            <a:off x="6059600" y="164831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507" name="Google Shape;507;p56"/>
          <p:cNvSpPr txBox="1">
            <a:spLocks noGrp="1"/>
          </p:cNvSpPr>
          <p:nvPr>
            <p:ph type="title" idx="7"/>
          </p:nvPr>
        </p:nvSpPr>
        <p:spPr>
          <a:xfrm>
            <a:off x="252190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508" name="Google Shape;508;p56"/>
          <p:cNvSpPr txBox="1">
            <a:spLocks noGrp="1"/>
          </p:cNvSpPr>
          <p:nvPr>
            <p:ph type="subTitle" idx="8"/>
          </p:nvPr>
        </p:nvSpPr>
        <p:spPr>
          <a:xfrm>
            <a:off x="252190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509" name="Google Shape;509;p56"/>
          <p:cNvSpPr txBox="1">
            <a:spLocks noGrp="1"/>
          </p:cNvSpPr>
          <p:nvPr>
            <p:ph type="title" idx="9"/>
          </p:nvPr>
        </p:nvSpPr>
        <p:spPr>
          <a:xfrm>
            <a:off x="429075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510" name="Google Shape;510;p56"/>
          <p:cNvSpPr txBox="1">
            <a:spLocks noGrp="1"/>
          </p:cNvSpPr>
          <p:nvPr>
            <p:ph type="subTitle" idx="13"/>
          </p:nvPr>
        </p:nvSpPr>
        <p:spPr>
          <a:xfrm>
            <a:off x="429075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ringed one and a is gas giant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56"/>
          <p:cNvSpPr txBox="1">
            <a:spLocks noGrp="1"/>
          </p:cNvSpPr>
          <p:nvPr>
            <p:ph type="title" idx="14"/>
          </p:nvPr>
        </p:nvSpPr>
        <p:spPr>
          <a:xfrm>
            <a:off x="6059600" y="30388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512" name="Google Shape;512;p56"/>
          <p:cNvSpPr txBox="1">
            <a:spLocks noGrp="1"/>
          </p:cNvSpPr>
          <p:nvPr>
            <p:ph type="subTitle" idx="15"/>
          </p:nvPr>
        </p:nvSpPr>
        <p:spPr>
          <a:xfrm>
            <a:off x="6059600" y="3347463"/>
            <a:ext cx="1558800" cy="8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farthest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56"/>
          <p:cNvGrpSpPr/>
          <p:nvPr/>
        </p:nvGrpSpPr>
        <p:grpSpPr>
          <a:xfrm>
            <a:off x="3125322" y="940733"/>
            <a:ext cx="351941" cy="351675"/>
            <a:chOff x="1310075" y="3980250"/>
            <a:chExt cx="297750" cy="297525"/>
          </a:xfrm>
        </p:grpSpPr>
        <p:sp>
          <p:nvSpPr>
            <p:cNvPr id="514" name="Google Shape;514;p56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6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6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6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8" name="Google Shape;518;p56"/>
          <p:cNvGrpSpPr/>
          <p:nvPr/>
        </p:nvGrpSpPr>
        <p:grpSpPr>
          <a:xfrm>
            <a:off x="3126254" y="2685228"/>
            <a:ext cx="350079" cy="351320"/>
            <a:chOff x="4991425" y="3234750"/>
            <a:chExt cx="296175" cy="297225"/>
          </a:xfrm>
        </p:grpSpPr>
        <p:sp>
          <p:nvSpPr>
            <p:cNvPr id="519" name="Google Shape;519;p56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6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6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6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6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6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5" name="Google Shape;525;p56"/>
          <p:cNvGrpSpPr/>
          <p:nvPr/>
        </p:nvGrpSpPr>
        <p:grpSpPr>
          <a:xfrm>
            <a:off x="4906279" y="2686572"/>
            <a:ext cx="327739" cy="348631"/>
            <a:chOff x="5364750" y="3235150"/>
            <a:chExt cx="277275" cy="294950"/>
          </a:xfrm>
        </p:grpSpPr>
        <p:sp>
          <p:nvSpPr>
            <p:cNvPr id="526" name="Google Shape;526;p56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6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6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6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6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6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6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6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56"/>
          <p:cNvGrpSpPr/>
          <p:nvPr/>
        </p:nvGrpSpPr>
        <p:grpSpPr>
          <a:xfrm>
            <a:off x="6663978" y="2698149"/>
            <a:ext cx="351024" cy="325464"/>
            <a:chOff x="6543825" y="3202075"/>
            <a:chExt cx="296975" cy="275350"/>
          </a:xfrm>
        </p:grpSpPr>
        <p:sp>
          <p:nvSpPr>
            <p:cNvPr id="535" name="Google Shape;535;p56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6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6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6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6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6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6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" name="Google Shape;542;p56"/>
          <p:cNvGrpSpPr/>
          <p:nvPr/>
        </p:nvGrpSpPr>
        <p:grpSpPr>
          <a:xfrm>
            <a:off x="4895114" y="973657"/>
            <a:ext cx="350079" cy="285837"/>
            <a:chOff x="3860400" y="3254050"/>
            <a:chExt cx="296175" cy="241825"/>
          </a:xfrm>
        </p:grpSpPr>
        <p:sp>
          <p:nvSpPr>
            <p:cNvPr id="543" name="Google Shape;543;p56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56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6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6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6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6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6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0" name="Google Shape;550;p56"/>
          <p:cNvGrpSpPr/>
          <p:nvPr/>
        </p:nvGrpSpPr>
        <p:grpSpPr>
          <a:xfrm>
            <a:off x="6663055" y="942009"/>
            <a:ext cx="355664" cy="349133"/>
            <a:chOff x="5716825" y="3235950"/>
            <a:chExt cx="300900" cy="295375"/>
          </a:xfrm>
        </p:grpSpPr>
        <p:sp>
          <p:nvSpPr>
            <p:cNvPr id="551" name="Google Shape;551;p56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6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6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6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8"/>
          <p:cNvSpPr txBox="1">
            <a:spLocks noGrp="1"/>
          </p:cNvSpPr>
          <p:nvPr>
            <p:ph type="title"/>
          </p:nvPr>
        </p:nvSpPr>
        <p:spPr>
          <a:xfrm>
            <a:off x="1817157" y="203037"/>
            <a:ext cx="5850815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BREAK-EVEN ANALYSIS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590" name="Google Shape;590;p58"/>
          <p:cNvCxnSpPr/>
          <p:nvPr/>
        </p:nvCxnSpPr>
        <p:spPr>
          <a:xfrm>
            <a:off x="833026" y="2690491"/>
            <a:ext cx="3912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1" name="Google Shape;591;p58"/>
          <p:cNvSpPr txBox="1"/>
          <p:nvPr/>
        </p:nvSpPr>
        <p:spPr>
          <a:xfrm>
            <a:off x="88040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2" name="Google Shape;592;p58"/>
          <p:cNvSpPr txBox="1"/>
          <p:nvPr/>
        </p:nvSpPr>
        <p:spPr>
          <a:xfrm>
            <a:off x="88040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PROFIT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3" name="Google Shape;593;p58"/>
          <p:cNvSpPr txBox="1"/>
          <p:nvPr/>
        </p:nvSpPr>
        <p:spPr>
          <a:xfrm>
            <a:off x="293135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4" name="Google Shape;594;p58"/>
          <p:cNvSpPr txBox="1"/>
          <p:nvPr/>
        </p:nvSpPr>
        <p:spPr>
          <a:xfrm>
            <a:off x="293135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HIGH PROFIT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595" name="Google Shape;595;p58"/>
          <p:cNvGrpSpPr/>
          <p:nvPr/>
        </p:nvGrpSpPr>
        <p:grpSpPr>
          <a:xfrm>
            <a:off x="1405089" y="2446141"/>
            <a:ext cx="488700" cy="488700"/>
            <a:chOff x="2283863" y="2327388"/>
            <a:chExt cx="488700" cy="488700"/>
          </a:xfrm>
        </p:grpSpPr>
        <p:sp>
          <p:nvSpPr>
            <p:cNvPr id="596" name="Google Shape;596;p58"/>
            <p:cNvSpPr/>
            <p:nvPr/>
          </p:nvSpPr>
          <p:spPr>
            <a:xfrm>
              <a:off x="2283863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grpSp>
          <p:nvGrpSpPr>
            <p:cNvPr id="597" name="Google Shape;597;p58"/>
            <p:cNvGrpSpPr/>
            <p:nvPr/>
          </p:nvGrpSpPr>
          <p:grpSpPr>
            <a:xfrm>
              <a:off x="2344149" y="2388900"/>
              <a:ext cx="368157" cy="365699"/>
              <a:chOff x="-59470075" y="3308975"/>
              <a:chExt cx="318200" cy="316075"/>
            </a:xfrm>
          </p:grpSpPr>
          <p:sp>
            <p:nvSpPr>
              <p:cNvPr id="598" name="Google Shape;598;p58"/>
              <p:cNvSpPr/>
              <p:nvPr/>
            </p:nvSpPr>
            <p:spPr>
              <a:xfrm>
                <a:off x="-59403925" y="3522625"/>
                <a:ext cx="212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51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51" y="820"/>
                    </a:lnTo>
                    <a:lnTo>
                      <a:pt x="8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99" name="Google Shape;599;p58"/>
              <p:cNvSpPr/>
              <p:nvPr/>
            </p:nvSpPr>
            <p:spPr>
              <a:xfrm>
                <a:off x="-5936217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0" name="Google Shape;600;p58"/>
              <p:cNvSpPr/>
              <p:nvPr/>
            </p:nvSpPr>
            <p:spPr>
              <a:xfrm>
                <a:off x="-5932122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1" name="Google Shape;601;p58"/>
              <p:cNvSpPr/>
              <p:nvPr/>
            </p:nvSpPr>
            <p:spPr>
              <a:xfrm>
                <a:off x="-5927947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2" name="Google Shape;602;p58"/>
              <p:cNvSpPr/>
              <p:nvPr/>
            </p:nvSpPr>
            <p:spPr>
              <a:xfrm>
                <a:off x="-59470075" y="3418825"/>
                <a:ext cx="317425" cy="206225"/>
              </a:xfrm>
              <a:custGeom>
                <a:avLst/>
                <a:gdLst/>
                <a:ahLst/>
                <a:cxnLst/>
                <a:rect l="l" t="t" r="r" b="b"/>
                <a:pathLst>
                  <a:path w="12697" h="8249" extrusionOk="0">
                    <a:moveTo>
                      <a:pt x="10523" y="3334"/>
                    </a:moveTo>
                    <a:cubicBezTo>
                      <a:pt x="10775" y="3334"/>
                      <a:pt x="10932" y="3523"/>
                      <a:pt x="10932" y="3775"/>
                    </a:cubicBezTo>
                    <a:lnTo>
                      <a:pt x="10932" y="5413"/>
                    </a:lnTo>
                    <a:cubicBezTo>
                      <a:pt x="10932" y="5665"/>
                      <a:pt x="10712" y="5854"/>
                      <a:pt x="10523" y="5854"/>
                    </a:cubicBezTo>
                    <a:lnTo>
                      <a:pt x="2268" y="5854"/>
                    </a:lnTo>
                    <a:cubicBezTo>
                      <a:pt x="2016" y="5854"/>
                      <a:pt x="1827" y="5665"/>
                      <a:pt x="1827" y="5413"/>
                    </a:cubicBezTo>
                    <a:lnTo>
                      <a:pt x="1827" y="3775"/>
                    </a:lnTo>
                    <a:cubicBezTo>
                      <a:pt x="1827" y="3523"/>
                      <a:pt x="2016" y="3334"/>
                      <a:pt x="2268" y="3334"/>
                    </a:cubicBezTo>
                    <a:close/>
                    <a:moveTo>
                      <a:pt x="2893" y="1"/>
                    </a:moveTo>
                    <a:cubicBezTo>
                      <a:pt x="2822" y="1"/>
                      <a:pt x="2748" y="18"/>
                      <a:pt x="2678" y="57"/>
                    </a:cubicBezTo>
                    <a:lnTo>
                      <a:pt x="221" y="1727"/>
                    </a:lnTo>
                    <a:cubicBezTo>
                      <a:pt x="95" y="1790"/>
                      <a:pt x="0" y="1916"/>
                      <a:pt x="0" y="2073"/>
                    </a:cubicBezTo>
                    <a:lnTo>
                      <a:pt x="0" y="7870"/>
                    </a:lnTo>
                    <a:cubicBezTo>
                      <a:pt x="0" y="8091"/>
                      <a:pt x="221" y="8248"/>
                      <a:pt x="410" y="8248"/>
                    </a:cubicBezTo>
                    <a:lnTo>
                      <a:pt x="12255" y="8248"/>
                    </a:lnTo>
                    <a:cubicBezTo>
                      <a:pt x="12507" y="8248"/>
                      <a:pt x="12665" y="8059"/>
                      <a:pt x="12665" y="7870"/>
                    </a:cubicBezTo>
                    <a:lnTo>
                      <a:pt x="12665" y="2073"/>
                    </a:lnTo>
                    <a:cubicBezTo>
                      <a:pt x="12697" y="1884"/>
                      <a:pt x="12507" y="1664"/>
                      <a:pt x="12287" y="1664"/>
                    </a:cubicBezTo>
                    <a:lnTo>
                      <a:pt x="5797" y="1664"/>
                    </a:lnTo>
                    <a:lnTo>
                      <a:pt x="5797" y="404"/>
                    </a:lnTo>
                    <a:cubicBezTo>
                      <a:pt x="5797" y="166"/>
                      <a:pt x="5600" y="1"/>
                      <a:pt x="5382" y="1"/>
                    </a:cubicBezTo>
                    <a:cubicBezTo>
                      <a:pt x="5311" y="1"/>
                      <a:pt x="5237" y="18"/>
                      <a:pt x="5167" y="57"/>
                    </a:cubicBezTo>
                    <a:lnTo>
                      <a:pt x="3308" y="1286"/>
                    </a:lnTo>
                    <a:lnTo>
                      <a:pt x="3308" y="404"/>
                    </a:lnTo>
                    <a:cubicBezTo>
                      <a:pt x="3308" y="166"/>
                      <a:pt x="3111" y="1"/>
                      <a:pt x="2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3" name="Google Shape;603;p58"/>
              <p:cNvSpPr/>
              <p:nvPr/>
            </p:nvSpPr>
            <p:spPr>
              <a:xfrm>
                <a:off x="-5923852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4" name="Google Shape;604;p58"/>
              <p:cNvSpPr/>
              <p:nvPr/>
            </p:nvSpPr>
            <p:spPr>
              <a:xfrm>
                <a:off x="-59292875" y="3308975"/>
                <a:ext cx="106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1656" extrusionOk="0">
                    <a:moveTo>
                      <a:pt x="1305" y="1"/>
                    </a:moveTo>
                    <a:cubicBezTo>
                      <a:pt x="904" y="1"/>
                      <a:pt x="497" y="175"/>
                      <a:pt x="158" y="545"/>
                    </a:cubicBezTo>
                    <a:cubicBezTo>
                      <a:pt x="1" y="702"/>
                      <a:pt x="64" y="986"/>
                      <a:pt x="221" y="1143"/>
                    </a:cubicBezTo>
                    <a:cubicBezTo>
                      <a:pt x="311" y="1218"/>
                      <a:pt x="409" y="1258"/>
                      <a:pt x="503" y="1258"/>
                    </a:cubicBezTo>
                    <a:cubicBezTo>
                      <a:pt x="606" y="1258"/>
                      <a:pt x="706" y="1210"/>
                      <a:pt x="788" y="1112"/>
                    </a:cubicBezTo>
                    <a:cubicBezTo>
                      <a:pt x="946" y="938"/>
                      <a:pt x="1127" y="852"/>
                      <a:pt x="1308" y="852"/>
                    </a:cubicBezTo>
                    <a:cubicBezTo>
                      <a:pt x="1489" y="852"/>
                      <a:pt x="1670" y="938"/>
                      <a:pt x="1828" y="1112"/>
                    </a:cubicBezTo>
                    <a:cubicBezTo>
                      <a:pt x="2150" y="1466"/>
                      <a:pt x="2562" y="1655"/>
                      <a:pt x="2977" y="1655"/>
                    </a:cubicBezTo>
                    <a:cubicBezTo>
                      <a:pt x="3374" y="1655"/>
                      <a:pt x="3773" y="1482"/>
                      <a:pt x="4096" y="1112"/>
                    </a:cubicBezTo>
                    <a:cubicBezTo>
                      <a:pt x="4254" y="954"/>
                      <a:pt x="4222" y="671"/>
                      <a:pt x="4065" y="513"/>
                    </a:cubicBezTo>
                    <a:cubicBezTo>
                      <a:pt x="3990" y="438"/>
                      <a:pt x="3886" y="399"/>
                      <a:pt x="3781" y="399"/>
                    </a:cubicBezTo>
                    <a:cubicBezTo>
                      <a:pt x="3665" y="399"/>
                      <a:pt x="3549" y="446"/>
                      <a:pt x="3466" y="545"/>
                    </a:cubicBezTo>
                    <a:cubicBezTo>
                      <a:pt x="3309" y="734"/>
                      <a:pt x="3135" y="828"/>
                      <a:pt x="2962" y="828"/>
                    </a:cubicBezTo>
                    <a:cubicBezTo>
                      <a:pt x="2789" y="828"/>
                      <a:pt x="2616" y="734"/>
                      <a:pt x="2458" y="545"/>
                    </a:cubicBezTo>
                    <a:cubicBezTo>
                      <a:pt x="2136" y="191"/>
                      <a:pt x="1724" y="1"/>
                      <a:pt x="1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5" name="Google Shape;605;p58"/>
              <p:cNvSpPr/>
              <p:nvPr/>
            </p:nvSpPr>
            <p:spPr>
              <a:xfrm>
                <a:off x="-59214100" y="3371400"/>
                <a:ext cx="62225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742" extrusionOk="0">
                    <a:moveTo>
                      <a:pt x="410" y="1"/>
                    </a:moveTo>
                    <a:cubicBezTo>
                      <a:pt x="158" y="1"/>
                      <a:pt x="0" y="190"/>
                      <a:pt x="0" y="379"/>
                    </a:cubicBezTo>
                    <a:lnTo>
                      <a:pt x="0" y="2742"/>
                    </a:lnTo>
                    <a:lnTo>
                      <a:pt x="2489" y="2742"/>
                    </a:lnTo>
                    <a:lnTo>
                      <a:pt x="2489" y="379"/>
                    </a:lnTo>
                    <a:cubicBezTo>
                      <a:pt x="2458" y="190"/>
                      <a:pt x="2268" y="1"/>
                      <a:pt x="20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6" name="Google Shape;606;p58"/>
              <p:cNvSpPr/>
              <p:nvPr/>
            </p:nvSpPr>
            <p:spPr>
              <a:xfrm>
                <a:off x="-59297600" y="3392600"/>
                <a:ext cx="62250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926" extrusionOk="0">
                    <a:moveTo>
                      <a:pt x="387" y="0"/>
                    </a:moveTo>
                    <a:cubicBezTo>
                      <a:pt x="163" y="0"/>
                      <a:pt x="1" y="177"/>
                      <a:pt x="1" y="382"/>
                    </a:cubicBezTo>
                    <a:lnTo>
                      <a:pt x="1" y="1925"/>
                    </a:lnTo>
                    <a:lnTo>
                      <a:pt x="2489" y="1925"/>
                    </a:lnTo>
                    <a:lnTo>
                      <a:pt x="2489" y="382"/>
                    </a:lnTo>
                    <a:cubicBezTo>
                      <a:pt x="2489" y="161"/>
                      <a:pt x="2300" y="4"/>
                      <a:pt x="2080" y="4"/>
                    </a:cubicBezTo>
                    <a:lnTo>
                      <a:pt x="442" y="4"/>
                    </a:lnTo>
                    <a:cubicBezTo>
                      <a:pt x="423" y="1"/>
                      <a:pt x="405" y="0"/>
                      <a:pt x="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07" name="Google Shape;607;p58"/>
          <p:cNvGrpSpPr/>
          <p:nvPr/>
        </p:nvGrpSpPr>
        <p:grpSpPr>
          <a:xfrm>
            <a:off x="3456051" y="2446141"/>
            <a:ext cx="488700" cy="488700"/>
            <a:chOff x="4334825" y="2327388"/>
            <a:chExt cx="488700" cy="488700"/>
          </a:xfrm>
        </p:grpSpPr>
        <p:sp>
          <p:nvSpPr>
            <p:cNvPr id="608" name="Google Shape;608;p58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" name="Google Shape;609;p58"/>
            <p:cNvSpPr/>
            <p:nvPr/>
          </p:nvSpPr>
          <p:spPr>
            <a:xfrm>
              <a:off x="4415701" y="2414788"/>
              <a:ext cx="312592" cy="367261"/>
            </a:xfrm>
            <a:custGeom>
              <a:avLst/>
              <a:gdLst/>
              <a:ahLst/>
              <a:cxnLst/>
              <a:rect l="l" t="t" r="r" b="b"/>
              <a:pathLst>
                <a:path w="10807" h="12697" extrusionOk="0">
                  <a:moveTo>
                    <a:pt x="6617" y="9924"/>
                  </a:moveTo>
                  <a:lnTo>
                    <a:pt x="6617" y="10775"/>
                  </a:lnTo>
                  <a:lnTo>
                    <a:pt x="4159" y="10775"/>
                  </a:lnTo>
                  <a:lnTo>
                    <a:pt x="4159" y="9924"/>
                  </a:lnTo>
                  <a:close/>
                  <a:moveTo>
                    <a:pt x="4159" y="0"/>
                  </a:moveTo>
                  <a:cubicBezTo>
                    <a:pt x="3561" y="0"/>
                    <a:pt x="2994" y="315"/>
                    <a:pt x="2742" y="851"/>
                  </a:cubicBezTo>
                  <a:lnTo>
                    <a:pt x="2490" y="851"/>
                  </a:lnTo>
                  <a:cubicBezTo>
                    <a:pt x="1797" y="851"/>
                    <a:pt x="1166" y="1324"/>
                    <a:pt x="914" y="1954"/>
                  </a:cubicBezTo>
                  <a:cubicBezTo>
                    <a:pt x="1324" y="1985"/>
                    <a:pt x="1702" y="2143"/>
                    <a:pt x="1986" y="2426"/>
                  </a:cubicBezTo>
                  <a:cubicBezTo>
                    <a:pt x="2143" y="2584"/>
                    <a:pt x="2143" y="2836"/>
                    <a:pt x="1986" y="2993"/>
                  </a:cubicBezTo>
                  <a:cubicBezTo>
                    <a:pt x="1907" y="3072"/>
                    <a:pt x="1797" y="3111"/>
                    <a:pt x="1686" y="3111"/>
                  </a:cubicBezTo>
                  <a:cubicBezTo>
                    <a:pt x="1576" y="3111"/>
                    <a:pt x="1466" y="3072"/>
                    <a:pt x="1387" y="2993"/>
                  </a:cubicBezTo>
                  <a:cubicBezTo>
                    <a:pt x="1198" y="2804"/>
                    <a:pt x="946" y="2773"/>
                    <a:pt x="725" y="2773"/>
                  </a:cubicBezTo>
                  <a:cubicBezTo>
                    <a:pt x="284" y="3088"/>
                    <a:pt x="1" y="3560"/>
                    <a:pt x="1" y="4159"/>
                  </a:cubicBezTo>
                  <a:cubicBezTo>
                    <a:pt x="1" y="4411"/>
                    <a:pt x="95" y="4726"/>
                    <a:pt x="253" y="4978"/>
                  </a:cubicBezTo>
                  <a:cubicBezTo>
                    <a:pt x="95" y="5199"/>
                    <a:pt x="1" y="5514"/>
                    <a:pt x="1" y="5797"/>
                  </a:cubicBezTo>
                  <a:cubicBezTo>
                    <a:pt x="1" y="6144"/>
                    <a:pt x="127" y="6459"/>
                    <a:pt x="316" y="6742"/>
                  </a:cubicBezTo>
                  <a:cubicBezTo>
                    <a:pt x="599" y="6522"/>
                    <a:pt x="1009" y="6364"/>
                    <a:pt x="1387" y="6364"/>
                  </a:cubicBezTo>
                  <a:cubicBezTo>
                    <a:pt x="1639" y="6364"/>
                    <a:pt x="1797" y="6553"/>
                    <a:pt x="1797" y="6742"/>
                  </a:cubicBezTo>
                  <a:cubicBezTo>
                    <a:pt x="1797" y="6994"/>
                    <a:pt x="1576" y="7152"/>
                    <a:pt x="1387" y="7152"/>
                  </a:cubicBezTo>
                  <a:cubicBezTo>
                    <a:pt x="1198" y="7152"/>
                    <a:pt x="1009" y="7215"/>
                    <a:pt x="851" y="7341"/>
                  </a:cubicBezTo>
                  <a:lnTo>
                    <a:pt x="851" y="7404"/>
                  </a:lnTo>
                  <a:cubicBezTo>
                    <a:pt x="851" y="8318"/>
                    <a:pt x="1576" y="9074"/>
                    <a:pt x="2490" y="9074"/>
                  </a:cubicBezTo>
                  <a:lnTo>
                    <a:pt x="2742" y="9074"/>
                  </a:lnTo>
                  <a:cubicBezTo>
                    <a:pt x="2899" y="9357"/>
                    <a:pt x="3088" y="9546"/>
                    <a:pt x="3309" y="9704"/>
                  </a:cubicBezTo>
                  <a:lnTo>
                    <a:pt x="3309" y="10617"/>
                  </a:lnTo>
                  <a:cubicBezTo>
                    <a:pt x="3309" y="11752"/>
                    <a:pt x="4254" y="12697"/>
                    <a:pt x="5420" y="12697"/>
                  </a:cubicBezTo>
                  <a:cubicBezTo>
                    <a:pt x="6554" y="12697"/>
                    <a:pt x="7499" y="11752"/>
                    <a:pt x="7499" y="10617"/>
                  </a:cubicBezTo>
                  <a:lnTo>
                    <a:pt x="7499" y="9704"/>
                  </a:lnTo>
                  <a:cubicBezTo>
                    <a:pt x="7719" y="9546"/>
                    <a:pt x="7971" y="9357"/>
                    <a:pt x="8097" y="9074"/>
                  </a:cubicBezTo>
                  <a:lnTo>
                    <a:pt x="8318" y="9074"/>
                  </a:lnTo>
                  <a:cubicBezTo>
                    <a:pt x="9232" y="9074"/>
                    <a:pt x="9988" y="8318"/>
                    <a:pt x="9988" y="7404"/>
                  </a:cubicBezTo>
                  <a:lnTo>
                    <a:pt x="9988" y="7341"/>
                  </a:lnTo>
                  <a:cubicBezTo>
                    <a:pt x="9830" y="7215"/>
                    <a:pt x="9610" y="7152"/>
                    <a:pt x="9421" y="7152"/>
                  </a:cubicBezTo>
                  <a:cubicBezTo>
                    <a:pt x="9200" y="7152"/>
                    <a:pt x="9043" y="6931"/>
                    <a:pt x="9043" y="6742"/>
                  </a:cubicBezTo>
                  <a:cubicBezTo>
                    <a:pt x="9043" y="6522"/>
                    <a:pt x="9232" y="6364"/>
                    <a:pt x="9421" y="6364"/>
                  </a:cubicBezTo>
                  <a:cubicBezTo>
                    <a:pt x="9830" y="6364"/>
                    <a:pt x="10208" y="6522"/>
                    <a:pt x="10492" y="6742"/>
                  </a:cubicBezTo>
                  <a:cubicBezTo>
                    <a:pt x="10681" y="6459"/>
                    <a:pt x="10807" y="6144"/>
                    <a:pt x="10807" y="5797"/>
                  </a:cubicBezTo>
                  <a:cubicBezTo>
                    <a:pt x="10807" y="5514"/>
                    <a:pt x="10712" y="5199"/>
                    <a:pt x="10555" y="4978"/>
                  </a:cubicBezTo>
                  <a:cubicBezTo>
                    <a:pt x="10681" y="4726"/>
                    <a:pt x="10775" y="4411"/>
                    <a:pt x="10775" y="4159"/>
                  </a:cubicBezTo>
                  <a:cubicBezTo>
                    <a:pt x="10775" y="3592"/>
                    <a:pt x="10492" y="3088"/>
                    <a:pt x="10051" y="2773"/>
                  </a:cubicBezTo>
                  <a:cubicBezTo>
                    <a:pt x="10015" y="2768"/>
                    <a:pt x="9978" y="2765"/>
                    <a:pt x="9939" y="2765"/>
                  </a:cubicBezTo>
                  <a:cubicBezTo>
                    <a:pt x="9742" y="2765"/>
                    <a:pt x="9521" y="2835"/>
                    <a:pt x="9389" y="2993"/>
                  </a:cubicBezTo>
                  <a:cubicBezTo>
                    <a:pt x="9310" y="3072"/>
                    <a:pt x="9200" y="3111"/>
                    <a:pt x="9090" y="3111"/>
                  </a:cubicBezTo>
                  <a:cubicBezTo>
                    <a:pt x="8980" y="3111"/>
                    <a:pt x="8869" y="3072"/>
                    <a:pt x="8791" y="2993"/>
                  </a:cubicBezTo>
                  <a:cubicBezTo>
                    <a:pt x="8633" y="2836"/>
                    <a:pt x="8633" y="2584"/>
                    <a:pt x="8791" y="2426"/>
                  </a:cubicBezTo>
                  <a:cubicBezTo>
                    <a:pt x="9074" y="2143"/>
                    <a:pt x="9452" y="1954"/>
                    <a:pt x="9862" y="1954"/>
                  </a:cubicBezTo>
                  <a:cubicBezTo>
                    <a:pt x="9610" y="1324"/>
                    <a:pt x="9043" y="851"/>
                    <a:pt x="8287" y="851"/>
                  </a:cubicBezTo>
                  <a:lnTo>
                    <a:pt x="8034" y="851"/>
                  </a:lnTo>
                  <a:cubicBezTo>
                    <a:pt x="7782" y="315"/>
                    <a:pt x="7215" y="0"/>
                    <a:pt x="6617" y="0"/>
                  </a:cubicBezTo>
                  <a:cubicBezTo>
                    <a:pt x="6302" y="0"/>
                    <a:pt x="6050" y="95"/>
                    <a:pt x="5798" y="252"/>
                  </a:cubicBezTo>
                  <a:lnTo>
                    <a:pt x="5798" y="4190"/>
                  </a:lnTo>
                  <a:cubicBezTo>
                    <a:pt x="6743" y="4379"/>
                    <a:pt x="7467" y="5199"/>
                    <a:pt x="7467" y="6207"/>
                  </a:cubicBezTo>
                  <a:cubicBezTo>
                    <a:pt x="7467" y="6427"/>
                    <a:pt x="7247" y="6585"/>
                    <a:pt x="7058" y="6585"/>
                  </a:cubicBezTo>
                  <a:cubicBezTo>
                    <a:pt x="6869" y="6585"/>
                    <a:pt x="6617" y="6396"/>
                    <a:pt x="6617" y="6207"/>
                  </a:cubicBezTo>
                  <a:cubicBezTo>
                    <a:pt x="6617" y="5640"/>
                    <a:pt x="6270" y="5199"/>
                    <a:pt x="5798" y="5010"/>
                  </a:cubicBezTo>
                  <a:lnTo>
                    <a:pt x="5798" y="9074"/>
                  </a:lnTo>
                  <a:lnTo>
                    <a:pt x="4979" y="9074"/>
                  </a:lnTo>
                  <a:lnTo>
                    <a:pt x="4979" y="5010"/>
                  </a:lnTo>
                  <a:cubicBezTo>
                    <a:pt x="4506" y="5167"/>
                    <a:pt x="4159" y="5640"/>
                    <a:pt x="4159" y="6207"/>
                  </a:cubicBezTo>
                  <a:cubicBezTo>
                    <a:pt x="4159" y="6427"/>
                    <a:pt x="3939" y="6585"/>
                    <a:pt x="3718" y="6585"/>
                  </a:cubicBezTo>
                  <a:cubicBezTo>
                    <a:pt x="3466" y="6585"/>
                    <a:pt x="3309" y="6396"/>
                    <a:pt x="3309" y="6207"/>
                  </a:cubicBezTo>
                  <a:cubicBezTo>
                    <a:pt x="3309" y="5199"/>
                    <a:pt x="4033" y="4348"/>
                    <a:pt x="4979" y="4190"/>
                  </a:cubicBezTo>
                  <a:lnTo>
                    <a:pt x="4979" y="252"/>
                  </a:lnTo>
                  <a:cubicBezTo>
                    <a:pt x="4726" y="95"/>
                    <a:pt x="4474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713" y="1417814"/>
            <a:ext cx="2802635" cy="327610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9"/>
          <p:cNvSpPr/>
          <p:nvPr/>
        </p:nvSpPr>
        <p:spPr>
          <a:xfrm>
            <a:off x="2556225" y="2997738"/>
            <a:ext cx="13854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15" name="Google Shape;615;p59"/>
          <p:cNvSpPr/>
          <p:nvPr/>
        </p:nvSpPr>
        <p:spPr>
          <a:xfrm>
            <a:off x="4437975" y="2997738"/>
            <a:ext cx="13854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16" name="Google Shape;616;p59"/>
          <p:cNvSpPr/>
          <p:nvPr/>
        </p:nvSpPr>
        <p:spPr>
          <a:xfrm>
            <a:off x="674475" y="2997738"/>
            <a:ext cx="13854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18" name="Google Shape;618;p59"/>
          <p:cNvSpPr txBox="1">
            <a:spLocks noGrp="1"/>
          </p:cNvSpPr>
          <p:nvPr>
            <p:ph type="title"/>
          </p:nvPr>
        </p:nvSpPr>
        <p:spPr>
          <a:xfrm>
            <a:off x="2696850" y="260725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OUR PLANS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9" name="Google Shape;619;p59"/>
          <p:cNvSpPr txBox="1">
            <a:spLocks noGrp="1"/>
          </p:cNvSpPr>
          <p:nvPr>
            <p:ph type="title" idx="2"/>
          </p:nvPr>
        </p:nvSpPr>
        <p:spPr>
          <a:xfrm>
            <a:off x="587725" y="30877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BASIC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0" name="Google Shape;620;p59"/>
          <p:cNvSpPr txBox="1">
            <a:spLocks noGrp="1"/>
          </p:cNvSpPr>
          <p:nvPr>
            <p:ph type="subTitle" idx="1"/>
          </p:nvPr>
        </p:nvSpPr>
        <p:spPr>
          <a:xfrm>
            <a:off x="587725" y="3632763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Mercury is the closest planet to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1" name="Google Shape;621;p59"/>
          <p:cNvSpPr txBox="1">
            <a:spLocks noGrp="1"/>
          </p:cNvSpPr>
          <p:nvPr>
            <p:ph type="title" idx="3"/>
          </p:nvPr>
        </p:nvSpPr>
        <p:spPr>
          <a:xfrm>
            <a:off x="2469525" y="30877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PRO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2" name="Google Shape;622;p59"/>
          <p:cNvSpPr txBox="1">
            <a:spLocks noGrp="1"/>
          </p:cNvSpPr>
          <p:nvPr>
            <p:ph type="subTitle" idx="4"/>
          </p:nvPr>
        </p:nvSpPr>
        <p:spPr>
          <a:xfrm>
            <a:off x="2469523" y="3632763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Venus is the second planet from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3" name="Google Shape;623;p59"/>
          <p:cNvSpPr txBox="1">
            <a:spLocks noGrp="1"/>
          </p:cNvSpPr>
          <p:nvPr>
            <p:ph type="title" idx="5"/>
          </p:nvPr>
        </p:nvSpPr>
        <p:spPr>
          <a:xfrm>
            <a:off x="4351313" y="3087738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PREMIUM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4" name="Google Shape;624;p59"/>
          <p:cNvSpPr txBox="1">
            <a:spLocks noGrp="1"/>
          </p:cNvSpPr>
          <p:nvPr>
            <p:ph type="subTitle" idx="6"/>
          </p:nvPr>
        </p:nvSpPr>
        <p:spPr>
          <a:xfrm>
            <a:off x="4351321" y="3632763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Despite being red, Mars is a cold place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25" name="Google Shape;625;p59"/>
          <p:cNvSpPr/>
          <p:nvPr/>
        </p:nvSpPr>
        <p:spPr>
          <a:xfrm>
            <a:off x="1246359" y="23317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26" name="Google Shape;626;p59"/>
          <p:cNvSpPr/>
          <p:nvPr/>
        </p:nvSpPr>
        <p:spPr>
          <a:xfrm>
            <a:off x="3063929" y="2331294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7" name="Google Shape;627;p59"/>
          <p:cNvGrpSpPr/>
          <p:nvPr/>
        </p:nvGrpSpPr>
        <p:grpSpPr>
          <a:xfrm>
            <a:off x="4954293" y="2351727"/>
            <a:ext cx="352857" cy="347301"/>
            <a:chOff x="2404875" y="3592725"/>
            <a:chExt cx="298525" cy="293825"/>
          </a:xfrm>
          <a:solidFill>
            <a:schemeClr val="tx1"/>
          </a:solidFill>
        </p:grpSpPr>
        <p:sp>
          <p:nvSpPr>
            <p:cNvPr id="628" name="Google Shape;628;p59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" name="Google Shape;629;p59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" name="Google Shape;630;p59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746" y="448258"/>
            <a:ext cx="2496035" cy="450151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0"/>
          <p:cNvSpPr txBox="1">
            <a:spLocks noGrp="1"/>
          </p:cNvSpPr>
          <p:nvPr>
            <p:ph type="title"/>
          </p:nvPr>
        </p:nvSpPr>
        <p:spPr>
          <a:xfrm>
            <a:off x="2196935" y="244399"/>
            <a:ext cx="4891761" cy="9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SALES AND DISTRIBUTION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37" name="Google Shape;637;p60"/>
          <p:cNvSpPr txBox="1">
            <a:spLocks noGrp="1"/>
          </p:cNvSpPr>
          <p:nvPr>
            <p:ph type="title" idx="2"/>
          </p:nvPr>
        </p:nvSpPr>
        <p:spPr>
          <a:xfrm>
            <a:off x="1034349" y="31302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CHANNEL 1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38" name="Google Shape;638;p60"/>
          <p:cNvSpPr txBox="1">
            <a:spLocks noGrp="1"/>
          </p:cNvSpPr>
          <p:nvPr>
            <p:ph type="subTitle" idx="1"/>
          </p:nvPr>
        </p:nvSpPr>
        <p:spPr>
          <a:xfrm>
            <a:off x="1034349" y="343890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farthest planet from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39" name="Google Shape;639;p60"/>
          <p:cNvSpPr txBox="1">
            <a:spLocks noGrp="1"/>
          </p:cNvSpPr>
          <p:nvPr>
            <p:ph type="title" idx="3"/>
          </p:nvPr>
        </p:nvSpPr>
        <p:spPr>
          <a:xfrm>
            <a:off x="2886016" y="31302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CHANNEL 2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40" name="Google Shape;640;p60"/>
          <p:cNvSpPr txBox="1">
            <a:spLocks noGrp="1"/>
          </p:cNvSpPr>
          <p:nvPr>
            <p:ph type="subTitle" idx="4"/>
          </p:nvPr>
        </p:nvSpPr>
        <p:spPr>
          <a:xfrm>
            <a:off x="2886020" y="343890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ringed one and a is gas giant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41" name="Google Shape;641;p60"/>
          <p:cNvSpPr txBox="1">
            <a:spLocks noGrp="1"/>
          </p:cNvSpPr>
          <p:nvPr>
            <p:ph type="title" idx="5"/>
          </p:nvPr>
        </p:nvSpPr>
        <p:spPr>
          <a:xfrm>
            <a:off x="4739129" y="313020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CHANNEL 3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42" name="Google Shape;642;p60"/>
          <p:cNvSpPr txBox="1">
            <a:spLocks noGrp="1"/>
          </p:cNvSpPr>
          <p:nvPr>
            <p:ph type="subTitle" idx="6"/>
          </p:nvPr>
        </p:nvSpPr>
        <p:spPr>
          <a:xfrm>
            <a:off x="4739137" y="343890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biggest planet in the Solar System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43" name="Google Shape;643;p60"/>
          <p:cNvSpPr txBox="1">
            <a:spLocks noGrp="1"/>
          </p:cNvSpPr>
          <p:nvPr>
            <p:ph type="title" idx="7"/>
          </p:nvPr>
        </p:nvSpPr>
        <p:spPr>
          <a:xfrm>
            <a:off x="6592246" y="3126051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CHANNEL 4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44" name="Google Shape;644;p60"/>
          <p:cNvSpPr txBox="1">
            <a:spLocks noGrp="1"/>
          </p:cNvSpPr>
          <p:nvPr>
            <p:ph type="subTitle" idx="8"/>
          </p:nvPr>
        </p:nvSpPr>
        <p:spPr>
          <a:xfrm>
            <a:off x="6592254" y="3434751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Despite being red, Mars is a cold place</a:t>
            </a:r>
            <a:endParaRPr>
              <a:solidFill>
                <a:schemeClr val="tx1"/>
              </a:solidFill>
            </a:endParaRPr>
          </a:p>
        </p:txBody>
      </p:sp>
      <p:cxnSp>
        <p:nvCxnSpPr>
          <p:cNvPr id="645" name="Google Shape;645;p60"/>
          <p:cNvCxnSpPr>
            <a:endCxn id="641" idx="0"/>
          </p:cNvCxnSpPr>
          <p:nvPr/>
        </p:nvCxnSpPr>
        <p:spPr>
          <a:xfrm flipV="1">
            <a:off x="4666433" y="3130200"/>
            <a:ext cx="852096" cy="703800"/>
          </a:xfrm>
          <a:prstGeom prst="bentConnector4">
            <a:avLst>
              <a:gd name="adj1" fmla="val 4266"/>
              <a:gd name="adj2" fmla="val 132481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544" y="1510999"/>
            <a:ext cx="1390605" cy="147566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211" y="1510998"/>
            <a:ext cx="1390605" cy="147566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226" y="1510997"/>
            <a:ext cx="1390605" cy="147566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968" y="1510997"/>
            <a:ext cx="1390605" cy="147566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1"/>
          <p:cNvSpPr txBox="1">
            <a:spLocks noGrp="1"/>
          </p:cNvSpPr>
          <p:nvPr>
            <p:ph type="title"/>
          </p:nvPr>
        </p:nvSpPr>
        <p:spPr>
          <a:xfrm>
            <a:off x="1411851" y="167372"/>
            <a:ext cx="6367800" cy="12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AWESOME WORDS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0740" y="1259250"/>
            <a:ext cx="2348164" cy="3565731"/>
          </a:xfrm>
          <a:prstGeom prst="rect">
            <a:avLst/>
          </a:prstGeom>
        </p:spPr>
      </p:pic>
      <p:sp>
        <p:nvSpPr>
          <p:cNvPr id="4" name="Google Shape;703;p64"/>
          <p:cNvSpPr txBox="1">
            <a:spLocks/>
          </p:cNvSpPr>
          <p:nvPr/>
        </p:nvSpPr>
        <p:spPr>
          <a:xfrm>
            <a:off x="938150" y="3489478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n-US" smtClean="0">
                <a:solidFill>
                  <a:schemeClr val="tx1"/>
                </a:solidFill>
              </a:rPr>
              <a:t>You can replace the image on the screen with your own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Google Shape;703;p64"/>
          <p:cNvSpPr txBox="1">
            <a:spLocks/>
          </p:cNvSpPr>
          <p:nvPr/>
        </p:nvSpPr>
        <p:spPr>
          <a:xfrm>
            <a:off x="6333110" y="3489478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n-US" smtClean="0">
                <a:solidFill>
                  <a:schemeClr val="tx1"/>
                </a:solidFill>
              </a:rPr>
              <a:t>You can replace the image on the screen with your own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oogle Shape;607;p58"/>
          <p:cNvGrpSpPr/>
          <p:nvPr/>
        </p:nvGrpSpPr>
        <p:grpSpPr>
          <a:xfrm>
            <a:off x="1532124" y="2434330"/>
            <a:ext cx="896751" cy="896751"/>
            <a:chOff x="4334825" y="2327388"/>
            <a:chExt cx="488700" cy="488700"/>
          </a:xfrm>
        </p:grpSpPr>
        <p:sp>
          <p:nvSpPr>
            <p:cNvPr id="7" name="Google Shape;608;p58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" name="Google Shape;609;p58"/>
            <p:cNvSpPr/>
            <p:nvPr/>
          </p:nvSpPr>
          <p:spPr>
            <a:xfrm>
              <a:off x="4415701" y="2414788"/>
              <a:ext cx="312592" cy="367261"/>
            </a:xfrm>
            <a:custGeom>
              <a:avLst/>
              <a:gdLst/>
              <a:ahLst/>
              <a:cxnLst/>
              <a:rect l="l" t="t" r="r" b="b"/>
              <a:pathLst>
                <a:path w="10807" h="12697" extrusionOk="0">
                  <a:moveTo>
                    <a:pt x="6617" y="9924"/>
                  </a:moveTo>
                  <a:lnTo>
                    <a:pt x="6617" y="10775"/>
                  </a:lnTo>
                  <a:lnTo>
                    <a:pt x="4159" y="10775"/>
                  </a:lnTo>
                  <a:lnTo>
                    <a:pt x="4159" y="9924"/>
                  </a:lnTo>
                  <a:close/>
                  <a:moveTo>
                    <a:pt x="4159" y="0"/>
                  </a:moveTo>
                  <a:cubicBezTo>
                    <a:pt x="3561" y="0"/>
                    <a:pt x="2994" y="315"/>
                    <a:pt x="2742" y="851"/>
                  </a:cubicBezTo>
                  <a:lnTo>
                    <a:pt x="2490" y="851"/>
                  </a:lnTo>
                  <a:cubicBezTo>
                    <a:pt x="1797" y="851"/>
                    <a:pt x="1166" y="1324"/>
                    <a:pt x="914" y="1954"/>
                  </a:cubicBezTo>
                  <a:cubicBezTo>
                    <a:pt x="1324" y="1985"/>
                    <a:pt x="1702" y="2143"/>
                    <a:pt x="1986" y="2426"/>
                  </a:cubicBezTo>
                  <a:cubicBezTo>
                    <a:pt x="2143" y="2584"/>
                    <a:pt x="2143" y="2836"/>
                    <a:pt x="1986" y="2993"/>
                  </a:cubicBezTo>
                  <a:cubicBezTo>
                    <a:pt x="1907" y="3072"/>
                    <a:pt x="1797" y="3111"/>
                    <a:pt x="1686" y="3111"/>
                  </a:cubicBezTo>
                  <a:cubicBezTo>
                    <a:pt x="1576" y="3111"/>
                    <a:pt x="1466" y="3072"/>
                    <a:pt x="1387" y="2993"/>
                  </a:cubicBezTo>
                  <a:cubicBezTo>
                    <a:pt x="1198" y="2804"/>
                    <a:pt x="946" y="2773"/>
                    <a:pt x="725" y="2773"/>
                  </a:cubicBezTo>
                  <a:cubicBezTo>
                    <a:pt x="284" y="3088"/>
                    <a:pt x="1" y="3560"/>
                    <a:pt x="1" y="4159"/>
                  </a:cubicBezTo>
                  <a:cubicBezTo>
                    <a:pt x="1" y="4411"/>
                    <a:pt x="95" y="4726"/>
                    <a:pt x="253" y="4978"/>
                  </a:cubicBezTo>
                  <a:cubicBezTo>
                    <a:pt x="95" y="5199"/>
                    <a:pt x="1" y="5514"/>
                    <a:pt x="1" y="5797"/>
                  </a:cubicBezTo>
                  <a:cubicBezTo>
                    <a:pt x="1" y="6144"/>
                    <a:pt x="127" y="6459"/>
                    <a:pt x="316" y="6742"/>
                  </a:cubicBezTo>
                  <a:cubicBezTo>
                    <a:pt x="599" y="6522"/>
                    <a:pt x="1009" y="6364"/>
                    <a:pt x="1387" y="6364"/>
                  </a:cubicBezTo>
                  <a:cubicBezTo>
                    <a:pt x="1639" y="6364"/>
                    <a:pt x="1797" y="6553"/>
                    <a:pt x="1797" y="6742"/>
                  </a:cubicBezTo>
                  <a:cubicBezTo>
                    <a:pt x="1797" y="6994"/>
                    <a:pt x="1576" y="7152"/>
                    <a:pt x="1387" y="7152"/>
                  </a:cubicBezTo>
                  <a:cubicBezTo>
                    <a:pt x="1198" y="7152"/>
                    <a:pt x="1009" y="7215"/>
                    <a:pt x="851" y="7341"/>
                  </a:cubicBezTo>
                  <a:lnTo>
                    <a:pt x="851" y="7404"/>
                  </a:lnTo>
                  <a:cubicBezTo>
                    <a:pt x="851" y="8318"/>
                    <a:pt x="1576" y="9074"/>
                    <a:pt x="2490" y="9074"/>
                  </a:cubicBezTo>
                  <a:lnTo>
                    <a:pt x="2742" y="9074"/>
                  </a:lnTo>
                  <a:cubicBezTo>
                    <a:pt x="2899" y="9357"/>
                    <a:pt x="3088" y="9546"/>
                    <a:pt x="3309" y="9704"/>
                  </a:cubicBezTo>
                  <a:lnTo>
                    <a:pt x="3309" y="10617"/>
                  </a:lnTo>
                  <a:cubicBezTo>
                    <a:pt x="3309" y="11752"/>
                    <a:pt x="4254" y="12697"/>
                    <a:pt x="5420" y="12697"/>
                  </a:cubicBezTo>
                  <a:cubicBezTo>
                    <a:pt x="6554" y="12697"/>
                    <a:pt x="7499" y="11752"/>
                    <a:pt x="7499" y="10617"/>
                  </a:cubicBezTo>
                  <a:lnTo>
                    <a:pt x="7499" y="9704"/>
                  </a:lnTo>
                  <a:cubicBezTo>
                    <a:pt x="7719" y="9546"/>
                    <a:pt x="7971" y="9357"/>
                    <a:pt x="8097" y="9074"/>
                  </a:cubicBezTo>
                  <a:lnTo>
                    <a:pt x="8318" y="9074"/>
                  </a:lnTo>
                  <a:cubicBezTo>
                    <a:pt x="9232" y="9074"/>
                    <a:pt x="9988" y="8318"/>
                    <a:pt x="9988" y="7404"/>
                  </a:cubicBezTo>
                  <a:lnTo>
                    <a:pt x="9988" y="7341"/>
                  </a:lnTo>
                  <a:cubicBezTo>
                    <a:pt x="9830" y="7215"/>
                    <a:pt x="9610" y="7152"/>
                    <a:pt x="9421" y="7152"/>
                  </a:cubicBezTo>
                  <a:cubicBezTo>
                    <a:pt x="9200" y="7152"/>
                    <a:pt x="9043" y="6931"/>
                    <a:pt x="9043" y="6742"/>
                  </a:cubicBezTo>
                  <a:cubicBezTo>
                    <a:pt x="9043" y="6522"/>
                    <a:pt x="9232" y="6364"/>
                    <a:pt x="9421" y="6364"/>
                  </a:cubicBezTo>
                  <a:cubicBezTo>
                    <a:pt x="9830" y="6364"/>
                    <a:pt x="10208" y="6522"/>
                    <a:pt x="10492" y="6742"/>
                  </a:cubicBezTo>
                  <a:cubicBezTo>
                    <a:pt x="10681" y="6459"/>
                    <a:pt x="10807" y="6144"/>
                    <a:pt x="10807" y="5797"/>
                  </a:cubicBezTo>
                  <a:cubicBezTo>
                    <a:pt x="10807" y="5514"/>
                    <a:pt x="10712" y="5199"/>
                    <a:pt x="10555" y="4978"/>
                  </a:cubicBezTo>
                  <a:cubicBezTo>
                    <a:pt x="10681" y="4726"/>
                    <a:pt x="10775" y="4411"/>
                    <a:pt x="10775" y="4159"/>
                  </a:cubicBezTo>
                  <a:cubicBezTo>
                    <a:pt x="10775" y="3592"/>
                    <a:pt x="10492" y="3088"/>
                    <a:pt x="10051" y="2773"/>
                  </a:cubicBezTo>
                  <a:cubicBezTo>
                    <a:pt x="10015" y="2768"/>
                    <a:pt x="9978" y="2765"/>
                    <a:pt x="9939" y="2765"/>
                  </a:cubicBezTo>
                  <a:cubicBezTo>
                    <a:pt x="9742" y="2765"/>
                    <a:pt x="9521" y="2835"/>
                    <a:pt x="9389" y="2993"/>
                  </a:cubicBezTo>
                  <a:cubicBezTo>
                    <a:pt x="9310" y="3072"/>
                    <a:pt x="9200" y="3111"/>
                    <a:pt x="9090" y="3111"/>
                  </a:cubicBezTo>
                  <a:cubicBezTo>
                    <a:pt x="8980" y="3111"/>
                    <a:pt x="8869" y="3072"/>
                    <a:pt x="8791" y="2993"/>
                  </a:cubicBezTo>
                  <a:cubicBezTo>
                    <a:pt x="8633" y="2836"/>
                    <a:pt x="8633" y="2584"/>
                    <a:pt x="8791" y="2426"/>
                  </a:cubicBezTo>
                  <a:cubicBezTo>
                    <a:pt x="9074" y="2143"/>
                    <a:pt x="9452" y="1954"/>
                    <a:pt x="9862" y="1954"/>
                  </a:cubicBezTo>
                  <a:cubicBezTo>
                    <a:pt x="9610" y="1324"/>
                    <a:pt x="9043" y="851"/>
                    <a:pt x="8287" y="851"/>
                  </a:cubicBezTo>
                  <a:lnTo>
                    <a:pt x="8034" y="851"/>
                  </a:lnTo>
                  <a:cubicBezTo>
                    <a:pt x="7782" y="315"/>
                    <a:pt x="7215" y="0"/>
                    <a:pt x="6617" y="0"/>
                  </a:cubicBezTo>
                  <a:cubicBezTo>
                    <a:pt x="6302" y="0"/>
                    <a:pt x="6050" y="95"/>
                    <a:pt x="5798" y="252"/>
                  </a:cubicBezTo>
                  <a:lnTo>
                    <a:pt x="5798" y="4190"/>
                  </a:lnTo>
                  <a:cubicBezTo>
                    <a:pt x="6743" y="4379"/>
                    <a:pt x="7467" y="5199"/>
                    <a:pt x="7467" y="6207"/>
                  </a:cubicBezTo>
                  <a:cubicBezTo>
                    <a:pt x="7467" y="6427"/>
                    <a:pt x="7247" y="6585"/>
                    <a:pt x="7058" y="6585"/>
                  </a:cubicBezTo>
                  <a:cubicBezTo>
                    <a:pt x="6869" y="6585"/>
                    <a:pt x="6617" y="6396"/>
                    <a:pt x="6617" y="6207"/>
                  </a:cubicBezTo>
                  <a:cubicBezTo>
                    <a:pt x="6617" y="5640"/>
                    <a:pt x="6270" y="5199"/>
                    <a:pt x="5798" y="5010"/>
                  </a:cubicBezTo>
                  <a:lnTo>
                    <a:pt x="5798" y="9074"/>
                  </a:lnTo>
                  <a:lnTo>
                    <a:pt x="4979" y="9074"/>
                  </a:lnTo>
                  <a:lnTo>
                    <a:pt x="4979" y="5010"/>
                  </a:lnTo>
                  <a:cubicBezTo>
                    <a:pt x="4506" y="5167"/>
                    <a:pt x="4159" y="5640"/>
                    <a:pt x="4159" y="6207"/>
                  </a:cubicBezTo>
                  <a:cubicBezTo>
                    <a:pt x="4159" y="6427"/>
                    <a:pt x="3939" y="6585"/>
                    <a:pt x="3718" y="6585"/>
                  </a:cubicBezTo>
                  <a:cubicBezTo>
                    <a:pt x="3466" y="6585"/>
                    <a:pt x="3309" y="6396"/>
                    <a:pt x="3309" y="6207"/>
                  </a:cubicBezTo>
                  <a:cubicBezTo>
                    <a:pt x="3309" y="5199"/>
                    <a:pt x="4033" y="4348"/>
                    <a:pt x="4979" y="4190"/>
                  </a:cubicBezTo>
                  <a:lnTo>
                    <a:pt x="4979" y="252"/>
                  </a:lnTo>
                  <a:cubicBezTo>
                    <a:pt x="4726" y="95"/>
                    <a:pt x="4474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oogle Shape;607;p58"/>
          <p:cNvGrpSpPr/>
          <p:nvPr/>
        </p:nvGrpSpPr>
        <p:grpSpPr>
          <a:xfrm>
            <a:off x="7049417" y="2371870"/>
            <a:ext cx="896751" cy="896751"/>
            <a:chOff x="4334825" y="2327388"/>
            <a:chExt cx="488700" cy="488700"/>
          </a:xfrm>
        </p:grpSpPr>
        <p:sp>
          <p:nvSpPr>
            <p:cNvPr id="10" name="Google Shape;608;p58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1" name="Google Shape;609;p58"/>
            <p:cNvSpPr/>
            <p:nvPr/>
          </p:nvSpPr>
          <p:spPr>
            <a:xfrm>
              <a:off x="4415701" y="2414788"/>
              <a:ext cx="312592" cy="367261"/>
            </a:xfrm>
            <a:custGeom>
              <a:avLst/>
              <a:gdLst/>
              <a:ahLst/>
              <a:cxnLst/>
              <a:rect l="l" t="t" r="r" b="b"/>
              <a:pathLst>
                <a:path w="10807" h="12697" extrusionOk="0">
                  <a:moveTo>
                    <a:pt x="6617" y="9924"/>
                  </a:moveTo>
                  <a:lnTo>
                    <a:pt x="6617" y="10775"/>
                  </a:lnTo>
                  <a:lnTo>
                    <a:pt x="4159" y="10775"/>
                  </a:lnTo>
                  <a:lnTo>
                    <a:pt x="4159" y="9924"/>
                  </a:lnTo>
                  <a:close/>
                  <a:moveTo>
                    <a:pt x="4159" y="0"/>
                  </a:moveTo>
                  <a:cubicBezTo>
                    <a:pt x="3561" y="0"/>
                    <a:pt x="2994" y="315"/>
                    <a:pt x="2742" y="851"/>
                  </a:cubicBezTo>
                  <a:lnTo>
                    <a:pt x="2490" y="851"/>
                  </a:lnTo>
                  <a:cubicBezTo>
                    <a:pt x="1797" y="851"/>
                    <a:pt x="1166" y="1324"/>
                    <a:pt x="914" y="1954"/>
                  </a:cubicBezTo>
                  <a:cubicBezTo>
                    <a:pt x="1324" y="1985"/>
                    <a:pt x="1702" y="2143"/>
                    <a:pt x="1986" y="2426"/>
                  </a:cubicBezTo>
                  <a:cubicBezTo>
                    <a:pt x="2143" y="2584"/>
                    <a:pt x="2143" y="2836"/>
                    <a:pt x="1986" y="2993"/>
                  </a:cubicBezTo>
                  <a:cubicBezTo>
                    <a:pt x="1907" y="3072"/>
                    <a:pt x="1797" y="3111"/>
                    <a:pt x="1686" y="3111"/>
                  </a:cubicBezTo>
                  <a:cubicBezTo>
                    <a:pt x="1576" y="3111"/>
                    <a:pt x="1466" y="3072"/>
                    <a:pt x="1387" y="2993"/>
                  </a:cubicBezTo>
                  <a:cubicBezTo>
                    <a:pt x="1198" y="2804"/>
                    <a:pt x="946" y="2773"/>
                    <a:pt x="725" y="2773"/>
                  </a:cubicBezTo>
                  <a:cubicBezTo>
                    <a:pt x="284" y="3088"/>
                    <a:pt x="1" y="3560"/>
                    <a:pt x="1" y="4159"/>
                  </a:cubicBezTo>
                  <a:cubicBezTo>
                    <a:pt x="1" y="4411"/>
                    <a:pt x="95" y="4726"/>
                    <a:pt x="253" y="4978"/>
                  </a:cubicBezTo>
                  <a:cubicBezTo>
                    <a:pt x="95" y="5199"/>
                    <a:pt x="1" y="5514"/>
                    <a:pt x="1" y="5797"/>
                  </a:cubicBezTo>
                  <a:cubicBezTo>
                    <a:pt x="1" y="6144"/>
                    <a:pt x="127" y="6459"/>
                    <a:pt x="316" y="6742"/>
                  </a:cubicBezTo>
                  <a:cubicBezTo>
                    <a:pt x="599" y="6522"/>
                    <a:pt x="1009" y="6364"/>
                    <a:pt x="1387" y="6364"/>
                  </a:cubicBezTo>
                  <a:cubicBezTo>
                    <a:pt x="1639" y="6364"/>
                    <a:pt x="1797" y="6553"/>
                    <a:pt x="1797" y="6742"/>
                  </a:cubicBezTo>
                  <a:cubicBezTo>
                    <a:pt x="1797" y="6994"/>
                    <a:pt x="1576" y="7152"/>
                    <a:pt x="1387" y="7152"/>
                  </a:cubicBezTo>
                  <a:cubicBezTo>
                    <a:pt x="1198" y="7152"/>
                    <a:pt x="1009" y="7215"/>
                    <a:pt x="851" y="7341"/>
                  </a:cubicBezTo>
                  <a:lnTo>
                    <a:pt x="851" y="7404"/>
                  </a:lnTo>
                  <a:cubicBezTo>
                    <a:pt x="851" y="8318"/>
                    <a:pt x="1576" y="9074"/>
                    <a:pt x="2490" y="9074"/>
                  </a:cubicBezTo>
                  <a:lnTo>
                    <a:pt x="2742" y="9074"/>
                  </a:lnTo>
                  <a:cubicBezTo>
                    <a:pt x="2899" y="9357"/>
                    <a:pt x="3088" y="9546"/>
                    <a:pt x="3309" y="9704"/>
                  </a:cubicBezTo>
                  <a:lnTo>
                    <a:pt x="3309" y="10617"/>
                  </a:lnTo>
                  <a:cubicBezTo>
                    <a:pt x="3309" y="11752"/>
                    <a:pt x="4254" y="12697"/>
                    <a:pt x="5420" y="12697"/>
                  </a:cubicBezTo>
                  <a:cubicBezTo>
                    <a:pt x="6554" y="12697"/>
                    <a:pt x="7499" y="11752"/>
                    <a:pt x="7499" y="10617"/>
                  </a:cubicBezTo>
                  <a:lnTo>
                    <a:pt x="7499" y="9704"/>
                  </a:lnTo>
                  <a:cubicBezTo>
                    <a:pt x="7719" y="9546"/>
                    <a:pt x="7971" y="9357"/>
                    <a:pt x="8097" y="9074"/>
                  </a:cubicBezTo>
                  <a:lnTo>
                    <a:pt x="8318" y="9074"/>
                  </a:lnTo>
                  <a:cubicBezTo>
                    <a:pt x="9232" y="9074"/>
                    <a:pt x="9988" y="8318"/>
                    <a:pt x="9988" y="7404"/>
                  </a:cubicBezTo>
                  <a:lnTo>
                    <a:pt x="9988" y="7341"/>
                  </a:lnTo>
                  <a:cubicBezTo>
                    <a:pt x="9830" y="7215"/>
                    <a:pt x="9610" y="7152"/>
                    <a:pt x="9421" y="7152"/>
                  </a:cubicBezTo>
                  <a:cubicBezTo>
                    <a:pt x="9200" y="7152"/>
                    <a:pt x="9043" y="6931"/>
                    <a:pt x="9043" y="6742"/>
                  </a:cubicBezTo>
                  <a:cubicBezTo>
                    <a:pt x="9043" y="6522"/>
                    <a:pt x="9232" y="6364"/>
                    <a:pt x="9421" y="6364"/>
                  </a:cubicBezTo>
                  <a:cubicBezTo>
                    <a:pt x="9830" y="6364"/>
                    <a:pt x="10208" y="6522"/>
                    <a:pt x="10492" y="6742"/>
                  </a:cubicBezTo>
                  <a:cubicBezTo>
                    <a:pt x="10681" y="6459"/>
                    <a:pt x="10807" y="6144"/>
                    <a:pt x="10807" y="5797"/>
                  </a:cubicBezTo>
                  <a:cubicBezTo>
                    <a:pt x="10807" y="5514"/>
                    <a:pt x="10712" y="5199"/>
                    <a:pt x="10555" y="4978"/>
                  </a:cubicBezTo>
                  <a:cubicBezTo>
                    <a:pt x="10681" y="4726"/>
                    <a:pt x="10775" y="4411"/>
                    <a:pt x="10775" y="4159"/>
                  </a:cubicBezTo>
                  <a:cubicBezTo>
                    <a:pt x="10775" y="3592"/>
                    <a:pt x="10492" y="3088"/>
                    <a:pt x="10051" y="2773"/>
                  </a:cubicBezTo>
                  <a:cubicBezTo>
                    <a:pt x="10015" y="2768"/>
                    <a:pt x="9978" y="2765"/>
                    <a:pt x="9939" y="2765"/>
                  </a:cubicBezTo>
                  <a:cubicBezTo>
                    <a:pt x="9742" y="2765"/>
                    <a:pt x="9521" y="2835"/>
                    <a:pt x="9389" y="2993"/>
                  </a:cubicBezTo>
                  <a:cubicBezTo>
                    <a:pt x="9310" y="3072"/>
                    <a:pt x="9200" y="3111"/>
                    <a:pt x="9090" y="3111"/>
                  </a:cubicBezTo>
                  <a:cubicBezTo>
                    <a:pt x="8980" y="3111"/>
                    <a:pt x="8869" y="3072"/>
                    <a:pt x="8791" y="2993"/>
                  </a:cubicBezTo>
                  <a:cubicBezTo>
                    <a:pt x="8633" y="2836"/>
                    <a:pt x="8633" y="2584"/>
                    <a:pt x="8791" y="2426"/>
                  </a:cubicBezTo>
                  <a:cubicBezTo>
                    <a:pt x="9074" y="2143"/>
                    <a:pt x="9452" y="1954"/>
                    <a:pt x="9862" y="1954"/>
                  </a:cubicBezTo>
                  <a:cubicBezTo>
                    <a:pt x="9610" y="1324"/>
                    <a:pt x="9043" y="851"/>
                    <a:pt x="8287" y="851"/>
                  </a:cubicBezTo>
                  <a:lnTo>
                    <a:pt x="8034" y="851"/>
                  </a:lnTo>
                  <a:cubicBezTo>
                    <a:pt x="7782" y="315"/>
                    <a:pt x="7215" y="0"/>
                    <a:pt x="6617" y="0"/>
                  </a:cubicBezTo>
                  <a:cubicBezTo>
                    <a:pt x="6302" y="0"/>
                    <a:pt x="6050" y="95"/>
                    <a:pt x="5798" y="252"/>
                  </a:cubicBezTo>
                  <a:lnTo>
                    <a:pt x="5798" y="4190"/>
                  </a:lnTo>
                  <a:cubicBezTo>
                    <a:pt x="6743" y="4379"/>
                    <a:pt x="7467" y="5199"/>
                    <a:pt x="7467" y="6207"/>
                  </a:cubicBezTo>
                  <a:cubicBezTo>
                    <a:pt x="7467" y="6427"/>
                    <a:pt x="7247" y="6585"/>
                    <a:pt x="7058" y="6585"/>
                  </a:cubicBezTo>
                  <a:cubicBezTo>
                    <a:pt x="6869" y="6585"/>
                    <a:pt x="6617" y="6396"/>
                    <a:pt x="6617" y="6207"/>
                  </a:cubicBezTo>
                  <a:cubicBezTo>
                    <a:pt x="6617" y="5640"/>
                    <a:pt x="6270" y="5199"/>
                    <a:pt x="5798" y="5010"/>
                  </a:cubicBezTo>
                  <a:lnTo>
                    <a:pt x="5798" y="9074"/>
                  </a:lnTo>
                  <a:lnTo>
                    <a:pt x="4979" y="9074"/>
                  </a:lnTo>
                  <a:lnTo>
                    <a:pt x="4979" y="5010"/>
                  </a:lnTo>
                  <a:cubicBezTo>
                    <a:pt x="4506" y="5167"/>
                    <a:pt x="4159" y="5640"/>
                    <a:pt x="4159" y="6207"/>
                  </a:cubicBezTo>
                  <a:cubicBezTo>
                    <a:pt x="4159" y="6427"/>
                    <a:pt x="3939" y="6585"/>
                    <a:pt x="3718" y="6585"/>
                  </a:cubicBezTo>
                  <a:cubicBezTo>
                    <a:pt x="3466" y="6585"/>
                    <a:pt x="3309" y="6396"/>
                    <a:pt x="3309" y="6207"/>
                  </a:cubicBezTo>
                  <a:cubicBezTo>
                    <a:pt x="3309" y="5199"/>
                    <a:pt x="4033" y="4348"/>
                    <a:pt x="4979" y="4190"/>
                  </a:cubicBezTo>
                  <a:lnTo>
                    <a:pt x="4979" y="252"/>
                  </a:lnTo>
                  <a:cubicBezTo>
                    <a:pt x="4726" y="95"/>
                    <a:pt x="4474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62"/>
          <p:cNvSpPr/>
          <p:nvPr/>
        </p:nvSpPr>
        <p:spPr>
          <a:xfrm>
            <a:off x="-81525" y="-38800"/>
            <a:ext cx="17934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62"/>
          <p:cNvSpPr txBox="1">
            <a:spLocks noGrp="1"/>
          </p:cNvSpPr>
          <p:nvPr>
            <p:ph type="title"/>
          </p:nvPr>
        </p:nvSpPr>
        <p:spPr>
          <a:xfrm rot="-5400000">
            <a:off x="-865975" y="2117350"/>
            <a:ext cx="4075500" cy="9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ADVERTISING AND PROMOTION</a:t>
            </a:r>
            <a:endParaRPr/>
          </a:p>
        </p:txBody>
      </p:sp>
      <p:sp>
        <p:nvSpPr>
          <p:cNvPr id="658" name="Google Shape;658;p62"/>
          <p:cNvSpPr txBox="1">
            <a:spLocks noGrp="1"/>
          </p:cNvSpPr>
          <p:nvPr>
            <p:ph type="title" idx="2"/>
          </p:nvPr>
        </p:nvSpPr>
        <p:spPr>
          <a:xfrm>
            <a:off x="2815975" y="2294300"/>
            <a:ext cx="16089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ADVERTISING</a:t>
            </a:r>
            <a:endParaRPr/>
          </a:p>
        </p:txBody>
      </p:sp>
      <p:sp>
        <p:nvSpPr>
          <p:cNvPr id="659" name="Google Shape;659;p62"/>
          <p:cNvSpPr txBox="1">
            <a:spLocks noGrp="1"/>
          </p:cNvSpPr>
          <p:nvPr>
            <p:ph type="subTitle" idx="1"/>
          </p:nvPr>
        </p:nvSpPr>
        <p:spPr>
          <a:xfrm>
            <a:off x="2841025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660" name="Google Shape;660;p62"/>
          <p:cNvSpPr txBox="1">
            <a:spLocks noGrp="1"/>
          </p:cNvSpPr>
          <p:nvPr>
            <p:ph type="title" idx="3"/>
          </p:nvPr>
        </p:nvSpPr>
        <p:spPr>
          <a:xfrm>
            <a:off x="4697769" y="2294300"/>
            <a:ext cx="16089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</a:t>
            </a:r>
            <a:endParaRPr/>
          </a:p>
        </p:txBody>
      </p:sp>
      <p:sp>
        <p:nvSpPr>
          <p:cNvPr id="661" name="Google Shape;661;p62"/>
          <p:cNvSpPr txBox="1">
            <a:spLocks noGrp="1"/>
          </p:cNvSpPr>
          <p:nvPr>
            <p:ph type="subTitle" idx="4"/>
          </p:nvPr>
        </p:nvSpPr>
        <p:spPr>
          <a:xfrm>
            <a:off x="4722819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ringed one and a is gas giant</a:t>
            </a:r>
            <a:endParaRPr/>
          </a:p>
        </p:txBody>
      </p:sp>
      <p:sp>
        <p:nvSpPr>
          <p:cNvPr id="662" name="Google Shape;662;p62"/>
          <p:cNvSpPr txBox="1">
            <a:spLocks noGrp="1"/>
          </p:cNvSpPr>
          <p:nvPr>
            <p:ph type="title" idx="5"/>
          </p:nvPr>
        </p:nvSpPr>
        <p:spPr>
          <a:xfrm>
            <a:off x="6579563" y="2294288"/>
            <a:ext cx="16092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</a:t>
            </a:r>
            <a:endParaRPr/>
          </a:p>
        </p:txBody>
      </p:sp>
      <p:sp>
        <p:nvSpPr>
          <p:cNvPr id="663" name="Google Shape;663;p62"/>
          <p:cNvSpPr txBox="1">
            <a:spLocks noGrp="1"/>
          </p:cNvSpPr>
          <p:nvPr>
            <p:ph type="subTitle" idx="6"/>
          </p:nvPr>
        </p:nvSpPr>
        <p:spPr>
          <a:xfrm>
            <a:off x="6604763" y="2602988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farthest planet from the Sun</a:t>
            </a:r>
            <a:endParaRPr/>
          </a:p>
        </p:txBody>
      </p:sp>
      <p:grpSp>
        <p:nvGrpSpPr>
          <p:cNvPr id="664" name="Google Shape;664;p62"/>
          <p:cNvGrpSpPr/>
          <p:nvPr/>
        </p:nvGrpSpPr>
        <p:grpSpPr>
          <a:xfrm>
            <a:off x="3376075" y="1750288"/>
            <a:ext cx="488700" cy="488700"/>
            <a:chOff x="3376075" y="1750288"/>
            <a:chExt cx="488700" cy="488700"/>
          </a:xfrm>
        </p:grpSpPr>
        <p:sp>
          <p:nvSpPr>
            <p:cNvPr id="665" name="Google Shape;665;p62"/>
            <p:cNvSpPr/>
            <p:nvPr/>
          </p:nvSpPr>
          <p:spPr>
            <a:xfrm>
              <a:off x="3376075" y="17502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62"/>
            <p:cNvGrpSpPr/>
            <p:nvPr/>
          </p:nvGrpSpPr>
          <p:grpSpPr>
            <a:xfrm>
              <a:off x="3501159" y="1825028"/>
              <a:ext cx="238531" cy="339253"/>
              <a:chOff x="3378308" y="2620775"/>
              <a:chExt cx="338775" cy="481825"/>
            </a:xfrm>
          </p:grpSpPr>
          <p:sp>
            <p:nvSpPr>
              <p:cNvPr id="667" name="Google Shape;667;p62"/>
              <p:cNvSpPr/>
              <p:nvPr/>
            </p:nvSpPr>
            <p:spPr>
              <a:xfrm>
                <a:off x="3378308" y="2620775"/>
                <a:ext cx="33877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2259" extrusionOk="0">
                    <a:moveTo>
                      <a:pt x="1693" y="0"/>
                    </a:moveTo>
                    <a:cubicBezTo>
                      <a:pt x="756" y="0"/>
                      <a:pt x="0" y="759"/>
                      <a:pt x="0" y="1695"/>
                    </a:cubicBezTo>
                    <a:lnTo>
                      <a:pt x="0" y="2259"/>
                    </a:lnTo>
                    <a:lnTo>
                      <a:pt x="13551" y="2259"/>
                    </a:lnTo>
                    <a:lnTo>
                      <a:pt x="13551" y="1695"/>
                    </a:lnTo>
                    <a:cubicBezTo>
                      <a:pt x="13548" y="759"/>
                      <a:pt x="12792" y="0"/>
                      <a:pt x="11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68" name="Google Shape;668;p62"/>
              <p:cNvSpPr/>
              <p:nvPr/>
            </p:nvSpPr>
            <p:spPr>
              <a:xfrm>
                <a:off x="3378308" y="2705450"/>
                <a:ext cx="338775" cy="28422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11369" extrusionOk="0">
                    <a:moveTo>
                      <a:pt x="0" y="1"/>
                    </a:moveTo>
                    <a:lnTo>
                      <a:pt x="0" y="11368"/>
                    </a:lnTo>
                    <a:lnTo>
                      <a:pt x="13551" y="11368"/>
                    </a:lnTo>
                    <a:lnTo>
                      <a:pt x="135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69" name="Google Shape;669;p62"/>
              <p:cNvSpPr/>
              <p:nvPr/>
            </p:nvSpPr>
            <p:spPr>
              <a:xfrm>
                <a:off x="3378308" y="3017875"/>
                <a:ext cx="33877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3389" extrusionOk="0">
                    <a:moveTo>
                      <a:pt x="8224" y="1205"/>
                    </a:moveTo>
                    <a:cubicBezTo>
                      <a:pt x="8534" y="1205"/>
                      <a:pt x="8787" y="1458"/>
                      <a:pt x="8787" y="1771"/>
                    </a:cubicBezTo>
                    <a:cubicBezTo>
                      <a:pt x="8787" y="2081"/>
                      <a:pt x="8534" y="2334"/>
                      <a:pt x="8224" y="2334"/>
                    </a:cubicBezTo>
                    <a:lnTo>
                      <a:pt x="5324" y="2334"/>
                    </a:lnTo>
                    <a:cubicBezTo>
                      <a:pt x="5014" y="2334"/>
                      <a:pt x="4761" y="2081"/>
                      <a:pt x="4761" y="1771"/>
                    </a:cubicBezTo>
                    <a:cubicBezTo>
                      <a:pt x="4761" y="1458"/>
                      <a:pt x="5014" y="1205"/>
                      <a:pt x="5324" y="1205"/>
                    </a:cubicBezTo>
                    <a:close/>
                    <a:moveTo>
                      <a:pt x="0" y="0"/>
                    </a:moveTo>
                    <a:lnTo>
                      <a:pt x="0" y="1696"/>
                    </a:lnTo>
                    <a:cubicBezTo>
                      <a:pt x="0" y="2629"/>
                      <a:pt x="756" y="3388"/>
                      <a:pt x="1693" y="3388"/>
                    </a:cubicBezTo>
                    <a:lnTo>
                      <a:pt x="11855" y="3388"/>
                    </a:lnTo>
                    <a:cubicBezTo>
                      <a:pt x="12792" y="3388"/>
                      <a:pt x="13548" y="2629"/>
                      <a:pt x="13551" y="1696"/>
                    </a:cubicBezTo>
                    <a:lnTo>
                      <a:pt x="135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670" name="Google Shape;670;p62"/>
          <p:cNvGrpSpPr/>
          <p:nvPr/>
        </p:nvGrpSpPr>
        <p:grpSpPr>
          <a:xfrm>
            <a:off x="7139675" y="1750288"/>
            <a:ext cx="488700" cy="488700"/>
            <a:chOff x="7139675" y="1750288"/>
            <a:chExt cx="488700" cy="488700"/>
          </a:xfrm>
        </p:grpSpPr>
        <p:sp>
          <p:nvSpPr>
            <p:cNvPr id="671" name="Google Shape;671;p62"/>
            <p:cNvSpPr/>
            <p:nvPr/>
          </p:nvSpPr>
          <p:spPr>
            <a:xfrm>
              <a:off x="7139675" y="17502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2" name="Google Shape;672;p62"/>
            <p:cNvGrpSpPr/>
            <p:nvPr/>
          </p:nvGrpSpPr>
          <p:grpSpPr>
            <a:xfrm>
              <a:off x="7214380" y="1835633"/>
              <a:ext cx="339253" cy="318042"/>
              <a:chOff x="4492417" y="2635825"/>
              <a:chExt cx="481825" cy="451700"/>
            </a:xfrm>
          </p:grpSpPr>
          <p:sp>
            <p:nvSpPr>
              <p:cNvPr id="673" name="Google Shape;673;p62"/>
              <p:cNvSpPr/>
              <p:nvPr/>
            </p:nvSpPr>
            <p:spPr>
              <a:xfrm>
                <a:off x="4578017" y="3031050"/>
                <a:ext cx="18972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7589" h="2259" extrusionOk="0">
                    <a:moveTo>
                      <a:pt x="2792" y="0"/>
                    </a:moveTo>
                    <a:lnTo>
                      <a:pt x="2415" y="1130"/>
                    </a:lnTo>
                    <a:lnTo>
                      <a:pt x="567" y="1130"/>
                    </a:lnTo>
                    <a:cubicBezTo>
                      <a:pt x="253" y="1130"/>
                      <a:pt x="0" y="1383"/>
                      <a:pt x="0" y="1696"/>
                    </a:cubicBezTo>
                    <a:cubicBezTo>
                      <a:pt x="0" y="2006"/>
                      <a:pt x="253" y="2259"/>
                      <a:pt x="567" y="2259"/>
                    </a:cubicBezTo>
                    <a:lnTo>
                      <a:pt x="7589" y="2259"/>
                    </a:lnTo>
                    <a:cubicBezTo>
                      <a:pt x="7101" y="1831"/>
                      <a:pt x="6821" y="1214"/>
                      <a:pt x="6821" y="567"/>
                    </a:cubicBezTo>
                    <a:lnTo>
                      <a:pt x="68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74" name="Google Shape;674;p62"/>
              <p:cNvSpPr/>
              <p:nvPr/>
            </p:nvSpPr>
            <p:spPr>
              <a:xfrm>
                <a:off x="4492417" y="2946350"/>
                <a:ext cx="2561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2260" extrusionOk="0">
                    <a:moveTo>
                      <a:pt x="1" y="1"/>
                    </a:moveTo>
                    <a:lnTo>
                      <a:pt x="1" y="567"/>
                    </a:lnTo>
                    <a:cubicBezTo>
                      <a:pt x="1" y="1500"/>
                      <a:pt x="756" y="2259"/>
                      <a:pt x="1693" y="2259"/>
                    </a:cubicBezTo>
                    <a:lnTo>
                      <a:pt x="10245" y="2259"/>
                    </a:lnTo>
                    <a:lnTo>
                      <a:pt x="102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75" name="Google Shape;675;p62"/>
              <p:cNvSpPr/>
              <p:nvPr/>
            </p:nvSpPr>
            <p:spPr>
              <a:xfrm>
                <a:off x="4776767" y="2861675"/>
                <a:ext cx="16940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647" extrusionOk="0">
                    <a:moveTo>
                      <a:pt x="0" y="0"/>
                    </a:moveTo>
                    <a:lnTo>
                      <a:pt x="0" y="5646"/>
                    </a:lnTo>
                    <a:lnTo>
                      <a:pt x="6775" y="5646"/>
                    </a:ln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76" name="Google Shape;676;p62"/>
              <p:cNvSpPr/>
              <p:nvPr/>
            </p:nvSpPr>
            <p:spPr>
              <a:xfrm>
                <a:off x="4776767" y="3031050"/>
                <a:ext cx="169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6" extrusionOk="0">
                    <a:moveTo>
                      <a:pt x="0" y="0"/>
                    </a:moveTo>
                    <a:lnTo>
                      <a:pt x="0" y="567"/>
                    </a:lnTo>
                    <a:cubicBezTo>
                      <a:pt x="0" y="1190"/>
                      <a:pt x="506" y="1696"/>
                      <a:pt x="1129" y="1696"/>
                    </a:cubicBezTo>
                    <a:lnTo>
                      <a:pt x="5646" y="1696"/>
                    </a:lnTo>
                    <a:cubicBezTo>
                      <a:pt x="6270" y="1696"/>
                      <a:pt x="6775" y="1190"/>
                      <a:pt x="6775" y="567"/>
                    </a:cubicBez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77" name="Google Shape;677;p62"/>
              <p:cNvSpPr/>
              <p:nvPr/>
            </p:nvSpPr>
            <p:spPr>
              <a:xfrm>
                <a:off x="4492417" y="2635825"/>
                <a:ext cx="481825" cy="2823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3" extrusionOk="0">
                    <a:moveTo>
                      <a:pt x="1693" y="0"/>
                    </a:moveTo>
                    <a:cubicBezTo>
                      <a:pt x="756" y="0"/>
                      <a:pt x="1" y="759"/>
                      <a:pt x="1" y="1696"/>
                    </a:cubicBezTo>
                    <a:lnTo>
                      <a:pt x="1" y="11293"/>
                    </a:lnTo>
                    <a:lnTo>
                      <a:pt x="10245" y="11293"/>
                    </a:lnTo>
                    <a:lnTo>
                      <a:pt x="10245" y="7342"/>
                    </a:lnTo>
                    <a:cubicBezTo>
                      <a:pt x="10245" y="6092"/>
                      <a:pt x="11257" y="5083"/>
                      <a:pt x="12503" y="5083"/>
                    </a:cubicBezTo>
                    <a:lnTo>
                      <a:pt x="17020" y="5083"/>
                    </a:lnTo>
                    <a:cubicBezTo>
                      <a:pt x="18201" y="5083"/>
                      <a:pt x="19179" y="5993"/>
                      <a:pt x="19273" y="7167"/>
                    </a:cubicBezTo>
                    <a:lnTo>
                      <a:pt x="19273" y="1696"/>
                    </a:lnTo>
                    <a:cubicBezTo>
                      <a:pt x="19270" y="759"/>
                      <a:pt x="18514" y="0"/>
                      <a:pt x="17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678" name="Google Shape;678;p62"/>
              <p:cNvSpPr/>
              <p:nvPr/>
            </p:nvSpPr>
            <p:spPr>
              <a:xfrm>
                <a:off x="4776767" y="2791125"/>
                <a:ext cx="16940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3" extrusionOk="0">
                    <a:moveTo>
                      <a:pt x="1129" y="1"/>
                    </a:moveTo>
                    <a:cubicBezTo>
                      <a:pt x="506" y="1"/>
                      <a:pt x="0" y="503"/>
                      <a:pt x="0" y="1130"/>
                    </a:cubicBezTo>
                    <a:lnTo>
                      <a:pt x="0" y="1693"/>
                    </a:lnTo>
                    <a:lnTo>
                      <a:pt x="6775" y="1693"/>
                    </a:lnTo>
                    <a:lnTo>
                      <a:pt x="6775" y="1130"/>
                    </a:lnTo>
                    <a:cubicBezTo>
                      <a:pt x="6775" y="503"/>
                      <a:pt x="6270" y="1"/>
                      <a:pt x="56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679" name="Google Shape;679;p62"/>
          <p:cNvGrpSpPr/>
          <p:nvPr/>
        </p:nvGrpSpPr>
        <p:grpSpPr>
          <a:xfrm>
            <a:off x="5257875" y="1750288"/>
            <a:ext cx="488700" cy="488700"/>
            <a:chOff x="5257875" y="1750288"/>
            <a:chExt cx="488700" cy="488700"/>
          </a:xfrm>
        </p:grpSpPr>
        <p:sp>
          <p:nvSpPr>
            <p:cNvPr id="680" name="Google Shape;680;p62"/>
            <p:cNvSpPr/>
            <p:nvPr/>
          </p:nvSpPr>
          <p:spPr>
            <a:xfrm>
              <a:off x="5257875" y="17502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1" name="Google Shape;681;p62"/>
            <p:cNvGrpSpPr/>
            <p:nvPr/>
          </p:nvGrpSpPr>
          <p:grpSpPr>
            <a:xfrm>
              <a:off x="5420756" y="1819611"/>
              <a:ext cx="162939" cy="350079"/>
              <a:chOff x="3597656" y="3227275"/>
              <a:chExt cx="137850" cy="296175"/>
            </a:xfrm>
          </p:grpSpPr>
          <p:sp>
            <p:nvSpPr>
              <p:cNvPr id="682" name="Google Shape;682;p62"/>
              <p:cNvSpPr/>
              <p:nvPr/>
            </p:nvSpPr>
            <p:spPr>
              <a:xfrm>
                <a:off x="3631906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62"/>
              <p:cNvSpPr/>
              <p:nvPr/>
            </p:nvSpPr>
            <p:spPr>
              <a:xfrm>
                <a:off x="3623256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62"/>
              <p:cNvSpPr/>
              <p:nvPr/>
            </p:nvSpPr>
            <p:spPr>
              <a:xfrm>
                <a:off x="3623244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62"/>
              <p:cNvSpPr/>
              <p:nvPr/>
            </p:nvSpPr>
            <p:spPr>
              <a:xfrm>
                <a:off x="3645694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62"/>
              <p:cNvSpPr/>
              <p:nvPr/>
            </p:nvSpPr>
            <p:spPr>
              <a:xfrm>
                <a:off x="3631519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62"/>
              <p:cNvSpPr/>
              <p:nvPr/>
            </p:nvSpPr>
            <p:spPr>
              <a:xfrm>
                <a:off x="3631519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62"/>
              <p:cNvSpPr/>
              <p:nvPr/>
            </p:nvSpPr>
            <p:spPr>
              <a:xfrm>
                <a:off x="3597656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62"/>
              <p:cNvSpPr/>
              <p:nvPr/>
            </p:nvSpPr>
            <p:spPr>
              <a:xfrm>
                <a:off x="3598444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179018" y="320750"/>
            <a:ext cx="47878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Real Estate Infographics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3678047" y="2565187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188450" y="34061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736350" y="37659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5952" y="2921326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371463" y="34074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919374" y="37667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222" y="1000042"/>
            <a:ext cx="1024850" cy="15010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526" y="1842861"/>
            <a:ext cx="1024850" cy="150104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638" y="1905120"/>
            <a:ext cx="1024850" cy="150104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63"/>
          <p:cNvSpPr txBox="1">
            <a:spLocks noGrp="1"/>
          </p:cNvSpPr>
          <p:nvPr>
            <p:ph type="title"/>
          </p:nvPr>
        </p:nvSpPr>
        <p:spPr>
          <a:xfrm>
            <a:off x="143475" y="368823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MANAGEMENT PLAN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695" name="Google Shape;695;p63"/>
          <p:cNvSpPr txBox="1">
            <a:spLocks noGrp="1"/>
          </p:cNvSpPr>
          <p:nvPr>
            <p:ph type="title" idx="2"/>
          </p:nvPr>
        </p:nvSpPr>
        <p:spPr>
          <a:xfrm>
            <a:off x="143400" y="72546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00" dirty="0">
                <a:solidFill>
                  <a:schemeClr val="tx1"/>
                </a:solidFill>
              </a:rPr>
              <a:t>04</a:t>
            </a:r>
            <a:endParaRPr sz="20800" dirty="0">
              <a:solidFill>
                <a:schemeClr val="tx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502027" y="126526"/>
            <a:ext cx="4641973" cy="4699474"/>
            <a:chOff x="5245100" y="507526"/>
            <a:chExt cx="4013200" cy="4062912"/>
          </a:xfrm>
        </p:grpSpPr>
        <p:sp>
          <p:nvSpPr>
            <p:cNvPr id="3" name="Elipse 2"/>
            <p:cNvSpPr/>
            <p:nvPr/>
          </p:nvSpPr>
          <p:spPr>
            <a:xfrm>
              <a:off x="5245100" y="507526"/>
              <a:ext cx="4013200" cy="4062912"/>
            </a:xfrm>
            <a:prstGeom prst="ellipse">
              <a:avLst/>
            </a:prstGeom>
            <a:gradFill flip="none" rotWithShape="1">
              <a:gsLst>
                <a:gs pos="52000">
                  <a:schemeClr val="accent2">
                    <a:lumMod val="89000"/>
                  </a:schemeClr>
                </a:gs>
                <a:gs pos="61000">
                  <a:srgbClr val="FFFFFF"/>
                </a:gs>
                <a:gs pos="1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3100" y="1249476"/>
              <a:ext cx="3168000" cy="2516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4"/>
          <p:cNvSpPr txBox="1">
            <a:spLocks noGrp="1"/>
          </p:cNvSpPr>
          <p:nvPr>
            <p:ph type="title"/>
          </p:nvPr>
        </p:nvSpPr>
        <p:spPr>
          <a:xfrm>
            <a:off x="2575775" y="260011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OUR TEAM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2" name="Google Shape;702;p64"/>
          <p:cNvSpPr txBox="1">
            <a:spLocks noGrp="1"/>
          </p:cNvSpPr>
          <p:nvPr>
            <p:ph type="title" idx="2"/>
          </p:nvPr>
        </p:nvSpPr>
        <p:spPr>
          <a:xfrm>
            <a:off x="1928775" y="3470338"/>
            <a:ext cx="20847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LAURA JEAN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3" name="Google Shape;703;p64"/>
          <p:cNvSpPr txBox="1">
            <a:spLocks noGrp="1"/>
          </p:cNvSpPr>
          <p:nvPr>
            <p:ph type="subTitle" idx="1"/>
          </p:nvPr>
        </p:nvSpPr>
        <p:spPr>
          <a:xfrm>
            <a:off x="1928750" y="3779038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You can replace the image on the screen with your own</a:t>
            </a:r>
            <a:endParaRPr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704" name="Google Shape;704;p64"/>
          <p:cNvSpPr txBox="1">
            <a:spLocks noGrp="1"/>
          </p:cNvSpPr>
          <p:nvPr>
            <p:ph type="title" idx="3"/>
          </p:nvPr>
        </p:nvSpPr>
        <p:spPr>
          <a:xfrm>
            <a:off x="5017624" y="3470338"/>
            <a:ext cx="20847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JENNA DOE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05" name="Google Shape;705;p64"/>
          <p:cNvSpPr txBox="1">
            <a:spLocks noGrp="1"/>
          </p:cNvSpPr>
          <p:nvPr>
            <p:ph type="subTitle" idx="4"/>
          </p:nvPr>
        </p:nvSpPr>
        <p:spPr>
          <a:xfrm>
            <a:off x="5017630" y="3779038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You can replace the image on the screen with your own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706" name="Google Shape;706;p64"/>
          <p:cNvPicPr preferRelativeResize="0"/>
          <p:nvPr/>
        </p:nvPicPr>
        <p:blipFill rotWithShape="1">
          <a:blip r:embed="rId3">
            <a:alphaModFix/>
          </a:blip>
          <a:srcRect l="35110" t="5629" r="39325" b="51628"/>
          <a:stretch/>
        </p:blipFill>
        <p:spPr>
          <a:xfrm>
            <a:off x="5244201" y="1349412"/>
            <a:ext cx="1631551" cy="194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64"/>
          <p:cNvPicPr preferRelativeResize="0"/>
          <p:nvPr/>
        </p:nvPicPr>
        <p:blipFill rotWithShape="1">
          <a:blip r:embed="rId4">
            <a:alphaModFix/>
          </a:blip>
          <a:srcRect l="52207" t="4988" r="22420" b="49620"/>
          <a:stretch/>
        </p:blipFill>
        <p:spPr>
          <a:xfrm>
            <a:off x="2155350" y="1349412"/>
            <a:ext cx="1631551" cy="194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65"/>
          <p:cNvSpPr txBox="1">
            <a:spLocks noGrp="1"/>
          </p:cNvSpPr>
          <p:nvPr>
            <p:ph type="title"/>
          </p:nvPr>
        </p:nvSpPr>
        <p:spPr>
          <a:xfrm>
            <a:off x="2744414" y="221777"/>
            <a:ext cx="4068300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ORGANIZATIONAL CHART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14" name="Google Shape;714;p65"/>
          <p:cNvSpPr txBox="1"/>
          <p:nvPr/>
        </p:nvSpPr>
        <p:spPr>
          <a:xfrm>
            <a:off x="1516993" y="303341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TEAM 1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5" name="Google Shape;715;p65"/>
          <p:cNvSpPr txBox="1"/>
          <p:nvPr/>
        </p:nvSpPr>
        <p:spPr>
          <a:xfrm>
            <a:off x="3978318" y="228851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CEO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6" name="Google Shape;716;p65"/>
          <p:cNvSpPr txBox="1"/>
          <p:nvPr/>
        </p:nvSpPr>
        <p:spPr>
          <a:xfrm>
            <a:off x="6596968" y="313536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TEAM  2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717" name="Google Shape;717;p65"/>
          <p:cNvCxnSpPr>
            <a:stCxn id="715" idx="2"/>
            <a:endCxn id="716" idx="0"/>
          </p:cNvCxnSpPr>
          <p:nvPr/>
        </p:nvCxnSpPr>
        <p:spPr>
          <a:xfrm>
            <a:off x="4757718" y="2597215"/>
            <a:ext cx="2618650" cy="5381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8" name="Google Shape;718;p65"/>
          <p:cNvCxnSpPr>
            <a:stCxn id="715" idx="2"/>
            <a:endCxn id="714" idx="0"/>
          </p:cNvCxnSpPr>
          <p:nvPr/>
        </p:nvCxnSpPr>
        <p:spPr>
          <a:xfrm flipH="1">
            <a:off x="2296393" y="2597215"/>
            <a:ext cx="2461325" cy="436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9" name="Google Shape;719;p65"/>
          <p:cNvSpPr txBox="1"/>
          <p:nvPr/>
        </p:nvSpPr>
        <p:spPr>
          <a:xfrm>
            <a:off x="1516993" y="3524777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0" name="Google Shape;720;p65"/>
          <p:cNvSpPr txBox="1"/>
          <p:nvPr/>
        </p:nvSpPr>
        <p:spPr>
          <a:xfrm>
            <a:off x="6596964" y="3626727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1" name="Google Shape;721;p65"/>
          <p:cNvSpPr txBox="1"/>
          <p:nvPr/>
        </p:nvSpPr>
        <p:spPr>
          <a:xfrm>
            <a:off x="3978322" y="286071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22" name="Google Shape;722;p65"/>
          <p:cNvGrpSpPr/>
          <p:nvPr/>
        </p:nvGrpSpPr>
        <p:grpSpPr>
          <a:xfrm>
            <a:off x="4321957" y="1318585"/>
            <a:ext cx="871522" cy="871522"/>
            <a:chOff x="-57568775" y="3131210"/>
            <a:chExt cx="318225" cy="318225"/>
          </a:xfrm>
          <a:solidFill>
            <a:schemeClr val="tx1"/>
          </a:solidFill>
        </p:grpSpPr>
        <p:sp>
          <p:nvSpPr>
            <p:cNvPr id="723" name="Google Shape;723;p65"/>
            <p:cNvSpPr/>
            <p:nvPr/>
          </p:nvSpPr>
          <p:spPr>
            <a:xfrm>
              <a:off x="-57530950" y="3306060"/>
              <a:ext cx="18125" cy="64600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84"/>
                    <a:pt x="0" y="725"/>
                    <a:pt x="0" y="1261"/>
                  </a:cubicBezTo>
                  <a:lnTo>
                    <a:pt x="0" y="1324"/>
                  </a:lnTo>
                  <a:cubicBezTo>
                    <a:pt x="0" y="1859"/>
                    <a:pt x="315" y="2332"/>
                    <a:pt x="725" y="2584"/>
                  </a:cubicBezTo>
                  <a:lnTo>
                    <a:pt x="725" y="157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4" name="Google Shape;724;p65"/>
            <p:cNvSpPr/>
            <p:nvPr/>
          </p:nvSpPr>
          <p:spPr>
            <a:xfrm>
              <a:off x="-57568775" y="3339135"/>
              <a:ext cx="99275" cy="110300"/>
            </a:xfrm>
            <a:custGeom>
              <a:avLst/>
              <a:gdLst/>
              <a:ahLst/>
              <a:cxnLst/>
              <a:rect l="l" t="t" r="r" b="b"/>
              <a:pathLst>
                <a:path w="3971" h="4412" extrusionOk="0">
                  <a:moveTo>
                    <a:pt x="757" y="1"/>
                  </a:moveTo>
                  <a:cubicBezTo>
                    <a:pt x="285" y="473"/>
                    <a:pt x="1" y="1103"/>
                    <a:pt x="1" y="1796"/>
                  </a:cubicBezTo>
                  <a:cubicBezTo>
                    <a:pt x="1" y="3246"/>
                    <a:pt x="1198" y="4411"/>
                    <a:pt x="2616" y="4411"/>
                  </a:cubicBezTo>
                  <a:cubicBezTo>
                    <a:pt x="3120" y="4411"/>
                    <a:pt x="3561" y="4254"/>
                    <a:pt x="3971" y="4002"/>
                  </a:cubicBezTo>
                  <a:cubicBezTo>
                    <a:pt x="3435" y="3561"/>
                    <a:pt x="2994" y="2962"/>
                    <a:pt x="2710" y="2363"/>
                  </a:cubicBezTo>
                  <a:lnTo>
                    <a:pt x="1891" y="1891"/>
                  </a:lnTo>
                  <a:cubicBezTo>
                    <a:pt x="1230" y="1481"/>
                    <a:pt x="789" y="788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5" name="Google Shape;725;p65"/>
            <p:cNvSpPr/>
            <p:nvPr/>
          </p:nvSpPr>
          <p:spPr>
            <a:xfrm>
              <a:off x="-57494725" y="3187135"/>
              <a:ext cx="207175" cy="262300"/>
            </a:xfrm>
            <a:custGeom>
              <a:avLst/>
              <a:gdLst/>
              <a:ahLst/>
              <a:cxnLst/>
              <a:rect l="l" t="t" r="r" b="b"/>
              <a:pathLst>
                <a:path w="8287" h="10492" extrusionOk="0">
                  <a:moveTo>
                    <a:pt x="2647" y="5293"/>
                  </a:moveTo>
                  <a:cubicBezTo>
                    <a:pt x="2836" y="5293"/>
                    <a:pt x="2993" y="5451"/>
                    <a:pt x="2993" y="5640"/>
                  </a:cubicBezTo>
                  <a:cubicBezTo>
                    <a:pt x="2993" y="5829"/>
                    <a:pt x="2836" y="5986"/>
                    <a:pt x="2647" y="5986"/>
                  </a:cubicBezTo>
                  <a:cubicBezTo>
                    <a:pt x="2628" y="5989"/>
                    <a:pt x="2609" y="5990"/>
                    <a:pt x="2592" y="5990"/>
                  </a:cubicBezTo>
                  <a:cubicBezTo>
                    <a:pt x="2400" y="5990"/>
                    <a:pt x="2269" y="5841"/>
                    <a:pt x="2269" y="5640"/>
                  </a:cubicBezTo>
                  <a:cubicBezTo>
                    <a:pt x="2269" y="5451"/>
                    <a:pt x="2426" y="5293"/>
                    <a:pt x="2647" y="5293"/>
                  </a:cubicBezTo>
                  <a:close/>
                  <a:moveTo>
                    <a:pt x="5640" y="5324"/>
                  </a:moveTo>
                  <a:cubicBezTo>
                    <a:pt x="5829" y="5324"/>
                    <a:pt x="5986" y="5482"/>
                    <a:pt x="5986" y="5671"/>
                  </a:cubicBezTo>
                  <a:cubicBezTo>
                    <a:pt x="6018" y="5860"/>
                    <a:pt x="5860" y="6018"/>
                    <a:pt x="5640" y="6018"/>
                  </a:cubicBezTo>
                  <a:cubicBezTo>
                    <a:pt x="5419" y="6018"/>
                    <a:pt x="5262" y="5860"/>
                    <a:pt x="5262" y="5671"/>
                  </a:cubicBezTo>
                  <a:cubicBezTo>
                    <a:pt x="5262" y="5482"/>
                    <a:pt x="5419" y="5324"/>
                    <a:pt x="5640" y="5324"/>
                  </a:cubicBezTo>
                  <a:close/>
                  <a:moveTo>
                    <a:pt x="5191" y="7845"/>
                  </a:moveTo>
                  <a:cubicBezTo>
                    <a:pt x="5285" y="7845"/>
                    <a:pt x="5372" y="7876"/>
                    <a:pt x="5419" y="7939"/>
                  </a:cubicBezTo>
                  <a:cubicBezTo>
                    <a:pt x="5640" y="8065"/>
                    <a:pt x="5640" y="8317"/>
                    <a:pt x="5482" y="8475"/>
                  </a:cubicBezTo>
                  <a:cubicBezTo>
                    <a:pt x="5104" y="8822"/>
                    <a:pt x="4632" y="9011"/>
                    <a:pt x="4128" y="9011"/>
                  </a:cubicBezTo>
                  <a:cubicBezTo>
                    <a:pt x="3624" y="9011"/>
                    <a:pt x="3151" y="8822"/>
                    <a:pt x="2836" y="8475"/>
                  </a:cubicBezTo>
                  <a:cubicBezTo>
                    <a:pt x="2678" y="8317"/>
                    <a:pt x="2678" y="8065"/>
                    <a:pt x="2836" y="7939"/>
                  </a:cubicBezTo>
                  <a:cubicBezTo>
                    <a:pt x="2915" y="7876"/>
                    <a:pt x="3009" y="7845"/>
                    <a:pt x="3100" y="7845"/>
                  </a:cubicBezTo>
                  <a:cubicBezTo>
                    <a:pt x="3190" y="7845"/>
                    <a:pt x="3277" y="7876"/>
                    <a:pt x="3340" y="7939"/>
                  </a:cubicBezTo>
                  <a:cubicBezTo>
                    <a:pt x="3561" y="8160"/>
                    <a:pt x="3844" y="8270"/>
                    <a:pt x="4128" y="8270"/>
                  </a:cubicBezTo>
                  <a:cubicBezTo>
                    <a:pt x="4411" y="8270"/>
                    <a:pt x="4695" y="8160"/>
                    <a:pt x="4915" y="7939"/>
                  </a:cubicBezTo>
                  <a:cubicBezTo>
                    <a:pt x="4994" y="7876"/>
                    <a:pt x="5096" y="7845"/>
                    <a:pt x="5191" y="7845"/>
                  </a:cubicBezTo>
                  <a:close/>
                  <a:moveTo>
                    <a:pt x="1796" y="0"/>
                  </a:moveTo>
                  <a:cubicBezTo>
                    <a:pt x="1670" y="126"/>
                    <a:pt x="1135" y="504"/>
                    <a:pt x="1072" y="630"/>
                  </a:cubicBezTo>
                  <a:cubicBezTo>
                    <a:pt x="442" y="1260"/>
                    <a:pt x="0" y="2363"/>
                    <a:pt x="0" y="3403"/>
                  </a:cubicBezTo>
                  <a:lnTo>
                    <a:pt x="0" y="6396"/>
                  </a:lnTo>
                  <a:cubicBezTo>
                    <a:pt x="0" y="8632"/>
                    <a:pt x="1859" y="10491"/>
                    <a:pt x="4128" y="10491"/>
                  </a:cubicBezTo>
                  <a:cubicBezTo>
                    <a:pt x="6427" y="10491"/>
                    <a:pt x="8286" y="8632"/>
                    <a:pt x="8286" y="6396"/>
                  </a:cubicBezTo>
                  <a:lnTo>
                    <a:pt x="8286" y="4505"/>
                  </a:lnTo>
                  <a:cubicBezTo>
                    <a:pt x="8157" y="4513"/>
                    <a:pt x="8028" y="4517"/>
                    <a:pt x="7899" y="4517"/>
                  </a:cubicBezTo>
                  <a:cubicBezTo>
                    <a:pt x="6396" y="4517"/>
                    <a:pt x="4939" y="4009"/>
                    <a:pt x="3750" y="2993"/>
                  </a:cubicBezTo>
                  <a:cubicBezTo>
                    <a:pt x="2804" y="2206"/>
                    <a:pt x="2174" y="1103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6" name="Google Shape;726;p65"/>
            <p:cNvSpPr/>
            <p:nvPr/>
          </p:nvSpPr>
          <p:spPr>
            <a:xfrm>
              <a:off x="-57269475" y="330526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301"/>
                    <a:pt x="757" y="1828"/>
                    <a:pt x="757" y="1261"/>
                  </a:cubicBezTo>
                  <a:cubicBezTo>
                    <a:pt x="757" y="757"/>
                    <a:pt x="47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7" name="Google Shape;727;p65"/>
            <p:cNvSpPr/>
            <p:nvPr/>
          </p:nvSpPr>
          <p:spPr>
            <a:xfrm>
              <a:off x="-57436450" y="3131210"/>
              <a:ext cx="185900" cy="154400"/>
            </a:xfrm>
            <a:custGeom>
              <a:avLst/>
              <a:gdLst/>
              <a:ahLst/>
              <a:cxnLst/>
              <a:rect l="l" t="t" r="r" b="b"/>
              <a:pathLst>
                <a:path w="7436" h="6176" extrusionOk="0">
                  <a:moveTo>
                    <a:pt x="1828" y="0"/>
                  </a:moveTo>
                  <a:cubicBezTo>
                    <a:pt x="1198" y="0"/>
                    <a:pt x="568" y="126"/>
                    <a:pt x="1" y="315"/>
                  </a:cubicBezTo>
                  <a:cubicBezTo>
                    <a:pt x="1" y="977"/>
                    <a:pt x="127" y="1639"/>
                    <a:pt x="316" y="2237"/>
                  </a:cubicBezTo>
                  <a:cubicBezTo>
                    <a:pt x="631" y="3151"/>
                    <a:pt x="1167" y="3970"/>
                    <a:pt x="1923" y="4600"/>
                  </a:cubicBezTo>
                  <a:cubicBezTo>
                    <a:pt x="2710" y="5262"/>
                    <a:pt x="3655" y="5734"/>
                    <a:pt x="4632" y="5892"/>
                  </a:cubicBezTo>
                  <a:cubicBezTo>
                    <a:pt x="5073" y="5976"/>
                    <a:pt x="5262" y="5976"/>
                    <a:pt x="5507" y="5976"/>
                  </a:cubicBezTo>
                  <a:lnTo>
                    <a:pt x="5507" y="5976"/>
                  </a:lnTo>
                  <a:cubicBezTo>
                    <a:pt x="5630" y="5976"/>
                    <a:pt x="5766" y="5976"/>
                    <a:pt x="5955" y="5986"/>
                  </a:cubicBezTo>
                  <a:lnTo>
                    <a:pt x="6680" y="5986"/>
                  </a:lnTo>
                  <a:cubicBezTo>
                    <a:pt x="6963" y="5986"/>
                    <a:pt x="7215" y="6049"/>
                    <a:pt x="7436" y="6175"/>
                  </a:cubicBezTo>
                  <a:lnTo>
                    <a:pt x="7436" y="5671"/>
                  </a:lnTo>
                  <a:lnTo>
                    <a:pt x="7436" y="5640"/>
                  </a:lnTo>
                  <a:cubicBezTo>
                    <a:pt x="7436" y="2552"/>
                    <a:pt x="4916" y="0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8" name="Google Shape;728;p65"/>
            <p:cNvSpPr/>
            <p:nvPr/>
          </p:nvSpPr>
          <p:spPr>
            <a:xfrm>
              <a:off x="-57532525" y="3147735"/>
              <a:ext cx="77975" cy="148900"/>
            </a:xfrm>
            <a:custGeom>
              <a:avLst/>
              <a:gdLst/>
              <a:ahLst/>
              <a:cxnLst/>
              <a:rect l="l" t="t" r="r" b="b"/>
              <a:pathLst>
                <a:path w="3119" h="5956" extrusionOk="0">
                  <a:moveTo>
                    <a:pt x="3056" y="1"/>
                  </a:moveTo>
                  <a:cubicBezTo>
                    <a:pt x="1260" y="946"/>
                    <a:pt x="0" y="2836"/>
                    <a:pt x="0" y="5010"/>
                  </a:cubicBezTo>
                  <a:lnTo>
                    <a:pt x="0" y="5199"/>
                  </a:lnTo>
                  <a:lnTo>
                    <a:pt x="0" y="5955"/>
                  </a:lnTo>
                  <a:lnTo>
                    <a:pt x="63" y="5955"/>
                  </a:lnTo>
                  <a:cubicBezTo>
                    <a:pt x="158" y="5829"/>
                    <a:pt x="284" y="5766"/>
                    <a:pt x="410" y="5672"/>
                  </a:cubicBezTo>
                  <a:lnTo>
                    <a:pt x="788" y="5451"/>
                  </a:lnTo>
                  <a:lnTo>
                    <a:pt x="788" y="4601"/>
                  </a:lnTo>
                  <a:cubicBezTo>
                    <a:pt x="914" y="3088"/>
                    <a:pt x="1828" y="1576"/>
                    <a:pt x="3119" y="789"/>
                  </a:cubicBezTo>
                  <a:cubicBezTo>
                    <a:pt x="3088" y="505"/>
                    <a:pt x="3056" y="253"/>
                    <a:pt x="3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29" name="Google Shape;729;p65"/>
          <p:cNvGrpSpPr/>
          <p:nvPr/>
        </p:nvGrpSpPr>
        <p:grpSpPr>
          <a:xfrm>
            <a:off x="6791394" y="1886860"/>
            <a:ext cx="974674" cy="1112009"/>
            <a:chOff x="-55576850" y="3130410"/>
            <a:chExt cx="279625" cy="319025"/>
          </a:xfrm>
          <a:solidFill>
            <a:schemeClr val="tx1"/>
          </a:solidFill>
        </p:grpSpPr>
        <p:sp>
          <p:nvSpPr>
            <p:cNvPr id="730" name="Google Shape;730;p65"/>
            <p:cNvSpPr/>
            <p:nvPr/>
          </p:nvSpPr>
          <p:spPr>
            <a:xfrm>
              <a:off x="-55576850" y="3268260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21"/>
                    <a:pt x="0" y="693"/>
                    <a:pt x="0" y="1260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1" name="Google Shape;731;p65"/>
            <p:cNvSpPr/>
            <p:nvPr/>
          </p:nvSpPr>
          <p:spPr>
            <a:xfrm>
              <a:off x="-55539850" y="3130410"/>
              <a:ext cx="206375" cy="99275"/>
            </a:xfrm>
            <a:custGeom>
              <a:avLst/>
              <a:gdLst/>
              <a:ahLst/>
              <a:cxnLst/>
              <a:rect l="l" t="t" r="r" b="b"/>
              <a:pathLst>
                <a:path w="8255" h="3971" extrusionOk="0">
                  <a:moveTo>
                    <a:pt x="2616" y="1"/>
                  </a:moveTo>
                  <a:cubicBezTo>
                    <a:pt x="2348" y="1"/>
                    <a:pt x="2080" y="95"/>
                    <a:pt x="1860" y="284"/>
                  </a:cubicBezTo>
                  <a:cubicBezTo>
                    <a:pt x="1671" y="95"/>
                    <a:pt x="1387" y="32"/>
                    <a:pt x="1103" y="32"/>
                  </a:cubicBezTo>
                  <a:cubicBezTo>
                    <a:pt x="473" y="32"/>
                    <a:pt x="1" y="536"/>
                    <a:pt x="1" y="1135"/>
                  </a:cubicBezTo>
                  <a:lnTo>
                    <a:pt x="1" y="3970"/>
                  </a:lnTo>
                  <a:lnTo>
                    <a:pt x="1639" y="2364"/>
                  </a:lnTo>
                  <a:cubicBezTo>
                    <a:pt x="1715" y="2287"/>
                    <a:pt x="1815" y="2246"/>
                    <a:pt x="1916" y="2246"/>
                  </a:cubicBezTo>
                  <a:cubicBezTo>
                    <a:pt x="1982" y="2246"/>
                    <a:pt x="2049" y="2263"/>
                    <a:pt x="2112" y="2301"/>
                  </a:cubicBezTo>
                  <a:cubicBezTo>
                    <a:pt x="2726" y="2726"/>
                    <a:pt x="3435" y="2939"/>
                    <a:pt x="4144" y="2939"/>
                  </a:cubicBezTo>
                  <a:cubicBezTo>
                    <a:pt x="4853" y="2939"/>
                    <a:pt x="5561" y="2726"/>
                    <a:pt x="6176" y="2301"/>
                  </a:cubicBezTo>
                  <a:cubicBezTo>
                    <a:pt x="6225" y="2263"/>
                    <a:pt x="6290" y="2246"/>
                    <a:pt x="6355" y="2246"/>
                  </a:cubicBezTo>
                  <a:cubicBezTo>
                    <a:pt x="6456" y="2246"/>
                    <a:pt x="6560" y="2287"/>
                    <a:pt x="6617" y="2364"/>
                  </a:cubicBezTo>
                  <a:lnTo>
                    <a:pt x="8255" y="3970"/>
                  </a:lnTo>
                  <a:lnTo>
                    <a:pt x="8255" y="1135"/>
                  </a:lnTo>
                  <a:cubicBezTo>
                    <a:pt x="8192" y="536"/>
                    <a:pt x="7719" y="32"/>
                    <a:pt x="7089" y="32"/>
                  </a:cubicBezTo>
                  <a:cubicBezTo>
                    <a:pt x="6837" y="32"/>
                    <a:pt x="6554" y="158"/>
                    <a:pt x="6365" y="284"/>
                  </a:cubicBezTo>
                  <a:cubicBezTo>
                    <a:pt x="6144" y="95"/>
                    <a:pt x="5876" y="1"/>
                    <a:pt x="5609" y="1"/>
                  </a:cubicBezTo>
                  <a:cubicBezTo>
                    <a:pt x="5341" y="1"/>
                    <a:pt x="5073" y="95"/>
                    <a:pt x="4853" y="284"/>
                  </a:cubicBezTo>
                  <a:cubicBezTo>
                    <a:pt x="4632" y="95"/>
                    <a:pt x="4372" y="1"/>
                    <a:pt x="4112" y="1"/>
                  </a:cubicBezTo>
                  <a:cubicBezTo>
                    <a:pt x="3852" y="1"/>
                    <a:pt x="3592" y="95"/>
                    <a:pt x="3372" y="284"/>
                  </a:cubicBezTo>
                  <a:cubicBezTo>
                    <a:pt x="3151" y="95"/>
                    <a:pt x="2883" y="1"/>
                    <a:pt x="2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2" name="Google Shape;732;p65"/>
            <p:cNvSpPr/>
            <p:nvPr/>
          </p:nvSpPr>
          <p:spPr>
            <a:xfrm>
              <a:off x="-55539850" y="3207610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16" y="2962"/>
                  </a:moveTo>
                  <a:cubicBezTo>
                    <a:pt x="2805" y="2962"/>
                    <a:pt x="2962" y="3119"/>
                    <a:pt x="2962" y="3308"/>
                  </a:cubicBezTo>
                  <a:cubicBezTo>
                    <a:pt x="2962" y="3529"/>
                    <a:pt x="2805" y="3686"/>
                    <a:pt x="2616" y="3686"/>
                  </a:cubicBezTo>
                  <a:cubicBezTo>
                    <a:pt x="2427" y="3686"/>
                    <a:pt x="2269" y="3560"/>
                    <a:pt x="2269" y="3308"/>
                  </a:cubicBezTo>
                  <a:cubicBezTo>
                    <a:pt x="2269" y="3119"/>
                    <a:pt x="2427" y="2962"/>
                    <a:pt x="2616" y="2962"/>
                  </a:cubicBezTo>
                  <a:close/>
                  <a:moveTo>
                    <a:pt x="5609" y="2993"/>
                  </a:moveTo>
                  <a:cubicBezTo>
                    <a:pt x="5798" y="2993"/>
                    <a:pt x="5955" y="3151"/>
                    <a:pt x="5955" y="3371"/>
                  </a:cubicBezTo>
                  <a:cubicBezTo>
                    <a:pt x="5987" y="3560"/>
                    <a:pt x="5798" y="3718"/>
                    <a:pt x="5609" y="3718"/>
                  </a:cubicBezTo>
                  <a:cubicBezTo>
                    <a:pt x="5420" y="3718"/>
                    <a:pt x="5262" y="3560"/>
                    <a:pt x="5262" y="3371"/>
                  </a:cubicBezTo>
                  <a:cubicBezTo>
                    <a:pt x="5262" y="3151"/>
                    <a:pt x="5420" y="2993"/>
                    <a:pt x="5609" y="2993"/>
                  </a:cubicBezTo>
                  <a:close/>
                  <a:moveTo>
                    <a:pt x="5164" y="6278"/>
                  </a:moveTo>
                  <a:cubicBezTo>
                    <a:pt x="5262" y="6278"/>
                    <a:pt x="5357" y="6317"/>
                    <a:pt x="5420" y="6396"/>
                  </a:cubicBezTo>
                  <a:cubicBezTo>
                    <a:pt x="5577" y="6522"/>
                    <a:pt x="5577" y="6742"/>
                    <a:pt x="5451" y="6900"/>
                  </a:cubicBezTo>
                  <a:cubicBezTo>
                    <a:pt x="5105" y="7246"/>
                    <a:pt x="4632" y="7435"/>
                    <a:pt x="4096" y="7435"/>
                  </a:cubicBezTo>
                  <a:cubicBezTo>
                    <a:pt x="3592" y="7435"/>
                    <a:pt x="3120" y="7246"/>
                    <a:pt x="2805" y="6900"/>
                  </a:cubicBezTo>
                  <a:cubicBezTo>
                    <a:pt x="2647" y="6742"/>
                    <a:pt x="2647" y="6522"/>
                    <a:pt x="2805" y="6396"/>
                  </a:cubicBezTo>
                  <a:cubicBezTo>
                    <a:pt x="2883" y="6317"/>
                    <a:pt x="2986" y="6278"/>
                    <a:pt x="3080" y="6278"/>
                  </a:cubicBezTo>
                  <a:cubicBezTo>
                    <a:pt x="3175" y="6278"/>
                    <a:pt x="3262" y="6317"/>
                    <a:pt x="3309" y="6396"/>
                  </a:cubicBezTo>
                  <a:cubicBezTo>
                    <a:pt x="3529" y="6616"/>
                    <a:pt x="3821" y="6727"/>
                    <a:pt x="4108" y="6727"/>
                  </a:cubicBezTo>
                  <a:cubicBezTo>
                    <a:pt x="4396" y="6727"/>
                    <a:pt x="4679" y="6616"/>
                    <a:pt x="4884" y="6396"/>
                  </a:cubicBezTo>
                  <a:cubicBezTo>
                    <a:pt x="4963" y="6317"/>
                    <a:pt x="5065" y="6278"/>
                    <a:pt x="5164" y="6278"/>
                  </a:cubicBezTo>
                  <a:close/>
                  <a:moveTo>
                    <a:pt x="1954" y="0"/>
                  </a:moveTo>
                  <a:lnTo>
                    <a:pt x="1" y="1954"/>
                  </a:lnTo>
                  <a:lnTo>
                    <a:pt x="1" y="5577"/>
                  </a:lnTo>
                  <a:cubicBezTo>
                    <a:pt x="1" y="7813"/>
                    <a:pt x="1860" y="9672"/>
                    <a:pt x="4096" y="9672"/>
                  </a:cubicBezTo>
                  <a:cubicBezTo>
                    <a:pt x="6365" y="9672"/>
                    <a:pt x="8192" y="7813"/>
                    <a:pt x="8192" y="5577"/>
                  </a:cubicBezTo>
                  <a:lnTo>
                    <a:pt x="8192" y="1954"/>
                  </a:lnTo>
                  <a:lnTo>
                    <a:pt x="6270" y="0"/>
                  </a:lnTo>
                  <a:cubicBezTo>
                    <a:pt x="5609" y="394"/>
                    <a:pt x="4860" y="591"/>
                    <a:pt x="4112" y="591"/>
                  </a:cubicBezTo>
                  <a:cubicBezTo>
                    <a:pt x="3364" y="591"/>
                    <a:pt x="2616" y="394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3" name="Google Shape;733;p65"/>
            <p:cNvSpPr/>
            <p:nvPr/>
          </p:nvSpPr>
          <p:spPr>
            <a:xfrm>
              <a:off x="-55316150" y="326826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0"/>
                  </a:cubicBezTo>
                  <a:cubicBezTo>
                    <a:pt x="756" y="693"/>
                    <a:pt x="473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34" name="Google Shape;734;p65"/>
          <p:cNvGrpSpPr/>
          <p:nvPr/>
        </p:nvGrpSpPr>
        <p:grpSpPr>
          <a:xfrm>
            <a:off x="1812977" y="1782003"/>
            <a:ext cx="945563" cy="1078712"/>
            <a:chOff x="-56766175" y="3131210"/>
            <a:chExt cx="279625" cy="319000"/>
          </a:xfrm>
          <a:solidFill>
            <a:schemeClr val="tx1"/>
          </a:solidFill>
        </p:grpSpPr>
        <p:sp>
          <p:nvSpPr>
            <p:cNvPr id="735" name="Google Shape;735;p65"/>
            <p:cNvSpPr/>
            <p:nvPr/>
          </p:nvSpPr>
          <p:spPr>
            <a:xfrm>
              <a:off x="-56766175" y="326826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58"/>
                  </a:ln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6" name="Google Shape;736;p65"/>
            <p:cNvSpPr/>
            <p:nvPr/>
          </p:nvSpPr>
          <p:spPr>
            <a:xfrm>
              <a:off x="-56747275" y="3131210"/>
              <a:ext cx="222925" cy="93750"/>
            </a:xfrm>
            <a:custGeom>
              <a:avLst/>
              <a:gdLst/>
              <a:ahLst/>
              <a:cxnLst/>
              <a:rect l="l" t="t" r="r" b="b"/>
              <a:pathLst>
                <a:path w="8917" h="3750" extrusionOk="0">
                  <a:moveTo>
                    <a:pt x="347" y="0"/>
                  </a:moveTo>
                  <a:cubicBezTo>
                    <a:pt x="158" y="0"/>
                    <a:pt x="1" y="158"/>
                    <a:pt x="32" y="347"/>
                  </a:cubicBezTo>
                  <a:cubicBezTo>
                    <a:pt x="410" y="2269"/>
                    <a:pt x="2080" y="3749"/>
                    <a:pt x="4096" y="3749"/>
                  </a:cubicBezTo>
                  <a:lnTo>
                    <a:pt x="8917" y="3749"/>
                  </a:lnTo>
                  <a:cubicBezTo>
                    <a:pt x="8728" y="1639"/>
                    <a:pt x="6995" y="0"/>
                    <a:pt x="4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7" name="Google Shape;737;p65"/>
            <p:cNvSpPr/>
            <p:nvPr/>
          </p:nvSpPr>
          <p:spPr>
            <a:xfrm>
              <a:off x="-56710250" y="3280860"/>
              <a:ext cx="55150" cy="55150"/>
            </a:xfrm>
            <a:custGeom>
              <a:avLst/>
              <a:gdLst/>
              <a:ahLst/>
              <a:cxnLst/>
              <a:rect l="l" t="t" r="r" b="b"/>
              <a:pathLst>
                <a:path w="2206" h="2206" extrusionOk="0">
                  <a:moveTo>
                    <a:pt x="1103" y="0"/>
                  </a:moveTo>
                  <a:cubicBezTo>
                    <a:pt x="473" y="0"/>
                    <a:pt x="0" y="504"/>
                    <a:pt x="0" y="1103"/>
                  </a:cubicBezTo>
                  <a:cubicBezTo>
                    <a:pt x="0" y="1670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4"/>
                    <a:pt x="1733" y="0"/>
                    <a:pt x="11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8" name="Google Shape;738;p65"/>
            <p:cNvSpPr/>
            <p:nvPr/>
          </p:nvSpPr>
          <p:spPr>
            <a:xfrm>
              <a:off x="-56597625" y="3281635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39" name="Google Shape;739;p65"/>
            <p:cNvSpPr/>
            <p:nvPr/>
          </p:nvSpPr>
          <p:spPr>
            <a:xfrm>
              <a:off x="-56727575" y="3309210"/>
              <a:ext cx="204800" cy="141000"/>
            </a:xfrm>
            <a:custGeom>
              <a:avLst/>
              <a:gdLst/>
              <a:ahLst/>
              <a:cxnLst/>
              <a:rect l="l" t="t" r="r" b="b"/>
              <a:pathLst>
                <a:path w="8192" h="5640" extrusionOk="0">
                  <a:moveTo>
                    <a:pt x="5104" y="2174"/>
                  </a:moveTo>
                  <a:cubicBezTo>
                    <a:pt x="5199" y="2174"/>
                    <a:pt x="5293" y="2206"/>
                    <a:pt x="5356" y="2269"/>
                  </a:cubicBezTo>
                  <a:cubicBezTo>
                    <a:pt x="5545" y="2395"/>
                    <a:pt x="5545" y="2647"/>
                    <a:pt x="5388" y="2804"/>
                  </a:cubicBezTo>
                  <a:cubicBezTo>
                    <a:pt x="5041" y="3151"/>
                    <a:pt x="4569" y="3340"/>
                    <a:pt x="4096" y="3340"/>
                  </a:cubicBezTo>
                  <a:cubicBezTo>
                    <a:pt x="3560" y="3340"/>
                    <a:pt x="3088" y="3151"/>
                    <a:pt x="2741" y="2804"/>
                  </a:cubicBezTo>
                  <a:cubicBezTo>
                    <a:pt x="2584" y="2647"/>
                    <a:pt x="2584" y="2395"/>
                    <a:pt x="2741" y="2269"/>
                  </a:cubicBezTo>
                  <a:cubicBezTo>
                    <a:pt x="2820" y="2206"/>
                    <a:pt x="2922" y="2174"/>
                    <a:pt x="3021" y="2174"/>
                  </a:cubicBezTo>
                  <a:cubicBezTo>
                    <a:pt x="3119" y="2174"/>
                    <a:pt x="3214" y="2206"/>
                    <a:pt x="3277" y="2269"/>
                  </a:cubicBezTo>
                  <a:cubicBezTo>
                    <a:pt x="3482" y="2489"/>
                    <a:pt x="3765" y="2600"/>
                    <a:pt x="4053" y="2600"/>
                  </a:cubicBezTo>
                  <a:cubicBezTo>
                    <a:pt x="4340" y="2600"/>
                    <a:pt x="4632" y="2489"/>
                    <a:pt x="4852" y="2269"/>
                  </a:cubicBezTo>
                  <a:cubicBezTo>
                    <a:pt x="4915" y="2206"/>
                    <a:pt x="5010" y="2174"/>
                    <a:pt x="5104" y="2174"/>
                  </a:cubicBezTo>
                  <a:close/>
                  <a:moveTo>
                    <a:pt x="0" y="0"/>
                  </a:moveTo>
                  <a:lnTo>
                    <a:pt x="0" y="1513"/>
                  </a:lnTo>
                  <a:cubicBezTo>
                    <a:pt x="0" y="3623"/>
                    <a:pt x="1639" y="5451"/>
                    <a:pt x="3718" y="5640"/>
                  </a:cubicBezTo>
                  <a:lnTo>
                    <a:pt x="3718" y="4537"/>
                  </a:lnTo>
                  <a:cubicBezTo>
                    <a:pt x="3718" y="4348"/>
                    <a:pt x="3875" y="4191"/>
                    <a:pt x="4096" y="4191"/>
                  </a:cubicBezTo>
                  <a:cubicBezTo>
                    <a:pt x="4285" y="4191"/>
                    <a:pt x="4442" y="4348"/>
                    <a:pt x="4442" y="4537"/>
                  </a:cubicBezTo>
                  <a:lnTo>
                    <a:pt x="4442" y="5640"/>
                  </a:lnTo>
                  <a:cubicBezTo>
                    <a:pt x="6522" y="5451"/>
                    <a:pt x="8192" y="3623"/>
                    <a:pt x="8192" y="1513"/>
                  </a:cubicBezTo>
                  <a:lnTo>
                    <a:pt x="8192" y="0"/>
                  </a:lnTo>
                  <a:cubicBezTo>
                    <a:pt x="8192" y="1009"/>
                    <a:pt x="7309" y="1859"/>
                    <a:pt x="6301" y="1859"/>
                  </a:cubicBezTo>
                  <a:cubicBezTo>
                    <a:pt x="5388" y="1859"/>
                    <a:pt x="4632" y="1229"/>
                    <a:pt x="4474" y="347"/>
                  </a:cubicBezTo>
                  <a:lnTo>
                    <a:pt x="3655" y="347"/>
                  </a:lnTo>
                  <a:cubicBezTo>
                    <a:pt x="3497" y="1229"/>
                    <a:pt x="2710" y="1859"/>
                    <a:pt x="1828" y="1859"/>
                  </a:cubicBezTo>
                  <a:cubicBezTo>
                    <a:pt x="819" y="1859"/>
                    <a:pt x="0" y="100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40" name="Google Shape;740;p65"/>
            <p:cNvSpPr/>
            <p:nvPr/>
          </p:nvSpPr>
          <p:spPr>
            <a:xfrm>
              <a:off x="-56729150" y="3221785"/>
              <a:ext cx="204000" cy="87450"/>
            </a:xfrm>
            <a:custGeom>
              <a:avLst/>
              <a:gdLst/>
              <a:ahLst/>
              <a:cxnLst/>
              <a:rect l="l" t="t" r="r" b="b"/>
              <a:pathLst>
                <a:path w="8160" h="3498" extrusionOk="0">
                  <a:moveTo>
                    <a:pt x="567" y="0"/>
                  </a:moveTo>
                  <a:cubicBezTo>
                    <a:pt x="221" y="630"/>
                    <a:pt x="0" y="1292"/>
                    <a:pt x="0" y="2017"/>
                  </a:cubicBezTo>
                  <a:lnTo>
                    <a:pt x="0" y="3497"/>
                  </a:lnTo>
                  <a:cubicBezTo>
                    <a:pt x="0" y="2489"/>
                    <a:pt x="851" y="1639"/>
                    <a:pt x="1859" y="1639"/>
                  </a:cubicBezTo>
                  <a:cubicBezTo>
                    <a:pt x="2773" y="1639"/>
                    <a:pt x="3529" y="2269"/>
                    <a:pt x="3686" y="3151"/>
                  </a:cubicBezTo>
                  <a:lnTo>
                    <a:pt x="4505" y="3151"/>
                  </a:lnTo>
                  <a:cubicBezTo>
                    <a:pt x="4663" y="2269"/>
                    <a:pt x="5451" y="1639"/>
                    <a:pt x="6333" y="1639"/>
                  </a:cubicBezTo>
                  <a:cubicBezTo>
                    <a:pt x="7341" y="1639"/>
                    <a:pt x="8160" y="2489"/>
                    <a:pt x="8160" y="3497"/>
                  </a:cubicBezTo>
                  <a:lnTo>
                    <a:pt x="8160" y="914"/>
                  </a:lnTo>
                  <a:lnTo>
                    <a:pt x="3340" y="914"/>
                  </a:lnTo>
                  <a:cubicBezTo>
                    <a:pt x="2332" y="851"/>
                    <a:pt x="1355" y="536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41" name="Google Shape;741;p65"/>
            <p:cNvSpPr/>
            <p:nvPr/>
          </p:nvSpPr>
          <p:spPr>
            <a:xfrm>
              <a:off x="-56505475" y="326826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0"/>
                  </a:cubicBezTo>
                  <a:cubicBezTo>
                    <a:pt x="757" y="693"/>
                    <a:pt x="473" y="22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66"/>
          <p:cNvSpPr txBox="1">
            <a:spLocks noGrp="1"/>
          </p:cNvSpPr>
          <p:nvPr>
            <p:ph type="title"/>
          </p:nvPr>
        </p:nvSpPr>
        <p:spPr>
          <a:xfrm>
            <a:off x="2666026" y="165107"/>
            <a:ext cx="4075500" cy="5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OUR PARTNERS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48" name="Google Shape;748;p66"/>
          <p:cNvSpPr/>
          <p:nvPr/>
        </p:nvSpPr>
        <p:spPr>
          <a:xfrm>
            <a:off x="2666026" y="2138090"/>
            <a:ext cx="1891200" cy="18912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49" name="Google Shape;749;p66"/>
          <p:cNvSpPr/>
          <p:nvPr/>
        </p:nvSpPr>
        <p:spPr>
          <a:xfrm>
            <a:off x="2414126" y="1946740"/>
            <a:ext cx="488700" cy="488700"/>
          </a:xfrm>
          <a:prstGeom prst="rect">
            <a:avLst/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50" name="Google Shape;750;p66"/>
          <p:cNvSpPr/>
          <p:nvPr/>
        </p:nvSpPr>
        <p:spPr>
          <a:xfrm>
            <a:off x="4297101" y="1946740"/>
            <a:ext cx="488700" cy="488700"/>
          </a:xfrm>
          <a:prstGeom prst="rect">
            <a:avLst/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51" name="Google Shape;751;p66"/>
          <p:cNvSpPr/>
          <p:nvPr/>
        </p:nvSpPr>
        <p:spPr>
          <a:xfrm>
            <a:off x="2414126" y="3731915"/>
            <a:ext cx="488700" cy="488700"/>
          </a:xfrm>
          <a:prstGeom prst="rect">
            <a:avLst/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52" name="Google Shape;752;p66"/>
          <p:cNvSpPr/>
          <p:nvPr/>
        </p:nvSpPr>
        <p:spPr>
          <a:xfrm>
            <a:off x="4297101" y="3731915"/>
            <a:ext cx="488700" cy="488700"/>
          </a:xfrm>
          <a:prstGeom prst="rect">
            <a:avLst/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753" name="Google Shape;753;p66"/>
          <p:cNvGrpSpPr/>
          <p:nvPr/>
        </p:nvGrpSpPr>
        <p:grpSpPr>
          <a:xfrm>
            <a:off x="2481317" y="2014050"/>
            <a:ext cx="354311" cy="354104"/>
            <a:chOff x="-49764975" y="3183375"/>
            <a:chExt cx="299300" cy="299125"/>
          </a:xfrm>
        </p:grpSpPr>
        <p:sp>
          <p:nvSpPr>
            <p:cNvPr id="754" name="Google Shape;754;p66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55" name="Google Shape;755;p66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56" name="Google Shape;756;p66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57" name="Google Shape;757;p66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58" name="Google Shape;758;p66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59" name="Google Shape;759;p66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0" name="Google Shape;760;p66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1" name="Google Shape;761;p66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2" name="Google Shape;762;p66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63" name="Google Shape;763;p66"/>
          <p:cNvGrpSpPr/>
          <p:nvPr/>
        </p:nvGrpSpPr>
        <p:grpSpPr>
          <a:xfrm>
            <a:off x="4385255" y="3797489"/>
            <a:ext cx="312375" cy="357596"/>
            <a:chOff x="-44895900" y="3929450"/>
            <a:chExt cx="263875" cy="302075"/>
          </a:xfrm>
        </p:grpSpPr>
        <p:sp>
          <p:nvSpPr>
            <p:cNvPr id="764" name="Google Shape;764;p66"/>
            <p:cNvSpPr/>
            <p:nvPr/>
          </p:nvSpPr>
          <p:spPr>
            <a:xfrm>
              <a:off x="-44813975" y="4100750"/>
              <a:ext cx="101625" cy="50425"/>
            </a:xfrm>
            <a:custGeom>
              <a:avLst/>
              <a:gdLst/>
              <a:ahLst/>
              <a:cxnLst/>
              <a:rect l="l" t="t" r="r" b="b"/>
              <a:pathLst>
                <a:path w="4065" h="2017" extrusionOk="0">
                  <a:moveTo>
                    <a:pt x="2017" y="0"/>
                  </a:moveTo>
                  <a:lnTo>
                    <a:pt x="0" y="977"/>
                  </a:lnTo>
                  <a:lnTo>
                    <a:pt x="2017" y="2017"/>
                  </a:lnTo>
                  <a:lnTo>
                    <a:pt x="4064" y="977"/>
                  </a:lnTo>
                  <a:lnTo>
                    <a:pt x="2017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5" name="Google Shape;765;p66"/>
            <p:cNvSpPr/>
            <p:nvPr/>
          </p:nvSpPr>
          <p:spPr>
            <a:xfrm>
              <a:off x="-44885650" y="3929450"/>
              <a:ext cx="244175" cy="87825"/>
            </a:xfrm>
            <a:custGeom>
              <a:avLst/>
              <a:gdLst/>
              <a:ahLst/>
              <a:cxnLst/>
              <a:rect l="l" t="t" r="r" b="b"/>
              <a:pathLst>
                <a:path w="9767" h="3513" extrusionOk="0">
                  <a:moveTo>
                    <a:pt x="4832" y="0"/>
                  </a:moveTo>
                  <a:cubicBezTo>
                    <a:pt x="4781" y="0"/>
                    <a:pt x="4726" y="16"/>
                    <a:pt x="4663" y="47"/>
                  </a:cubicBezTo>
                  <a:lnTo>
                    <a:pt x="0" y="2410"/>
                  </a:lnTo>
                  <a:lnTo>
                    <a:pt x="2080" y="3513"/>
                  </a:lnTo>
                  <a:lnTo>
                    <a:pt x="4726" y="2158"/>
                  </a:lnTo>
                  <a:cubicBezTo>
                    <a:pt x="4758" y="2142"/>
                    <a:pt x="4805" y="2134"/>
                    <a:pt x="4852" y="2134"/>
                  </a:cubicBezTo>
                  <a:cubicBezTo>
                    <a:pt x="4899" y="2134"/>
                    <a:pt x="4947" y="2142"/>
                    <a:pt x="4978" y="2158"/>
                  </a:cubicBezTo>
                  <a:lnTo>
                    <a:pt x="7625" y="3513"/>
                  </a:lnTo>
                  <a:lnTo>
                    <a:pt x="9767" y="2442"/>
                  </a:lnTo>
                  <a:lnTo>
                    <a:pt x="4978" y="47"/>
                  </a:lnTo>
                  <a:cubicBezTo>
                    <a:pt x="4931" y="16"/>
                    <a:pt x="4884" y="0"/>
                    <a:pt x="4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6" name="Google Shape;766;p66"/>
            <p:cNvSpPr/>
            <p:nvPr/>
          </p:nvSpPr>
          <p:spPr>
            <a:xfrm>
              <a:off x="-44825000" y="4006225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2080" y="1"/>
                  </a:moveTo>
                  <a:lnTo>
                    <a:pt x="0" y="1009"/>
                  </a:lnTo>
                  <a:lnTo>
                    <a:pt x="0" y="4222"/>
                  </a:lnTo>
                  <a:lnTo>
                    <a:pt x="2080" y="315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7" name="Google Shape;767;p66"/>
            <p:cNvSpPr/>
            <p:nvPr/>
          </p:nvSpPr>
          <p:spPr>
            <a:xfrm>
              <a:off x="-44754900" y="4005450"/>
              <a:ext cx="122875" cy="222925"/>
            </a:xfrm>
            <a:custGeom>
              <a:avLst/>
              <a:gdLst/>
              <a:ahLst/>
              <a:cxnLst/>
              <a:rect l="l" t="t" r="r" b="b"/>
              <a:pathLst>
                <a:path w="4915" h="8917" extrusionOk="0">
                  <a:moveTo>
                    <a:pt x="4915" y="0"/>
                  </a:moveTo>
                  <a:lnTo>
                    <a:pt x="2804" y="1040"/>
                  </a:lnTo>
                  <a:lnTo>
                    <a:pt x="2804" y="4789"/>
                  </a:lnTo>
                  <a:cubicBezTo>
                    <a:pt x="2804" y="4915"/>
                    <a:pt x="2710" y="5041"/>
                    <a:pt x="2615" y="5104"/>
                  </a:cubicBezTo>
                  <a:lnTo>
                    <a:pt x="0" y="6396"/>
                  </a:lnTo>
                  <a:lnTo>
                    <a:pt x="0" y="8916"/>
                  </a:lnTo>
                  <a:lnTo>
                    <a:pt x="4726" y="6396"/>
                  </a:lnTo>
                  <a:cubicBezTo>
                    <a:pt x="4852" y="6333"/>
                    <a:pt x="4915" y="6207"/>
                    <a:pt x="4915" y="6081"/>
                  </a:cubicBezTo>
                  <a:lnTo>
                    <a:pt x="4915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8" name="Google Shape;768;p66"/>
            <p:cNvSpPr/>
            <p:nvPr/>
          </p:nvSpPr>
          <p:spPr>
            <a:xfrm>
              <a:off x="-44754900" y="4006225"/>
              <a:ext cx="52775" cy="105575"/>
            </a:xfrm>
            <a:custGeom>
              <a:avLst/>
              <a:gdLst/>
              <a:ahLst/>
              <a:cxnLst/>
              <a:rect l="l" t="t" r="r" b="b"/>
              <a:pathLst>
                <a:path w="2111" h="4223" extrusionOk="0">
                  <a:moveTo>
                    <a:pt x="0" y="1"/>
                  </a:moveTo>
                  <a:lnTo>
                    <a:pt x="0" y="3151"/>
                  </a:lnTo>
                  <a:lnTo>
                    <a:pt x="2111" y="4222"/>
                  </a:lnTo>
                  <a:lnTo>
                    <a:pt x="2111" y="10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69" name="Google Shape;769;p66"/>
            <p:cNvSpPr/>
            <p:nvPr/>
          </p:nvSpPr>
          <p:spPr>
            <a:xfrm>
              <a:off x="-44895900" y="4006225"/>
              <a:ext cx="122900" cy="225300"/>
            </a:xfrm>
            <a:custGeom>
              <a:avLst/>
              <a:gdLst/>
              <a:ahLst/>
              <a:cxnLst/>
              <a:rect l="l" t="t" r="r" b="b"/>
              <a:pathLst>
                <a:path w="4916" h="9012" extrusionOk="0">
                  <a:moveTo>
                    <a:pt x="1" y="1"/>
                  </a:moveTo>
                  <a:lnTo>
                    <a:pt x="1" y="6176"/>
                  </a:lnTo>
                  <a:cubicBezTo>
                    <a:pt x="1" y="6302"/>
                    <a:pt x="95" y="6428"/>
                    <a:pt x="190" y="6491"/>
                  </a:cubicBezTo>
                  <a:lnTo>
                    <a:pt x="4916" y="9011"/>
                  </a:lnTo>
                  <a:lnTo>
                    <a:pt x="4916" y="6428"/>
                  </a:lnTo>
                  <a:lnTo>
                    <a:pt x="2332" y="5105"/>
                  </a:lnTo>
                  <a:lnTo>
                    <a:pt x="2301" y="5105"/>
                  </a:lnTo>
                  <a:cubicBezTo>
                    <a:pt x="2206" y="5073"/>
                    <a:pt x="2143" y="4947"/>
                    <a:pt x="2143" y="4853"/>
                  </a:cubicBezTo>
                  <a:lnTo>
                    <a:pt x="2143" y="11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70" name="Google Shape;770;p66"/>
          <p:cNvGrpSpPr/>
          <p:nvPr/>
        </p:nvGrpSpPr>
        <p:grpSpPr>
          <a:xfrm>
            <a:off x="4363348" y="2024663"/>
            <a:ext cx="356205" cy="332885"/>
            <a:chOff x="-49397175" y="3192625"/>
            <a:chExt cx="300900" cy="281200"/>
          </a:xfrm>
        </p:grpSpPr>
        <p:sp>
          <p:nvSpPr>
            <p:cNvPr id="771" name="Google Shape;771;p66"/>
            <p:cNvSpPr/>
            <p:nvPr/>
          </p:nvSpPr>
          <p:spPr>
            <a:xfrm>
              <a:off x="-49325500" y="3297975"/>
              <a:ext cx="64625" cy="58500"/>
            </a:xfrm>
            <a:custGeom>
              <a:avLst/>
              <a:gdLst/>
              <a:ahLst/>
              <a:cxnLst/>
              <a:rect l="l" t="t" r="r" b="b"/>
              <a:pathLst>
                <a:path w="2585" h="2340" extrusionOk="0">
                  <a:moveTo>
                    <a:pt x="1045" y="1"/>
                  </a:moveTo>
                  <a:cubicBezTo>
                    <a:pt x="692" y="1"/>
                    <a:pt x="336" y="54"/>
                    <a:pt x="1" y="165"/>
                  </a:cubicBezTo>
                  <a:cubicBezTo>
                    <a:pt x="158" y="1079"/>
                    <a:pt x="694" y="1867"/>
                    <a:pt x="1482" y="2339"/>
                  </a:cubicBezTo>
                  <a:cubicBezTo>
                    <a:pt x="1639" y="1583"/>
                    <a:pt x="2017" y="890"/>
                    <a:pt x="2584" y="354"/>
                  </a:cubicBezTo>
                  <a:cubicBezTo>
                    <a:pt x="2126" y="126"/>
                    <a:pt x="1588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2" name="Google Shape;772;p66"/>
            <p:cNvSpPr/>
            <p:nvPr/>
          </p:nvSpPr>
          <p:spPr>
            <a:xfrm>
              <a:off x="-49345975" y="3192625"/>
              <a:ext cx="199300" cy="103975"/>
            </a:xfrm>
            <a:custGeom>
              <a:avLst/>
              <a:gdLst/>
              <a:ahLst/>
              <a:cxnLst/>
              <a:rect l="l" t="t" r="r" b="b"/>
              <a:pathLst>
                <a:path w="7972" h="4159" extrusionOk="0">
                  <a:moveTo>
                    <a:pt x="3970" y="0"/>
                  </a:moveTo>
                  <a:cubicBezTo>
                    <a:pt x="1670" y="0"/>
                    <a:pt x="1" y="2048"/>
                    <a:pt x="127" y="3907"/>
                  </a:cubicBezTo>
                  <a:cubicBezTo>
                    <a:pt x="743" y="3639"/>
                    <a:pt x="1342" y="3513"/>
                    <a:pt x="1908" y="3513"/>
                  </a:cubicBezTo>
                  <a:cubicBezTo>
                    <a:pt x="2671" y="3513"/>
                    <a:pt x="3373" y="3743"/>
                    <a:pt x="3970" y="4159"/>
                  </a:cubicBezTo>
                  <a:cubicBezTo>
                    <a:pt x="4586" y="3743"/>
                    <a:pt x="5274" y="3513"/>
                    <a:pt x="6036" y="3513"/>
                  </a:cubicBezTo>
                  <a:cubicBezTo>
                    <a:pt x="6599" y="3513"/>
                    <a:pt x="7202" y="3639"/>
                    <a:pt x="7845" y="3907"/>
                  </a:cubicBezTo>
                  <a:cubicBezTo>
                    <a:pt x="7971" y="2048"/>
                    <a:pt x="6302" y="0"/>
                    <a:pt x="3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3" name="Google Shape;773;p66"/>
            <p:cNvSpPr/>
            <p:nvPr/>
          </p:nvSpPr>
          <p:spPr>
            <a:xfrm>
              <a:off x="-49272725" y="3381650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2112" y="0"/>
                  </a:moveTo>
                  <a:cubicBezTo>
                    <a:pt x="1765" y="111"/>
                    <a:pt x="1403" y="166"/>
                    <a:pt x="1044" y="166"/>
                  </a:cubicBezTo>
                  <a:cubicBezTo>
                    <a:pt x="686" y="166"/>
                    <a:pt x="331" y="111"/>
                    <a:pt x="1" y="0"/>
                  </a:cubicBezTo>
                  <a:lnTo>
                    <a:pt x="1" y="0"/>
                  </a:lnTo>
                  <a:cubicBezTo>
                    <a:pt x="32" y="851"/>
                    <a:pt x="442" y="1576"/>
                    <a:pt x="1040" y="2143"/>
                  </a:cubicBezTo>
                  <a:cubicBezTo>
                    <a:pt x="1702" y="1576"/>
                    <a:pt x="2049" y="788"/>
                    <a:pt x="2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4" name="Google Shape;774;p66"/>
            <p:cNvSpPr/>
            <p:nvPr/>
          </p:nvSpPr>
          <p:spPr>
            <a:xfrm>
              <a:off x="-49231775" y="3298075"/>
              <a:ext cx="63050" cy="58400"/>
            </a:xfrm>
            <a:custGeom>
              <a:avLst/>
              <a:gdLst/>
              <a:ahLst/>
              <a:cxnLst/>
              <a:rect l="l" t="t" r="r" b="b"/>
              <a:pathLst>
                <a:path w="2522" h="2336" extrusionOk="0">
                  <a:moveTo>
                    <a:pt x="1547" y="0"/>
                  </a:moveTo>
                  <a:cubicBezTo>
                    <a:pt x="1009" y="0"/>
                    <a:pt x="469" y="141"/>
                    <a:pt x="1" y="414"/>
                  </a:cubicBezTo>
                  <a:cubicBezTo>
                    <a:pt x="568" y="918"/>
                    <a:pt x="915" y="1611"/>
                    <a:pt x="1072" y="2335"/>
                  </a:cubicBezTo>
                  <a:cubicBezTo>
                    <a:pt x="1860" y="1863"/>
                    <a:pt x="2364" y="1075"/>
                    <a:pt x="2521" y="161"/>
                  </a:cubicBezTo>
                  <a:cubicBezTo>
                    <a:pt x="2209" y="53"/>
                    <a:pt x="1879" y="0"/>
                    <a:pt x="1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5" name="Google Shape;775;p66"/>
            <p:cNvSpPr/>
            <p:nvPr/>
          </p:nvSpPr>
          <p:spPr>
            <a:xfrm>
              <a:off x="-49271925" y="3317850"/>
              <a:ext cx="48850" cy="49850"/>
            </a:xfrm>
            <a:custGeom>
              <a:avLst/>
              <a:gdLst/>
              <a:ahLst/>
              <a:cxnLst/>
              <a:rect l="l" t="t" r="r" b="b"/>
              <a:pathLst>
                <a:path w="1954" h="1994" extrusionOk="0">
                  <a:moveTo>
                    <a:pt x="977" y="1"/>
                  </a:moveTo>
                  <a:cubicBezTo>
                    <a:pt x="441" y="505"/>
                    <a:pt x="158" y="1040"/>
                    <a:pt x="0" y="1828"/>
                  </a:cubicBezTo>
                  <a:cubicBezTo>
                    <a:pt x="347" y="1938"/>
                    <a:pt x="670" y="1993"/>
                    <a:pt x="989" y="1993"/>
                  </a:cubicBezTo>
                  <a:cubicBezTo>
                    <a:pt x="1308" y="1993"/>
                    <a:pt x="1623" y="1938"/>
                    <a:pt x="1953" y="1828"/>
                  </a:cubicBezTo>
                  <a:cubicBezTo>
                    <a:pt x="1859" y="1103"/>
                    <a:pt x="1607" y="568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6" name="Google Shape;776;p66"/>
            <p:cNvSpPr/>
            <p:nvPr/>
          </p:nvSpPr>
          <p:spPr>
            <a:xfrm>
              <a:off x="-49245950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3844" y="0"/>
                  </a:moveTo>
                  <a:cubicBezTo>
                    <a:pt x="3718" y="1670"/>
                    <a:pt x="2899" y="2773"/>
                    <a:pt x="1734" y="3371"/>
                  </a:cubicBezTo>
                  <a:cubicBezTo>
                    <a:pt x="1765" y="4537"/>
                    <a:pt x="1261" y="5734"/>
                    <a:pt x="1" y="6679"/>
                  </a:cubicBezTo>
                  <a:cubicBezTo>
                    <a:pt x="631" y="7057"/>
                    <a:pt x="1324" y="7310"/>
                    <a:pt x="2080" y="7310"/>
                  </a:cubicBezTo>
                  <a:cubicBezTo>
                    <a:pt x="4191" y="7310"/>
                    <a:pt x="5987" y="5577"/>
                    <a:pt x="5987" y="3434"/>
                  </a:cubicBezTo>
                  <a:cubicBezTo>
                    <a:pt x="5955" y="1985"/>
                    <a:pt x="5105" y="630"/>
                    <a:pt x="38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77" name="Google Shape;777;p66"/>
            <p:cNvSpPr/>
            <p:nvPr/>
          </p:nvSpPr>
          <p:spPr>
            <a:xfrm>
              <a:off x="-49397175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2143" y="0"/>
                  </a:moveTo>
                  <a:cubicBezTo>
                    <a:pt x="852" y="694"/>
                    <a:pt x="1" y="1985"/>
                    <a:pt x="1" y="3434"/>
                  </a:cubicBezTo>
                  <a:cubicBezTo>
                    <a:pt x="1" y="5577"/>
                    <a:pt x="1797" y="7310"/>
                    <a:pt x="3908" y="7310"/>
                  </a:cubicBezTo>
                  <a:cubicBezTo>
                    <a:pt x="4664" y="7310"/>
                    <a:pt x="5357" y="7057"/>
                    <a:pt x="5987" y="6679"/>
                  </a:cubicBezTo>
                  <a:cubicBezTo>
                    <a:pt x="4727" y="5734"/>
                    <a:pt x="4223" y="4537"/>
                    <a:pt x="4254" y="3371"/>
                  </a:cubicBezTo>
                  <a:cubicBezTo>
                    <a:pt x="3088" y="2773"/>
                    <a:pt x="2301" y="1670"/>
                    <a:pt x="2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78" name="Google Shape;778;p66"/>
          <p:cNvGrpSpPr/>
          <p:nvPr/>
        </p:nvGrpSpPr>
        <p:grpSpPr>
          <a:xfrm>
            <a:off x="2478932" y="3798524"/>
            <a:ext cx="359106" cy="355525"/>
            <a:chOff x="-49031025" y="3920175"/>
            <a:chExt cx="303350" cy="300325"/>
          </a:xfrm>
        </p:grpSpPr>
        <p:sp>
          <p:nvSpPr>
            <p:cNvPr id="779" name="Google Shape;779;p66"/>
            <p:cNvSpPr/>
            <p:nvPr/>
          </p:nvSpPr>
          <p:spPr>
            <a:xfrm>
              <a:off x="-49031025" y="4131875"/>
              <a:ext cx="109600" cy="88625"/>
            </a:xfrm>
            <a:custGeom>
              <a:avLst/>
              <a:gdLst/>
              <a:ahLst/>
              <a:cxnLst/>
              <a:rect l="l" t="t" r="r" b="b"/>
              <a:pathLst>
                <a:path w="4384" h="3545" extrusionOk="0">
                  <a:moveTo>
                    <a:pt x="472" y="1"/>
                  </a:moveTo>
                  <a:cubicBezTo>
                    <a:pt x="202" y="1"/>
                    <a:pt x="0" y="326"/>
                    <a:pt x="225" y="551"/>
                  </a:cubicBezTo>
                  <a:lnTo>
                    <a:pt x="2336" y="3387"/>
                  </a:lnTo>
                  <a:cubicBezTo>
                    <a:pt x="2399" y="3481"/>
                    <a:pt x="2494" y="3544"/>
                    <a:pt x="2620" y="3544"/>
                  </a:cubicBezTo>
                  <a:lnTo>
                    <a:pt x="4384" y="3544"/>
                  </a:lnTo>
                  <a:lnTo>
                    <a:pt x="2620" y="583"/>
                  </a:lnTo>
                  <a:lnTo>
                    <a:pt x="572" y="16"/>
                  </a:lnTo>
                  <a:cubicBezTo>
                    <a:pt x="538" y="5"/>
                    <a:pt x="505" y="1"/>
                    <a:pt x="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80" name="Google Shape;780;p66"/>
            <p:cNvSpPr/>
            <p:nvPr/>
          </p:nvSpPr>
          <p:spPr>
            <a:xfrm>
              <a:off x="-48921450" y="3920175"/>
              <a:ext cx="79575" cy="130975"/>
            </a:xfrm>
            <a:custGeom>
              <a:avLst/>
              <a:gdLst/>
              <a:ahLst/>
              <a:cxnLst/>
              <a:rect l="l" t="t" r="r" b="b"/>
              <a:pathLst>
                <a:path w="3183" h="5239" extrusionOk="0">
                  <a:moveTo>
                    <a:pt x="302" y="1"/>
                  </a:moveTo>
                  <a:cubicBezTo>
                    <a:pt x="275" y="1"/>
                    <a:pt x="248" y="3"/>
                    <a:pt x="221" y="9"/>
                  </a:cubicBezTo>
                  <a:cubicBezTo>
                    <a:pt x="64" y="40"/>
                    <a:pt x="1" y="198"/>
                    <a:pt x="1" y="355"/>
                  </a:cubicBezTo>
                  <a:lnTo>
                    <a:pt x="64" y="1269"/>
                  </a:lnTo>
                  <a:lnTo>
                    <a:pt x="2584" y="5239"/>
                  </a:lnTo>
                  <a:lnTo>
                    <a:pt x="3183" y="4199"/>
                  </a:lnTo>
                  <a:lnTo>
                    <a:pt x="631" y="166"/>
                  </a:lnTo>
                  <a:cubicBezTo>
                    <a:pt x="553" y="62"/>
                    <a:pt x="431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81" name="Google Shape;781;p66"/>
            <p:cNvSpPr/>
            <p:nvPr/>
          </p:nvSpPr>
          <p:spPr>
            <a:xfrm>
              <a:off x="-48842675" y="4008100"/>
              <a:ext cx="115000" cy="53300"/>
            </a:xfrm>
            <a:custGeom>
              <a:avLst/>
              <a:gdLst/>
              <a:ahLst/>
              <a:cxnLst/>
              <a:rect l="l" t="t" r="r" b="b"/>
              <a:pathLst>
                <a:path w="4600" h="2132" extrusionOk="0">
                  <a:moveTo>
                    <a:pt x="1359" y="0"/>
                  </a:moveTo>
                  <a:cubicBezTo>
                    <a:pt x="1245" y="0"/>
                    <a:pt x="1132" y="57"/>
                    <a:pt x="1072" y="178"/>
                  </a:cubicBezTo>
                  <a:lnTo>
                    <a:pt x="0" y="2131"/>
                  </a:lnTo>
                  <a:lnTo>
                    <a:pt x="4191" y="2131"/>
                  </a:lnTo>
                  <a:cubicBezTo>
                    <a:pt x="4317" y="2131"/>
                    <a:pt x="4506" y="2005"/>
                    <a:pt x="4537" y="1848"/>
                  </a:cubicBezTo>
                  <a:cubicBezTo>
                    <a:pt x="4600" y="1690"/>
                    <a:pt x="4537" y="1533"/>
                    <a:pt x="4380" y="1469"/>
                  </a:cubicBezTo>
                  <a:lnTo>
                    <a:pt x="1544" y="52"/>
                  </a:lnTo>
                  <a:cubicBezTo>
                    <a:pt x="1488" y="18"/>
                    <a:pt x="1423" y="0"/>
                    <a:pt x="1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82" name="Google Shape;782;p66"/>
            <p:cNvSpPr/>
            <p:nvPr/>
          </p:nvSpPr>
          <p:spPr>
            <a:xfrm>
              <a:off x="-48838750" y="4078700"/>
              <a:ext cx="51225" cy="66975"/>
            </a:xfrm>
            <a:custGeom>
              <a:avLst/>
              <a:gdLst/>
              <a:ahLst/>
              <a:cxnLst/>
              <a:rect l="l" t="t" r="r" b="b"/>
              <a:pathLst>
                <a:path w="2049" h="2679" extrusionOk="0">
                  <a:moveTo>
                    <a:pt x="1" y="0"/>
                  </a:moveTo>
                  <a:lnTo>
                    <a:pt x="1734" y="2678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83" name="Google Shape;783;p66"/>
            <p:cNvSpPr/>
            <p:nvPr/>
          </p:nvSpPr>
          <p:spPr>
            <a:xfrm>
              <a:off x="-48975000" y="3920575"/>
              <a:ext cx="173300" cy="248725"/>
            </a:xfrm>
            <a:custGeom>
              <a:avLst/>
              <a:gdLst/>
              <a:ahLst/>
              <a:cxnLst/>
              <a:rect l="l" t="t" r="r" b="b"/>
              <a:pathLst>
                <a:path w="6932" h="9949" extrusionOk="0">
                  <a:moveTo>
                    <a:pt x="374" y="0"/>
                  </a:moveTo>
                  <a:cubicBezTo>
                    <a:pt x="334" y="0"/>
                    <a:pt x="293" y="8"/>
                    <a:pt x="253" y="24"/>
                  </a:cubicBezTo>
                  <a:cubicBezTo>
                    <a:pt x="95" y="87"/>
                    <a:pt x="1" y="245"/>
                    <a:pt x="1" y="402"/>
                  </a:cubicBezTo>
                  <a:lnTo>
                    <a:pt x="694" y="7585"/>
                  </a:lnTo>
                  <a:lnTo>
                    <a:pt x="6932" y="9948"/>
                  </a:lnTo>
                  <a:lnTo>
                    <a:pt x="694" y="182"/>
                  </a:lnTo>
                  <a:cubicBezTo>
                    <a:pt x="600" y="65"/>
                    <a:pt x="489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84" name="Google Shape;784;p66"/>
            <p:cNvSpPr/>
            <p:nvPr/>
          </p:nvSpPr>
          <p:spPr>
            <a:xfrm>
              <a:off x="-48955300" y="4129900"/>
              <a:ext cx="151250" cy="89800"/>
            </a:xfrm>
            <a:custGeom>
              <a:avLst/>
              <a:gdLst/>
              <a:ahLst/>
              <a:cxnLst/>
              <a:rect l="l" t="t" r="r" b="b"/>
              <a:pathLst>
                <a:path w="6050" h="3592" extrusionOk="0">
                  <a:moveTo>
                    <a:pt x="0" y="0"/>
                  </a:moveTo>
                  <a:lnTo>
                    <a:pt x="2174" y="3592"/>
                  </a:lnTo>
                  <a:lnTo>
                    <a:pt x="5167" y="3592"/>
                  </a:lnTo>
                  <a:cubicBezTo>
                    <a:pt x="5293" y="3592"/>
                    <a:pt x="5419" y="3529"/>
                    <a:pt x="5482" y="3403"/>
                  </a:cubicBezTo>
                  <a:lnTo>
                    <a:pt x="6049" y="2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85" name="Google Shape;785;p66"/>
          <p:cNvSpPr txBox="1">
            <a:spLocks noGrp="1"/>
          </p:cNvSpPr>
          <p:nvPr>
            <p:ph type="title" idx="2"/>
          </p:nvPr>
        </p:nvSpPr>
        <p:spPr>
          <a:xfrm>
            <a:off x="702914" y="1641652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MERCURY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86" name="Google Shape;786;p66"/>
          <p:cNvSpPr txBox="1">
            <a:spLocks noGrp="1"/>
          </p:cNvSpPr>
          <p:nvPr>
            <p:ph type="subTitle" idx="1"/>
          </p:nvPr>
        </p:nvSpPr>
        <p:spPr>
          <a:xfrm>
            <a:off x="702914" y="1950352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Mercury is the closest planet to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87" name="Google Shape;787;p66"/>
          <p:cNvSpPr txBox="1">
            <a:spLocks noGrp="1"/>
          </p:cNvSpPr>
          <p:nvPr>
            <p:ph type="title" idx="3"/>
          </p:nvPr>
        </p:nvSpPr>
        <p:spPr>
          <a:xfrm>
            <a:off x="702914" y="342684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VENUS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88" name="Google Shape;788;p66"/>
          <p:cNvSpPr txBox="1">
            <a:spLocks noGrp="1"/>
          </p:cNvSpPr>
          <p:nvPr>
            <p:ph type="subTitle" idx="4"/>
          </p:nvPr>
        </p:nvSpPr>
        <p:spPr>
          <a:xfrm>
            <a:off x="702918" y="373554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Venus is the second planet from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89" name="Google Shape;789;p66"/>
          <p:cNvSpPr txBox="1">
            <a:spLocks noGrp="1"/>
          </p:cNvSpPr>
          <p:nvPr>
            <p:ph type="title" idx="5"/>
          </p:nvPr>
        </p:nvSpPr>
        <p:spPr>
          <a:xfrm>
            <a:off x="4961526" y="1641652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90" name="Google Shape;790;p66"/>
          <p:cNvSpPr txBox="1">
            <a:spLocks noGrp="1"/>
          </p:cNvSpPr>
          <p:nvPr>
            <p:ph type="subTitle" idx="6"/>
          </p:nvPr>
        </p:nvSpPr>
        <p:spPr>
          <a:xfrm>
            <a:off x="4961535" y="1950352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Despite being red, Mars is a cold place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91" name="Google Shape;791;p66"/>
          <p:cNvSpPr txBox="1">
            <a:spLocks noGrp="1"/>
          </p:cNvSpPr>
          <p:nvPr>
            <p:ph type="title" idx="7"/>
          </p:nvPr>
        </p:nvSpPr>
        <p:spPr>
          <a:xfrm>
            <a:off x="4961526" y="3426840"/>
            <a:ext cx="15588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NEPTUNE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92" name="Google Shape;792;p66"/>
          <p:cNvSpPr txBox="1">
            <a:spLocks noGrp="1"/>
          </p:cNvSpPr>
          <p:nvPr>
            <p:ph type="subTitle" idx="8"/>
          </p:nvPr>
        </p:nvSpPr>
        <p:spPr>
          <a:xfrm>
            <a:off x="4961535" y="3735540"/>
            <a:ext cx="15588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farthest planet from the Sun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076" y="1667764"/>
            <a:ext cx="2969508" cy="247459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68"/>
          <p:cNvSpPr/>
          <p:nvPr/>
        </p:nvSpPr>
        <p:spPr>
          <a:xfrm>
            <a:off x="-114125" y="-38800"/>
            <a:ext cx="14601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68"/>
          <p:cNvSpPr txBox="1">
            <a:spLocks noGrp="1"/>
          </p:cNvSpPr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OUR PROCESS</a:t>
            </a:r>
            <a:endParaRPr/>
          </a:p>
        </p:txBody>
      </p:sp>
      <p:grpSp>
        <p:nvGrpSpPr>
          <p:cNvPr id="805" name="Google Shape;805;p68"/>
          <p:cNvGrpSpPr/>
          <p:nvPr/>
        </p:nvGrpSpPr>
        <p:grpSpPr>
          <a:xfrm>
            <a:off x="1692501" y="2216346"/>
            <a:ext cx="4513684" cy="1116759"/>
            <a:chOff x="4234950" y="2101012"/>
            <a:chExt cx="4219974" cy="1044090"/>
          </a:xfrm>
        </p:grpSpPr>
        <p:sp>
          <p:nvSpPr>
            <p:cNvPr id="806" name="Google Shape;806;p68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07" name="Google Shape;807;p68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20850" cap="rnd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08" name="Google Shape;808;p68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09" name="Google Shape;809;p68"/>
            <p:cNvSpPr/>
            <p:nvPr/>
          </p:nvSpPr>
          <p:spPr>
            <a:xfrm rot="10800000">
              <a:off x="4278434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noFill/>
            <a:ln w="20850" cap="rnd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10" name="Google Shape;810;p68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11" name="Google Shape;811;p68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12" name="Google Shape;812;p68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13" name="Google Shape;813;p68"/>
            <p:cNvSpPr/>
            <p:nvPr/>
          </p:nvSpPr>
          <p:spPr>
            <a:xfrm rot="10800000">
              <a:off x="4234950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814" name="Google Shape;814;p68"/>
          <p:cNvSpPr/>
          <p:nvPr/>
        </p:nvSpPr>
        <p:spPr>
          <a:xfrm>
            <a:off x="2047292" y="253036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15" name="Google Shape;815;p68"/>
          <p:cNvSpPr/>
          <p:nvPr/>
        </p:nvSpPr>
        <p:spPr>
          <a:xfrm>
            <a:off x="4272617" y="253036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16" name="Google Shape;816;p68"/>
          <p:cNvSpPr/>
          <p:nvPr/>
        </p:nvSpPr>
        <p:spPr>
          <a:xfrm>
            <a:off x="3159955" y="253036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17" name="Google Shape;817;p68"/>
          <p:cNvSpPr/>
          <p:nvPr/>
        </p:nvSpPr>
        <p:spPr>
          <a:xfrm>
            <a:off x="5385255" y="253036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818" name="Google Shape;818;p68"/>
          <p:cNvGrpSpPr/>
          <p:nvPr/>
        </p:nvGrpSpPr>
        <p:grpSpPr>
          <a:xfrm>
            <a:off x="2136776" y="2627998"/>
            <a:ext cx="309724" cy="293475"/>
            <a:chOff x="4768575" y="2253950"/>
            <a:chExt cx="46300" cy="43875"/>
          </a:xfrm>
        </p:grpSpPr>
        <p:sp>
          <p:nvSpPr>
            <p:cNvPr id="819" name="Google Shape;819;p68"/>
            <p:cNvSpPr/>
            <p:nvPr/>
          </p:nvSpPr>
          <p:spPr>
            <a:xfrm>
              <a:off x="4785700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20" name="Google Shape;820;p68"/>
            <p:cNvSpPr/>
            <p:nvPr/>
          </p:nvSpPr>
          <p:spPr>
            <a:xfrm>
              <a:off x="4768575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821" name="Google Shape;821;p68"/>
          <p:cNvGrpSpPr/>
          <p:nvPr/>
        </p:nvGrpSpPr>
        <p:grpSpPr>
          <a:xfrm>
            <a:off x="3249451" y="2627998"/>
            <a:ext cx="309724" cy="293475"/>
            <a:chOff x="4768575" y="2253950"/>
            <a:chExt cx="46300" cy="43875"/>
          </a:xfrm>
        </p:grpSpPr>
        <p:sp>
          <p:nvSpPr>
            <p:cNvPr id="822" name="Google Shape;822;p68"/>
            <p:cNvSpPr/>
            <p:nvPr/>
          </p:nvSpPr>
          <p:spPr>
            <a:xfrm>
              <a:off x="4785700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23" name="Google Shape;823;p68"/>
            <p:cNvSpPr/>
            <p:nvPr/>
          </p:nvSpPr>
          <p:spPr>
            <a:xfrm>
              <a:off x="4768575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824" name="Google Shape;824;p68"/>
          <p:cNvGrpSpPr/>
          <p:nvPr/>
        </p:nvGrpSpPr>
        <p:grpSpPr>
          <a:xfrm>
            <a:off x="4362113" y="2627998"/>
            <a:ext cx="309724" cy="293475"/>
            <a:chOff x="4768575" y="2253950"/>
            <a:chExt cx="46300" cy="43875"/>
          </a:xfrm>
        </p:grpSpPr>
        <p:sp>
          <p:nvSpPr>
            <p:cNvPr id="825" name="Google Shape;825;p68"/>
            <p:cNvSpPr/>
            <p:nvPr/>
          </p:nvSpPr>
          <p:spPr>
            <a:xfrm>
              <a:off x="4785700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26" name="Google Shape;826;p68"/>
            <p:cNvSpPr/>
            <p:nvPr/>
          </p:nvSpPr>
          <p:spPr>
            <a:xfrm>
              <a:off x="4768575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827" name="Google Shape;827;p68"/>
          <p:cNvGrpSpPr/>
          <p:nvPr/>
        </p:nvGrpSpPr>
        <p:grpSpPr>
          <a:xfrm>
            <a:off x="5474763" y="2627998"/>
            <a:ext cx="309724" cy="293475"/>
            <a:chOff x="4768575" y="2253950"/>
            <a:chExt cx="46300" cy="43875"/>
          </a:xfrm>
        </p:grpSpPr>
        <p:sp>
          <p:nvSpPr>
            <p:cNvPr id="828" name="Google Shape;828;p68"/>
            <p:cNvSpPr/>
            <p:nvPr/>
          </p:nvSpPr>
          <p:spPr>
            <a:xfrm>
              <a:off x="4785700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29" name="Google Shape;829;p68"/>
            <p:cNvSpPr/>
            <p:nvPr/>
          </p:nvSpPr>
          <p:spPr>
            <a:xfrm>
              <a:off x="4768575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830" name="Google Shape;830;p68"/>
          <p:cNvSpPr txBox="1"/>
          <p:nvPr/>
        </p:nvSpPr>
        <p:spPr>
          <a:xfrm>
            <a:off x="1512230" y="316050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WEEK 1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31" name="Google Shape;831;p68"/>
          <p:cNvSpPr txBox="1"/>
          <p:nvPr/>
        </p:nvSpPr>
        <p:spPr>
          <a:xfrm>
            <a:off x="1512230" y="346920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2" name="Google Shape;832;p68"/>
          <p:cNvSpPr txBox="1"/>
          <p:nvPr/>
        </p:nvSpPr>
        <p:spPr>
          <a:xfrm>
            <a:off x="2624905" y="127255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WEEK 2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33" name="Google Shape;833;p68"/>
          <p:cNvSpPr txBox="1"/>
          <p:nvPr/>
        </p:nvSpPr>
        <p:spPr>
          <a:xfrm>
            <a:off x="2624909" y="158125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4" name="Google Shape;834;p68"/>
          <p:cNvSpPr txBox="1"/>
          <p:nvPr/>
        </p:nvSpPr>
        <p:spPr>
          <a:xfrm>
            <a:off x="3737567" y="316050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WEEK 3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35" name="Google Shape;835;p68"/>
          <p:cNvSpPr txBox="1"/>
          <p:nvPr/>
        </p:nvSpPr>
        <p:spPr>
          <a:xfrm>
            <a:off x="3737576" y="346920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6" name="Google Shape;836;p68"/>
          <p:cNvSpPr txBox="1"/>
          <p:nvPr/>
        </p:nvSpPr>
        <p:spPr>
          <a:xfrm>
            <a:off x="4850217" y="127255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WEEK 4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37" name="Google Shape;837;p68"/>
          <p:cNvSpPr txBox="1"/>
          <p:nvPr/>
        </p:nvSpPr>
        <p:spPr>
          <a:xfrm>
            <a:off x="4850226" y="158125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133" y="1460666"/>
            <a:ext cx="3406035" cy="36813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70"/>
          <p:cNvSpPr txBox="1">
            <a:spLocks noGrp="1"/>
          </p:cNvSpPr>
          <p:nvPr>
            <p:ph type="title"/>
          </p:nvPr>
        </p:nvSpPr>
        <p:spPr>
          <a:xfrm>
            <a:off x="2629686" y="34367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PREDICTED GROWTH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850" name="Google Shape;850;p70"/>
          <p:cNvGrpSpPr/>
          <p:nvPr/>
        </p:nvGrpSpPr>
        <p:grpSpPr>
          <a:xfrm>
            <a:off x="1735881" y="1438734"/>
            <a:ext cx="1856805" cy="2703747"/>
            <a:chOff x="235800" y="830650"/>
            <a:chExt cx="3151400" cy="4588844"/>
          </a:xfrm>
          <a:solidFill>
            <a:schemeClr val="tx1"/>
          </a:solidFill>
        </p:grpSpPr>
        <p:sp>
          <p:nvSpPr>
            <p:cNvPr id="851" name="Google Shape;851;p70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52" name="Google Shape;852;p70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853" name="Google Shape;853;p70"/>
          <p:cNvSpPr/>
          <p:nvPr/>
        </p:nvSpPr>
        <p:spPr>
          <a:xfrm>
            <a:off x="609913" y="2024425"/>
            <a:ext cx="660300" cy="6603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54" name="Google Shape;854;p70"/>
          <p:cNvSpPr/>
          <p:nvPr/>
        </p:nvSpPr>
        <p:spPr>
          <a:xfrm>
            <a:off x="3657350" y="2717275"/>
            <a:ext cx="660300" cy="6603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55" name="Google Shape;855;p70"/>
          <p:cNvSpPr/>
          <p:nvPr/>
        </p:nvSpPr>
        <p:spPr>
          <a:xfrm>
            <a:off x="1498325" y="3361700"/>
            <a:ext cx="660300" cy="6603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56" name="Google Shape;856;p70"/>
          <p:cNvSpPr txBox="1"/>
          <p:nvPr/>
        </p:nvSpPr>
        <p:spPr>
          <a:xfrm>
            <a:off x="5920050" y="1488750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7" name="Google Shape;857;p70"/>
          <p:cNvSpPr txBox="1"/>
          <p:nvPr/>
        </p:nvSpPr>
        <p:spPr>
          <a:xfrm>
            <a:off x="5920050" y="1797375"/>
            <a:ext cx="21171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8" name="Google Shape;858;p70"/>
          <p:cNvSpPr txBox="1"/>
          <p:nvPr/>
        </p:nvSpPr>
        <p:spPr>
          <a:xfrm>
            <a:off x="613963" y="2200213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70%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9" name="Google Shape;859;p70"/>
          <p:cNvSpPr txBox="1"/>
          <p:nvPr/>
        </p:nvSpPr>
        <p:spPr>
          <a:xfrm>
            <a:off x="1502375" y="353748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20%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0" name="Google Shape;860;p70"/>
          <p:cNvSpPr txBox="1"/>
          <p:nvPr/>
        </p:nvSpPr>
        <p:spPr>
          <a:xfrm>
            <a:off x="3661400" y="2893063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10%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861" name="Google Shape;861;p70"/>
          <p:cNvCxnSpPr/>
          <p:nvPr/>
        </p:nvCxnSpPr>
        <p:spPr>
          <a:xfrm rot="10800000">
            <a:off x="1433988" y="1914325"/>
            <a:ext cx="5463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2" name="Google Shape;862;p70"/>
          <p:cNvCxnSpPr/>
          <p:nvPr/>
        </p:nvCxnSpPr>
        <p:spPr>
          <a:xfrm rot="10800000">
            <a:off x="1434113" y="2790600"/>
            <a:ext cx="8070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3" name="Google Shape;863;p70"/>
          <p:cNvCxnSpPr/>
          <p:nvPr/>
        </p:nvCxnSpPr>
        <p:spPr>
          <a:xfrm>
            <a:off x="1425988" y="1914325"/>
            <a:ext cx="0" cy="88050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4" name="Google Shape;864;p70"/>
          <p:cNvCxnSpPr/>
          <p:nvPr/>
        </p:nvCxnSpPr>
        <p:spPr>
          <a:xfrm rot="10800000">
            <a:off x="1271188" y="2338200"/>
            <a:ext cx="1548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5" name="Google Shape;865;p70"/>
          <p:cNvSpPr/>
          <p:nvPr/>
        </p:nvSpPr>
        <p:spPr>
          <a:xfrm>
            <a:off x="2314488" y="3397850"/>
            <a:ext cx="505500" cy="57060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866" name="Google Shape;866;p70"/>
          <p:cNvCxnSpPr/>
          <p:nvPr/>
        </p:nvCxnSpPr>
        <p:spPr>
          <a:xfrm rot="10800000">
            <a:off x="2158638" y="3691850"/>
            <a:ext cx="1548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7" name="Google Shape;867;p70"/>
          <p:cNvCxnSpPr/>
          <p:nvPr/>
        </p:nvCxnSpPr>
        <p:spPr>
          <a:xfrm rot="10800000">
            <a:off x="2274038" y="2790600"/>
            <a:ext cx="12387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8" name="Google Shape;868;p70"/>
          <p:cNvCxnSpPr/>
          <p:nvPr/>
        </p:nvCxnSpPr>
        <p:spPr>
          <a:xfrm rot="10800000">
            <a:off x="2698738" y="3300213"/>
            <a:ext cx="8070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9" name="Google Shape;869;p70"/>
          <p:cNvCxnSpPr/>
          <p:nvPr/>
        </p:nvCxnSpPr>
        <p:spPr>
          <a:xfrm>
            <a:off x="3502563" y="2794675"/>
            <a:ext cx="0" cy="50550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0" name="Google Shape;870;p70"/>
          <p:cNvCxnSpPr/>
          <p:nvPr/>
        </p:nvCxnSpPr>
        <p:spPr>
          <a:xfrm rot="10800000">
            <a:off x="3502563" y="3047425"/>
            <a:ext cx="154800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1" name="Google Shape;871;p70"/>
          <p:cNvSpPr txBox="1"/>
          <p:nvPr/>
        </p:nvSpPr>
        <p:spPr>
          <a:xfrm>
            <a:off x="274925" y="2695600"/>
            <a:ext cx="1330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2" name="Google Shape;872;p70"/>
          <p:cNvSpPr txBox="1"/>
          <p:nvPr/>
        </p:nvSpPr>
        <p:spPr>
          <a:xfrm>
            <a:off x="1172525" y="4022000"/>
            <a:ext cx="1330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3" name="Google Shape;873;p70"/>
          <p:cNvSpPr txBox="1"/>
          <p:nvPr/>
        </p:nvSpPr>
        <p:spPr>
          <a:xfrm>
            <a:off x="3391223" y="3173788"/>
            <a:ext cx="1330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NEPTUNE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4" name="Google Shape;874;p70"/>
          <p:cNvSpPr txBox="1"/>
          <p:nvPr/>
        </p:nvSpPr>
        <p:spPr>
          <a:xfrm>
            <a:off x="5920050" y="248197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5" name="Google Shape;875;p70"/>
          <p:cNvSpPr txBox="1"/>
          <p:nvPr/>
        </p:nvSpPr>
        <p:spPr>
          <a:xfrm>
            <a:off x="5920050" y="2790600"/>
            <a:ext cx="21171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Venus is the second planet from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6" name="Google Shape;876;p70"/>
          <p:cNvSpPr txBox="1"/>
          <p:nvPr/>
        </p:nvSpPr>
        <p:spPr>
          <a:xfrm>
            <a:off x="5920050" y="3475200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NEPTUNE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7" name="Google Shape;877;p70"/>
          <p:cNvSpPr txBox="1"/>
          <p:nvPr/>
        </p:nvSpPr>
        <p:spPr>
          <a:xfrm>
            <a:off x="5920050" y="3783825"/>
            <a:ext cx="21171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234" y="1643100"/>
            <a:ext cx="368700" cy="58141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234" y="2559244"/>
            <a:ext cx="368700" cy="58141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234" y="3596958"/>
            <a:ext cx="368700" cy="58141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71"/>
          <p:cNvSpPr/>
          <p:nvPr/>
        </p:nvSpPr>
        <p:spPr>
          <a:xfrm>
            <a:off x="-89675" y="-38800"/>
            <a:ext cx="1435800" cy="52533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71"/>
          <p:cNvSpPr txBox="1">
            <a:spLocks noGrp="1"/>
          </p:cNvSpPr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BALANCE SHEET</a:t>
            </a:r>
            <a:endParaRPr/>
          </a:p>
        </p:txBody>
      </p:sp>
      <p:sp>
        <p:nvSpPr>
          <p:cNvPr id="885" name="Google Shape;885;p71"/>
          <p:cNvSpPr txBox="1">
            <a:spLocks noGrp="1"/>
          </p:cNvSpPr>
          <p:nvPr>
            <p:ph type="title" idx="2"/>
          </p:nvPr>
        </p:nvSpPr>
        <p:spPr>
          <a:xfrm>
            <a:off x="2261350" y="9640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ASSETS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86" name="Google Shape;886;p71"/>
          <p:cNvSpPr txBox="1">
            <a:spLocks noGrp="1"/>
          </p:cNvSpPr>
          <p:nvPr>
            <p:ph type="subTitle" idx="1"/>
          </p:nvPr>
        </p:nvSpPr>
        <p:spPr>
          <a:xfrm>
            <a:off x="2261350" y="1272750"/>
            <a:ext cx="23823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It’s the farthest planet from the Sun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87" name="Google Shape;887;p71"/>
          <p:cNvSpPr txBox="1">
            <a:spLocks noGrp="1"/>
          </p:cNvSpPr>
          <p:nvPr>
            <p:ph type="title" idx="3"/>
          </p:nvPr>
        </p:nvSpPr>
        <p:spPr>
          <a:xfrm>
            <a:off x="2261350" y="23131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LIABILITIES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88" name="Google Shape;888;p71"/>
          <p:cNvSpPr txBox="1">
            <a:spLocks noGrp="1"/>
          </p:cNvSpPr>
          <p:nvPr>
            <p:ph type="subTitle" idx="4"/>
          </p:nvPr>
        </p:nvSpPr>
        <p:spPr>
          <a:xfrm>
            <a:off x="2261350" y="2621850"/>
            <a:ext cx="2382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ringed one and a gas giant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89" name="Google Shape;889;p71"/>
          <p:cNvSpPr txBox="1">
            <a:spLocks noGrp="1"/>
          </p:cNvSpPr>
          <p:nvPr>
            <p:ph type="title" idx="5"/>
          </p:nvPr>
        </p:nvSpPr>
        <p:spPr>
          <a:xfrm>
            <a:off x="2261357" y="3680550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EQUITY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90" name="Google Shape;890;p71"/>
          <p:cNvSpPr txBox="1">
            <a:spLocks noGrp="1"/>
          </p:cNvSpPr>
          <p:nvPr>
            <p:ph type="subTitle" idx="6"/>
          </p:nvPr>
        </p:nvSpPr>
        <p:spPr>
          <a:xfrm>
            <a:off x="2261375" y="3989250"/>
            <a:ext cx="2382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It’s the biggest planet in the Solar System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91" name="Google Shape;891;p71"/>
          <p:cNvSpPr txBox="1">
            <a:spLocks noGrp="1"/>
          </p:cNvSpPr>
          <p:nvPr>
            <p:ph type="title" idx="7"/>
          </p:nvPr>
        </p:nvSpPr>
        <p:spPr>
          <a:xfrm>
            <a:off x="2261350" y="5608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1,000,000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92" name="Google Shape;892;p71"/>
          <p:cNvSpPr txBox="1">
            <a:spLocks noGrp="1"/>
          </p:cNvSpPr>
          <p:nvPr>
            <p:ph type="title" idx="8"/>
          </p:nvPr>
        </p:nvSpPr>
        <p:spPr>
          <a:xfrm>
            <a:off x="2261350" y="19282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300,000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93" name="Google Shape;893;p71"/>
          <p:cNvSpPr txBox="1">
            <a:spLocks noGrp="1"/>
          </p:cNvSpPr>
          <p:nvPr>
            <p:ph type="title" idx="9"/>
          </p:nvPr>
        </p:nvSpPr>
        <p:spPr>
          <a:xfrm>
            <a:off x="2261350" y="3295650"/>
            <a:ext cx="15615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700,000</a:t>
            </a:r>
            <a:endParaRPr>
              <a:solidFill>
                <a:schemeClr val="tx1"/>
              </a:solidFill>
            </a:endParaRPr>
          </a:p>
        </p:txBody>
      </p:sp>
      <p:cxnSp>
        <p:nvCxnSpPr>
          <p:cNvPr id="894" name="Google Shape;894;p71"/>
          <p:cNvCxnSpPr/>
          <p:nvPr/>
        </p:nvCxnSpPr>
        <p:spPr>
          <a:xfrm>
            <a:off x="2323125" y="887850"/>
            <a:ext cx="1622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5" name="Google Shape;895;p71"/>
          <p:cNvCxnSpPr/>
          <p:nvPr/>
        </p:nvCxnSpPr>
        <p:spPr>
          <a:xfrm>
            <a:off x="2323125" y="2236950"/>
            <a:ext cx="1622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6" name="Google Shape;896;p71"/>
          <p:cNvCxnSpPr/>
          <p:nvPr/>
        </p:nvCxnSpPr>
        <p:spPr>
          <a:xfrm>
            <a:off x="2323125" y="3604350"/>
            <a:ext cx="1622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450" y="721050"/>
            <a:ext cx="3210639" cy="46679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076384" y="3139425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2464995" y="351513"/>
            <a:ext cx="4804486" cy="615553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0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076384" y="1784460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139"/>
            <a:ext cx="3459480" cy="437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2188" y="701483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78835" y="224293"/>
            <a:ext cx="6094200" cy="346500"/>
          </a:xfrm>
        </p:spPr>
        <p:txBody>
          <a:bodyPr>
            <a:noAutofit/>
          </a:bodyPr>
          <a:lstStyle/>
          <a:p>
            <a:pPr algn="l"/>
            <a:r>
              <a:rPr lang="en-US" altLang="ko-KR" sz="4000" b="1" dirty="0">
                <a:solidFill>
                  <a:schemeClr val="tx1"/>
                </a:solidFill>
              </a:rPr>
              <a:t>Columns Layout</a:t>
            </a:r>
            <a:endParaRPr lang="ko-KR" alt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03316" y="932739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858" y="1068779"/>
            <a:ext cx="3409142" cy="394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8"/>
          <p:cNvSpPr txBox="1">
            <a:spLocks noGrp="1"/>
          </p:cNvSpPr>
          <p:nvPr>
            <p:ph type="title"/>
          </p:nvPr>
        </p:nvSpPr>
        <p:spPr>
          <a:xfrm>
            <a:off x="2569425" y="214301"/>
            <a:ext cx="405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TABLE OF CONTENTS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18" name="Google Shape;218;p38"/>
          <p:cNvSpPr txBox="1">
            <a:spLocks noGrp="1"/>
          </p:cNvSpPr>
          <p:nvPr>
            <p:ph type="title" idx="2"/>
          </p:nvPr>
        </p:nvSpPr>
        <p:spPr>
          <a:xfrm>
            <a:off x="775575" y="1786064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BUSINESS OVERVIEW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19" name="Google Shape;219;p38"/>
          <p:cNvSpPr txBox="1">
            <a:spLocks noGrp="1"/>
          </p:cNvSpPr>
          <p:nvPr>
            <p:ph type="subTitle" idx="1"/>
          </p:nvPr>
        </p:nvSpPr>
        <p:spPr>
          <a:xfrm>
            <a:off x="775575" y="2094701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You can describe the topic of the section here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0" name="Google Shape;220;p38"/>
          <p:cNvSpPr txBox="1">
            <a:spLocks noGrp="1"/>
          </p:cNvSpPr>
          <p:nvPr>
            <p:ph type="title" idx="3"/>
          </p:nvPr>
        </p:nvSpPr>
        <p:spPr>
          <a:xfrm>
            <a:off x="3920625" y="1767638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MARKET ANALYSIS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1" name="Google Shape;221;p38"/>
          <p:cNvSpPr txBox="1">
            <a:spLocks noGrp="1"/>
          </p:cNvSpPr>
          <p:nvPr>
            <p:ph type="subTitle" idx="4"/>
          </p:nvPr>
        </p:nvSpPr>
        <p:spPr>
          <a:xfrm>
            <a:off x="3920625" y="2076350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You can describe the topic of the section here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2" name="Google Shape;222;p38"/>
          <p:cNvSpPr txBox="1">
            <a:spLocks noGrp="1"/>
          </p:cNvSpPr>
          <p:nvPr>
            <p:ph type="title" idx="5"/>
          </p:nvPr>
        </p:nvSpPr>
        <p:spPr>
          <a:xfrm>
            <a:off x="6628725" y="1795082"/>
            <a:ext cx="1895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MARKETING PLAN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3" name="Google Shape;223;p38"/>
          <p:cNvSpPr txBox="1">
            <a:spLocks noGrp="1"/>
          </p:cNvSpPr>
          <p:nvPr>
            <p:ph type="subTitle" idx="6"/>
          </p:nvPr>
        </p:nvSpPr>
        <p:spPr>
          <a:xfrm>
            <a:off x="6628725" y="2103782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You can describe the topic of the section here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4" name="Google Shape;224;p38"/>
          <p:cNvSpPr txBox="1">
            <a:spLocks noGrp="1"/>
          </p:cNvSpPr>
          <p:nvPr>
            <p:ph type="title" idx="7"/>
          </p:nvPr>
        </p:nvSpPr>
        <p:spPr>
          <a:xfrm>
            <a:off x="2049375" y="3548650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MANAGEMENT PLAN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5" name="Google Shape;225;p38"/>
          <p:cNvSpPr txBox="1">
            <a:spLocks noGrp="1"/>
          </p:cNvSpPr>
          <p:nvPr>
            <p:ph type="subTitle" idx="8"/>
          </p:nvPr>
        </p:nvSpPr>
        <p:spPr>
          <a:xfrm>
            <a:off x="2049375" y="3857287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You can describe the topic of the section here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6" name="Google Shape;226;p38"/>
          <p:cNvSpPr txBox="1">
            <a:spLocks noGrp="1"/>
          </p:cNvSpPr>
          <p:nvPr>
            <p:ph type="title" idx="9"/>
          </p:nvPr>
        </p:nvSpPr>
        <p:spPr>
          <a:xfrm>
            <a:off x="5068125" y="3559557"/>
            <a:ext cx="2117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OPERATING PLAN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27" name="Google Shape;227;p38"/>
          <p:cNvSpPr txBox="1">
            <a:spLocks noGrp="1"/>
          </p:cNvSpPr>
          <p:nvPr>
            <p:ph type="subTitle" idx="13"/>
          </p:nvPr>
        </p:nvSpPr>
        <p:spPr>
          <a:xfrm>
            <a:off x="5068125" y="3868269"/>
            <a:ext cx="1895400" cy="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</a:rPr>
              <a:t>You can describe the topic of the section here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30" name="Google Shape;230;p38"/>
          <p:cNvSpPr txBox="1">
            <a:spLocks noGrp="1"/>
          </p:cNvSpPr>
          <p:nvPr>
            <p:ph type="title" idx="16"/>
          </p:nvPr>
        </p:nvSpPr>
        <p:spPr>
          <a:xfrm>
            <a:off x="775575" y="1477364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01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31" name="Google Shape;231;p38"/>
          <p:cNvSpPr txBox="1">
            <a:spLocks noGrp="1"/>
          </p:cNvSpPr>
          <p:nvPr>
            <p:ph type="title" idx="17"/>
          </p:nvPr>
        </p:nvSpPr>
        <p:spPr>
          <a:xfrm>
            <a:off x="3920625" y="1458938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02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32" name="Google Shape;232;p38"/>
          <p:cNvSpPr txBox="1">
            <a:spLocks noGrp="1"/>
          </p:cNvSpPr>
          <p:nvPr>
            <p:ph type="title" idx="18"/>
          </p:nvPr>
        </p:nvSpPr>
        <p:spPr>
          <a:xfrm>
            <a:off x="6628725" y="1486382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03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33" name="Google Shape;233;p38"/>
          <p:cNvSpPr txBox="1">
            <a:spLocks noGrp="1"/>
          </p:cNvSpPr>
          <p:nvPr>
            <p:ph type="title" idx="19"/>
          </p:nvPr>
        </p:nvSpPr>
        <p:spPr>
          <a:xfrm>
            <a:off x="2049375" y="3239950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04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34" name="Google Shape;234;p38"/>
          <p:cNvSpPr txBox="1">
            <a:spLocks noGrp="1"/>
          </p:cNvSpPr>
          <p:nvPr>
            <p:ph type="title" idx="20"/>
          </p:nvPr>
        </p:nvSpPr>
        <p:spPr>
          <a:xfrm>
            <a:off x="5068125" y="3250857"/>
            <a:ext cx="652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05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375" y="2568013"/>
            <a:ext cx="776250" cy="855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550" y="2642150"/>
            <a:ext cx="776250" cy="855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965" y="917375"/>
            <a:ext cx="776250" cy="855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825" y="835763"/>
            <a:ext cx="776250" cy="855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825" y="868246"/>
            <a:ext cx="776250" cy="855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72"/>
          <p:cNvSpPr txBox="1">
            <a:spLocks noGrp="1"/>
          </p:cNvSpPr>
          <p:nvPr>
            <p:ph type="title"/>
          </p:nvPr>
        </p:nvSpPr>
        <p:spPr>
          <a:xfrm>
            <a:off x="2523667" y="625"/>
            <a:ext cx="4067400" cy="9737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THANKS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03" name="Google Shape;903;p72"/>
          <p:cNvSpPr txBox="1">
            <a:spLocks noGrp="1"/>
          </p:cNvSpPr>
          <p:nvPr>
            <p:ph type="subTitle" idx="1"/>
          </p:nvPr>
        </p:nvSpPr>
        <p:spPr>
          <a:xfrm>
            <a:off x="2386940" y="852113"/>
            <a:ext cx="4509607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tx1"/>
                </a:solidFill>
              </a:rPr>
              <a:t>Do you have any questions?</a:t>
            </a:r>
            <a:endParaRPr sz="1800" b="1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 smtClean="0">
                <a:solidFill>
                  <a:schemeClr val="tx1"/>
                </a:solidFill>
              </a:rPr>
              <a:t>yourcompany.com</a:t>
            </a:r>
            <a:endParaRPr sz="1800" b="1" dirty="0">
              <a:solidFill>
                <a:schemeClr val="tx1"/>
              </a:solidFill>
            </a:endParaRPr>
          </a:p>
        </p:txBody>
      </p:sp>
      <p:grpSp>
        <p:nvGrpSpPr>
          <p:cNvPr id="905" name="Google Shape;905;p72"/>
          <p:cNvGrpSpPr/>
          <p:nvPr/>
        </p:nvGrpSpPr>
        <p:grpSpPr>
          <a:xfrm>
            <a:off x="3938417" y="2345725"/>
            <a:ext cx="387661" cy="387661"/>
            <a:chOff x="1379798" y="1723250"/>
            <a:chExt cx="397887" cy="397887"/>
          </a:xfrm>
        </p:grpSpPr>
        <p:sp>
          <p:nvSpPr>
            <p:cNvPr id="906" name="Google Shape;906;p72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7" name="Google Shape;907;p72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8" name="Google Shape;908;p72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9" name="Google Shape;909;p72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10" name="Google Shape;910;p72"/>
          <p:cNvGrpSpPr/>
          <p:nvPr/>
        </p:nvGrpSpPr>
        <p:grpSpPr>
          <a:xfrm>
            <a:off x="2876296" y="2345725"/>
            <a:ext cx="387681" cy="387661"/>
            <a:chOff x="266768" y="1721375"/>
            <a:chExt cx="397907" cy="397887"/>
          </a:xfrm>
        </p:grpSpPr>
        <p:sp>
          <p:nvSpPr>
            <p:cNvPr id="911" name="Google Shape;911;p72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2" name="Google Shape;912;p72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13" name="Google Shape;913;p72"/>
          <p:cNvGrpSpPr/>
          <p:nvPr/>
        </p:nvGrpSpPr>
        <p:grpSpPr>
          <a:xfrm>
            <a:off x="3407377" y="2345725"/>
            <a:ext cx="387641" cy="387661"/>
            <a:chOff x="864491" y="1723250"/>
            <a:chExt cx="397866" cy="397887"/>
          </a:xfrm>
        </p:grpSpPr>
        <p:sp>
          <p:nvSpPr>
            <p:cNvPr id="914" name="Google Shape;914;p72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5" name="Google Shape;915;p72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6" name="Google Shape;916;p72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535" y="1927566"/>
            <a:ext cx="3898815" cy="301337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73"/>
          <p:cNvSpPr txBox="1">
            <a:spLocks noGrp="1"/>
          </p:cNvSpPr>
          <p:nvPr>
            <p:ph type="title"/>
          </p:nvPr>
        </p:nvSpPr>
        <p:spPr>
          <a:xfrm>
            <a:off x="679740" y="256338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ALTERNATIVE RESOURCES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629" y="498014"/>
            <a:ext cx="3411187" cy="42721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" y="1349831"/>
            <a:ext cx="3055620" cy="35387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040" y="1874728"/>
            <a:ext cx="2678855" cy="28953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444" y="498014"/>
            <a:ext cx="813398" cy="12351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1214" y="350200"/>
            <a:ext cx="1836946" cy="153078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" y="880665"/>
            <a:ext cx="3820991" cy="38132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929" y="1047105"/>
            <a:ext cx="1682811" cy="248562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740" y="415965"/>
            <a:ext cx="2227500" cy="326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221" y="3038445"/>
            <a:ext cx="1833750" cy="1901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5438" y="3587827"/>
            <a:ext cx="1785675" cy="145119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3119" y="3966885"/>
            <a:ext cx="1159265" cy="97281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3423" y="1436109"/>
            <a:ext cx="1581345" cy="122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42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67" y="843780"/>
            <a:ext cx="5223346" cy="37927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192" y="271700"/>
            <a:ext cx="2602216" cy="27945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3749" y="3029715"/>
            <a:ext cx="1816606" cy="18166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795" y="1944000"/>
            <a:ext cx="1820954" cy="290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789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 idx="4294967295"/>
          </p:nvPr>
        </p:nvSpPr>
        <p:spPr>
          <a:xfrm>
            <a:off x="472440" y="154940"/>
            <a:ext cx="7718425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1182821"/>
            <a:ext cx="2545080" cy="37002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440" y="1182821"/>
            <a:ext cx="2370985" cy="37238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095" y="1289741"/>
            <a:ext cx="1946250" cy="351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9050" y="2238530"/>
            <a:ext cx="2026110" cy="256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3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 idx="4294967295"/>
          </p:nvPr>
        </p:nvSpPr>
        <p:spPr>
          <a:xfrm>
            <a:off x="472440" y="154940"/>
            <a:ext cx="7718425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RESOURCES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61" y="728028"/>
            <a:ext cx="3932791" cy="41765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6221" y="1333747"/>
            <a:ext cx="4057779" cy="32684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507" y="3020152"/>
            <a:ext cx="1991429" cy="158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22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5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3" name="Google Shape;5473;p85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40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75" name="Google Shape;5475;p85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chemeClr val="tx1"/>
          </a:solidFill>
        </p:grpSpPr>
        <p:sp>
          <p:nvSpPr>
            <p:cNvPr id="5476" name="Google Shape;5476;p85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77" name="Google Shape;5477;p85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78" name="Google Shape;5478;p85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chemeClr val="tx1"/>
          </a:solidFill>
        </p:grpSpPr>
        <p:sp>
          <p:nvSpPr>
            <p:cNvPr id="5479" name="Google Shape;5479;p85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0" name="Google Shape;5480;p85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81" name="Google Shape;5481;p85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chemeClr val="tx1"/>
          </a:solidFill>
        </p:grpSpPr>
        <p:sp>
          <p:nvSpPr>
            <p:cNvPr id="5482" name="Google Shape;5482;p85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3" name="Google Shape;5483;p85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84" name="Google Shape;5484;p85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chemeClr val="tx1"/>
          </a:solidFill>
        </p:grpSpPr>
        <p:sp>
          <p:nvSpPr>
            <p:cNvPr id="5485" name="Google Shape;5485;p85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6" name="Google Shape;5486;p85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7" name="Google Shape;5487;p85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8" name="Google Shape;5488;p85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89" name="Google Shape;5489;p85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90" name="Google Shape;5490;p85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91" name="Google Shape;5491;p85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92" name="Google Shape;5492;p85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93" name="Google Shape;5493;p85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chemeClr val="tx1"/>
          </a:solidFill>
        </p:grpSpPr>
        <p:sp>
          <p:nvSpPr>
            <p:cNvPr id="5494" name="Google Shape;5494;p85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95" name="Google Shape;5495;p85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96" name="Google Shape;5496;p85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chemeClr val="tx1"/>
          </a:solidFill>
        </p:grpSpPr>
        <p:sp>
          <p:nvSpPr>
            <p:cNvPr id="5497" name="Google Shape;5497;p85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498" name="Google Shape;5498;p85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499" name="Google Shape;5499;p85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chemeClr val="tx1"/>
          </a:solidFill>
        </p:grpSpPr>
        <p:sp>
          <p:nvSpPr>
            <p:cNvPr id="5500" name="Google Shape;5500;p85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01" name="Google Shape;5501;p85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02" name="Google Shape;5502;p85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chemeClr val="tx1"/>
          </a:solidFill>
        </p:grpSpPr>
        <p:sp>
          <p:nvSpPr>
            <p:cNvPr id="5503" name="Google Shape;5503;p85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04" name="Google Shape;5504;p85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05" name="Google Shape;5505;p85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06" name="Google Shape;5506;p85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07" name="Google Shape;5507;p85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508" name="Google Shape;5508;p85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509" name="Google Shape;5509;p85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chemeClr val="tx1"/>
          </a:solidFill>
        </p:grpSpPr>
        <p:sp>
          <p:nvSpPr>
            <p:cNvPr id="5510" name="Google Shape;5510;p85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11" name="Google Shape;5511;p85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12" name="Google Shape;5512;p85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13" name="Google Shape;5513;p85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chemeClr val="tx1"/>
          </a:solidFill>
        </p:grpSpPr>
        <p:sp>
          <p:nvSpPr>
            <p:cNvPr id="5514" name="Google Shape;5514;p85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15" name="Google Shape;5515;p85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16" name="Google Shape;5516;p85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chemeClr val="tx1"/>
          </a:solidFill>
        </p:grpSpPr>
        <p:sp>
          <p:nvSpPr>
            <p:cNvPr id="5517" name="Google Shape;5517;p85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18" name="Google Shape;5518;p85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19" name="Google Shape;5519;p85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520" name="Google Shape;5520;p85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521" name="Google Shape;5521;p85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chemeClr val="tx1"/>
          </a:solidFill>
        </p:grpSpPr>
        <p:sp>
          <p:nvSpPr>
            <p:cNvPr id="5522" name="Google Shape;5522;p85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23" name="Google Shape;5523;p85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24" name="Google Shape;5524;p85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25" name="Google Shape;5525;p85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26" name="Google Shape;5526;p85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chemeClr val="tx1"/>
          </a:solidFill>
        </p:grpSpPr>
        <p:sp>
          <p:nvSpPr>
            <p:cNvPr id="5527" name="Google Shape;5527;p85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28" name="Google Shape;5528;p85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29" name="Google Shape;5529;p85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chemeClr val="tx1"/>
          </a:solidFill>
        </p:grpSpPr>
        <p:sp>
          <p:nvSpPr>
            <p:cNvPr id="5530" name="Google Shape;5530;p85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1" name="Google Shape;5531;p85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2" name="Google Shape;5532;p85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3" name="Google Shape;5533;p85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4" name="Google Shape;5534;p85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5" name="Google Shape;5535;p85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36" name="Google Shape;5536;p85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chemeClr val="tx1"/>
          </a:solidFill>
        </p:grpSpPr>
        <p:sp>
          <p:nvSpPr>
            <p:cNvPr id="5537" name="Google Shape;5537;p85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8" name="Google Shape;5538;p85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39" name="Google Shape;5539;p85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0" name="Google Shape;5540;p85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1" name="Google Shape;5541;p85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2" name="Google Shape;5542;p85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43" name="Google Shape;5543;p85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chemeClr val="tx1"/>
          </a:solidFill>
        </p:grpSpPr>
        <p:sp>
          <p:nvSpPr>
            <p:cNvPr id="5544" name="Google Shape;5544;p85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5" name="Google Shape;5545;p85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6" name="Google Shape;5546;p85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7" name="Google Shape;5547;p85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8" name="Google Shape;5548;p85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49" name="Google Shape;5549;p85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50" name="Google Shape;5550;p85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51" name="Google Shape;5551;p85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chemeClr val="tx1"/>
          </a:solidFill>
        </p:grpSpPr>
        <p:sp>
          <p:nvSpPr>
            <p:cNvPr id="5552" name="Google Shape;5552;p85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53" name="Google Shape;5553;p85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54" name="Google Shape;5554;p85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55" name="Google Shape;5555;p85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56" name="Google Shape;5556;p85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chemeClr val="tx1"/>
          </a:solidFill>
        </p:grpSpPr>
        <p:sp>
          <p:nvSpPr>
            <p:cNvPr id="5557" name="Google Shape;5557;p85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58" name="Google Shape;5558;p85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59" name="Google Shape;5559;p85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chemeClr val="tx1"/>
          </a:solidFill>
        </p:grpSpPr>
        <p:sp>
          <p:nvSpPr>
            <p:cNvPr id="5560" name="Google Shape;5560;p85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61" name="Google Shape;5561;p85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62" name="Google Shape;5562;p85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63" name="Google Shape;5563;p85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chemeClr val="tx1"/>
          </a:solidFill>
        </p:grpSpPr>
        <p:sp>
          <p:nvSpPr>
            <p:cNvPr id="5564" name="Google Shape;5564;p85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65" name="Google Shape;5565;p85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66" name="Google Shape;5566;p85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567" name="Google Shape;5567;p85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568" name="Google Shape;5568;p85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chemeClr val="tx1"/>
          </a:solidFill>
        </p:grpSpPr>
        <p:sp>
          <p:nvSpPr>
            <p:cNvPr id="5569" name="Google Shape;5569;p85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0" name="Google Shape;5570;p85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1" name="Google Shape;5571;p85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72" name="Google Shape;5572;p85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chemeClr val="tx1"/>
          </a:solidFill>
        </p:grpSpPr>
        <p:sp>
          <p:nvSpPr>
            <p:cNvPr id="5573" name="Google Shape;5573;p85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4" name="Google Shape;5574;p85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75" name="Google Shape;5575;p85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chemeClr val="tx1"/>
          </a:solidFill>
        </p:grpSpPr>
        <p:sp>
          <p:nvSpPr>
            <p:cNvPr id="5576" name="Google Shape;5576;p85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7" name="Google Shape;5577;p85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8" name="Google Shape;5578;p85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79" name="Google Shape;5579;p85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0" name="Google Shape;5580;p85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81" name="Google Shape;5581;p85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chemeClr val="tx1"/>
          </a:solidFill>
        </p:grpSpPr>
        <p:sp>
          <p:nvSpPr>
            <p:cNvPr id="5582" name="Google Shape;5582;p85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3" name="Google Shape;5583;p85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4" name="Google Shape;5584;p85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5" name="Google Shape;5585;p85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6" name="Google Shape;5586;p85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7" name="Google Shape;5587;p85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8" name="Google Shape;5588;p85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89" name="Google Shape;5589;p85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0" name="Google Shape;5590;p85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1" name="Google Shape;5591;p85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2" name="Google Shape;5592;p85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3" name="Google Shape;5593;p85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4" name="Google Shape;5594;p85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5" name="Google Shape;5595;p85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6" name="Google Shape;5596;p85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7" name="Google Shape;5597;p85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8" name="Google Shape;5598;p85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99" name="Google Shape;5599;p85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0" name="Google Shape;5600;p85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01" name="Google Shape;5601;p85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chemeClr val="tx1"/>
          </a:solidFill>
        </p:grpSpPr>
        <p:sp>
          <p:nvSpPr>
            <p:cNvPr id="5602" name="Google Shape;5602;p85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3" name="Google Shape;5603;p85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4" name="Google Shape;5604;p85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5" name="Google Shape;5605;p85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06" name="Google Shape;5606;p85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chemeClr val="tx1"/>
          </a:solidFill>
        </p:grpSpPr>
        <p:sp>
          <p:nvSpPr>
            <p:cNvPr id="5607" name="Google Shape;5607;p85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8" name="Google Shape;5608;p85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09" name="Google Shape;5609;p85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10" name="Google Shape;5610;p85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chemeClr val="tx1"/>
          </a:solidFill>
        </p:grpSpPr>
        <p:sp>
          <p:nvSpPr>
            <p:cNvPr id="5611" name="Google Shape;5611;p85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2" name="Google Shape;5612;p85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3" name="Google Shape;5613;p85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14" name="Google Shape;5614;p85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chemeClr val="tx1"/>
          </a:solidFill>
        </p:grpSpPr>
        <p:sp>
          <p:nvSpPr>
            <p:cNvPr id="5615" name="Google Shape;5615;p85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6" name="Google Shape;5616;p85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7" name="Google Shape;5617;p85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8" name="Google Shape;5618;p85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19" name="Google Shape;5619;p85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20" name="Google Shape;5620;p85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chemeClr val="tx1"/>
          </a:solidFill>
        </p:grpSpPr>
        <p:sp>
          <p:nvSpPr>
            <p:cNvPr id="5621" name="Google Shape;5621;p85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22" name="Google Shape;5622;p85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23" name="Google Shape;5623;p85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624" name="Google Shape;5624;p85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5625" name="Google Shape;5625;p85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chemeClr val="tx1"/>
          </a:solidFill>
        </p:grpSpPr>
        <p:sp>
          <p:nvSpPr>
            <p:cNvPr id="5626" name="Google Shape;5626;p85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27" name="Google Shape;5627;p85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28" name="Google Shape;5628;p85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chemeClr val="tx1"/>
          </a:solidFill>
        </p:grpSpPr>
        <p:sp>
          <p:nvSpPr>
            <p:cNvPr id="5629" name="Google Shape;5629;p85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0" name="Google Shape;5630;p85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1" name="Google Shape;5631;p85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2" name="Google Shape;5632;p85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3" name="Google Shape;5633;p85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4" name="Google Shape;5634;p85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5" name="Google Shape;5635;p85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6" name="Google Shape;5636;p85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37" name="Google Shape;5637;p85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chemeClr val="tx1"/>
          </a:solidFill>
        </p:grpSpPr>
        <p:sp>
          <p:nvSpPr>
            <p:cNvPr id="5638" name="Google Shape;5638;p85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39" name="Google Shape;5639;p85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40" name="Google Shape;5640;p85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41" name="Google Shape;5641;p85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chemeClr val="tx1"/>
          </a:solidFill>
        </p:grpSpPr>
        <p:sp>
          <p:nvSpPr>
            <p:cNvPr id="5642" name="Google Shape;5642;p85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43" name="Google Shape;5643;p85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44" name="Google Shape;5644;p85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chemeClr val="tx1"/>
          </a:solidFill>
        </p:grpSpPr>
        <p:sp>
          <p:nvSpPr>
            <p:cNvPr id="5645" name="Google Shape;5645;p85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46" name="Google Shape;5646;p85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47" name="Google Shape;5647;p85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48" name="Google Shape;5648;p85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chemeClr val="tx1"/>
          </a:solidFill>
        </p:grpSpPr>
        <p:sp>
          <p:nvSpPr>
            <p:cNvPr id="5649" name="Google Shape;5649;p85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50" name="Google Shape;5650;p85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51" name="Google Shape;5651;p85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52" name="Google Shape;5652;p85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53" name="Google Shape;5653;p85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54" name="Google Shape;5654;p85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chemeClr val="tx1"/>
          </a:solidFill>
        </p:grpSpPr>
        <p:sp>
          <p:nvSpPr>
            <p:cNvPr id="5655" name="Google Shape;5655;p85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56" name="Google Shape;5656;p85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57" name="Google Shape;5657;p85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58" name="Google Shape;5658;p85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59" name="Google Shape;5659;p85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60" name="Google Shape;5660;p85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61" name="Google Shape;5661;p85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chemeClr val="tx1"/>
          </a:solidFill>
        </p:grpSpPr>
        <p:sp>
          <p:nvSpPr>
            <p:cNvPr id="5662" name="Google Shape;5662;p85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63" name="Google Shape;5663;p85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664" name="Google Shape;5664;p85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665" name="Google Shape;5665;p85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chemeClr val="tx1"/>
          </a:solidFill>
        </p:grpSpPr>
        <p:sp>
          <p:nvSpPr>
            <p:cNvPr id="5666" name="Google Shape;5666;p85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67" name="Google Shape;5667;p85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68" name="Google Shape;5668;p85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69" name="Google Shape;5669;p85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0" name="Google Shape;5670;p85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1" name="Google Shape;5671;p85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2" name="Google Shape;5672;p85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73" name="Google Shape;5673;p85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chemeClr val="tx1"/>
          </a:solidFill>
        </p:grpSpPr>
        <p:sp>
          <p:nvSpPr>
            <p:cNvPr id="5674" name="Google Shape;5674;p85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5" name="Google Shape;5675;p85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6" name="Google Shape;5676;p85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77" name="Google Shape;5677;p85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chemeClr val="tx1"/>
          </a:solidFill>
        </p:grpSpPr>
        <p:sp>
          <p:nvSpPr>
            <p:cNvPr id="5678" name="Google Shape;5678;p85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79" name="Google Shape;5679;p85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80" name="Google Shape;5680;p85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81" name="Google Shape;5681;p85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82" name="Google Shape;5682;p85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chemeClr val="tx1"/>
          </a:solidFill>
        </p:grpSpPr>
        <p:sp>
          <p:nvSpPr>
            <p:cNvPr id="5683" name="Google Shape;5683;p85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84" name="Google Shape;5684;p85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685" name="Google Shape;5685;p85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686" name="Google Shape;5686;p85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chemeClr val="tx1"/>
          </a:solidFill>
        </p:grpSpPr>
        <p:sp>
          <p:nvSpPr>
            <p:cNvPr id="5687" name="Google Shape;5687;p85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88" name="Google Shape;5688;p85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89" name="Google Shape;5689;p85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0" name="Google Shape;5690;p85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1" name="Google Shape;5691;p85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2" name="Google Shape;5692;p85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3" name="Google Shape;5693;p85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694" name="Google Shape;5694;p85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chemeClr val="tx1"/>
          </a:solidFill>
        </p:grpSpPr>
        <p:sp>
          <p:nvSpPr>
            <p:cNvPr id="5695" name="Google Shape;5695;p85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6" name="Google Shape;5696;p85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7" name="Google Shape;5697;p85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8" name="Google Shape;5698;p85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9" name="Google Shape;5699;p85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700" name="Google Shape;5700;p85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701" name="Google Shape;5701;p85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chemeClr val="tx1"/>
          </a:solidFill>
        </p:grpSpPr>
        <p:sp>
          <p:nvSpPr>
            <p:cNvPr id="5702" name="Google Shape;5702;p85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703" name="Google Shape;5703;p85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704" name="Google Shape;5704;p85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705" name="Google Shape;5705;p85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chemeClr val="tx1"/>
          </a:solidFill>
        </p:grpSpPr>
        <p:sp>
          <p:nvSpPr>
            <p:cNvPr id="5706" name="Google Shape;5706;p85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707" name="Google Shape;5707;p85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708" name="Google Shape;5708;p85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709" name="Google Shape;5709;p85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chemeClr val="tx1"/>
          </a:solidFill>
        </p:grpSpPr>
        <p:sp>
          <p:nvSpPr>
            <p:cNvPr id="5710" name="Google Shape;5710;p85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711" name="Google Shape;5711;p85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712" name="Google Shape;5712;p85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chemeClr val="tx1"/>
          </a:solidFill>
        </p:grpSpPr>
        <p:sp>
          <p:nvSpPr>
            <p:cNvPr id="5713" name="Google Shape;5713;p85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714" name="Google Shape;5714;p85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715" name="Google Shape;5715;p85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716" name="Google Shape;5716;p85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717" name="Google Shape;5717;p85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chemeClr val="tx1"/>
          </a:solidFill>
        </p:grpSpPr>
        <p:sp>
          <p:nvSpPr>
            <p:cNvPr id="571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1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23" name="Google Shape;5723;p85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chemeClr val="tx1"/>
          </a:solidFill>
        </p:grpSpPr>
        <p:sp>
          <p:nvSpPr>
            <p:cNvPr id="572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2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30" name="Google Shape;5730;p85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chemeClr val="tx1"/>
          </a:solidFill>
        </p:grpSpPr>
        <p:sp>
          <p:nvSpPr>
            <p:cNvPr id="5731" name="Google Shape;5731;p85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2" name="Google Shape;5732;p85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3" name="Google Shape;5733;p85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4" name="Google Shape;5734;p85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5" name="Google Shape;5735;p85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36" name="Google Shape;5736;p85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chemeClr val="tx1"/>
          </a:solidFill>
        </p:grpSpPr>
        <p:sp>
          <p:nvSpPr>
            <p:cNvPr id="5737" name="Google Shape;5737;p85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8" name="Google Shape;5738;p85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39" name="Google Shape;5739;p85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40" name="Google Shape;5740;p85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41" name="Google Shape;5741;p85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chemeClr val="tx1"/>
          </a:solidFill>
        </p:grpSpPr>
        <p:sp>
          <p:nvSpPr>
            <p:cNvPr id="5742" name="Google Shape;5742;p85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43" name="Google Shape;5743;p85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44" name="Google Shape;5744;p85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chemeClr val="tx1"/>
          </a:solidFill>
        </p:grpSpPr>
        <p:sp>
          <p:nvSpPr>
            <p:cNvPr id="5745" name="Google Shape;5745;p85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46" name="Google Shape;5746;p85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47" name="Google Shape;5747;p85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chemeClr val="tx1"/>
          </a:solidFill>
        </p:grpSpPr>
        <p:sp>
          <p:nvSpPr>
            <p:cNvPr id="5748" name="Google Shape;5748;p85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49" name="Google Shape;5749;p85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50" name="Google Shape;5750;p85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chemeClr val="tx1"/>
          </a:solidFill>
        </p:grpSpPr>
        <p:sp>
          <p:nvSpPr>
            <p:cNvPr id="5751" name="Google Shape;5751;p85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52" name="Google Shape;5752;p85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53" name="Google Shape;5753;p85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54" name="Google Shape;5754;p85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chemeClr val="tx1"/>
          </a:solidFill>
        </p:grpSpPr>
        <p:sp>
          <p:nvSpPr>
            <p:cNvPr id="5755" name="Google Shape;5755;p85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56" name="Google Shape;5756;p85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57" name="Google Shape;5757;p85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58" name="Google Shape;5758;p85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59" name="Google Shape;5759;p85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chemeClr val="tx1"/>
          </a:solidFill>
        </p:grpSpPr>
        <p:sp>
          <p:nvSpPr>
            <p:cNvPr id="5760" name="Google Shape;5760;p85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1" name="Google Shape;5761;p85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2" name="Google Shape;5762;p85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63" name="Google Shape;5763;p85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chemeClr val="tx1"/>
          </a:solidFill>
        </p:grpSpPr>
        <p:sp>
          <p:nvSpPr>
            <p:cNvPr id="5764" name="Google Shape;5764;p85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5" name="Google Shape;5765;p85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6" name="Google Shape;5766;p85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7" name="Google Shape;5767;p85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8" name="Google Shape;5768;p85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69" name="Google Shape;5769;p85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0" name="Google Shape;5770;p85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1" name="Google Shape;5771;p85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72" name="Google Shape;5772;p85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chemeClr val="tx1"/>
          </a:solidFill>
        </p:grpSpPr>
        <p:sp>
          <p:nvSpPr>
            <p:cNvPr id="5773" name="Google Shape;5773;p85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4" name="Google Shape;5774;p85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5" name="Google Shape;5775;p85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6" name="Google Shape;5776;p85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77" name="Google Shape;5777;p85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78" name="Google Shape;5778;p85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chemeClr val="tx1"/>
          </a:solidFill>
        </p:grpSpPr>
        <p:sp>
          <p:nvSpPr>
            <p:cNvPr id="5779" name="Google Shape;5779;p85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0" name="Google Shape;5780;p85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1" name="Google Shape;5781;p85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2" name="Google Shape;5782;p85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3" name="Google Shape;5783;p85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84" name="Google Shape;5784;p85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chemeClr val="tx1"/>
          </a:solidFill>
        </p:grpSpPr>
        <p:sp>
          <p:nvSpPr>
            <p:cNvPr id="5785" name="Google Shape;5785;p85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6" name="Google Shape;5786;p85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7" name="Google Shape;5787;p85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88" name="Google Shape;5788;p85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chemeClr val="tx1"/>
          </a:solidFill>
        </p:grpSpPr>
        <p:sp>
          <p:nvSpPr>
            <p:cNvPr id="5789" name="Google Shape;5789;p85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0" name="Google Shape;5790;p85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1" name="Google Shape;5791;p85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2" name="Google Shape;5792;p85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3" name="Google Shape;5793;p85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4" name="Google Shape;5794;p85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795" name="Google Shape;5795;p85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chemeClr val="tx1"/>
          </a:solidFill>
        </p:grpSpPr>
        <p:sp>
          <p:nvSpPr>
            <p:cNvPr id="5796" name="Google Shape;5796;p85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7" name="Google Shape;5797;p85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8" name="Google Shape;5798;p85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9" name="Google Shape;5799;p85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0" name="Google Shape;5800;p85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1" name="Google Shape;5801;p85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2" name="Google Shape;5802;p85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03" name="Google Shape;5803;p85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chemeClr val="tx1"/>
          </a:solidFill>
        </p:grpSpPr>
        <p:sp>
          <p:nvSpPr>
            <p:cNvPr id="5804" name="Google Shape;5804;p85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5" name="Google Shape;5805;p85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6" name="Google Shape;5806;p85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7" name="Google Shape;5807;p85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8" name="Google Shape;5808;p85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09" name="Google Shape;5809;p85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chemeClr val="tx1"/>
          </a:solidFill>
        </p:grpSpPr>
        <p:sp>
          <p:nvSpPr>
            <p:cNvPr id="5810" name="Google Shape;5810;p85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11" name="Google Shape;5811;p85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12" name="Google Shape;5812;p85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chemeClr val="tx1"/>
          </a:solidFill>
        </p:grpSpPr>
        <p:sp>
          <p:nvSpPr>
            <p:cNvPr id="5813" name="Google Shape;5813;p85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14" name="Google Shape;5814;p85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815" name="Google Shape;5815;p85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5816" name="Google Shape;5816;p85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chemeClr val="tx1"/>
          </a:solidFill>
        </p:grpSpPr>
        <p:sp>
          <p:nvSpPr>
            <p:cNvPr id="5817" name="Google Shape;5817;p85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18" name="Google Shape;5818;p85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19" name="Google Shape;5819;p85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chemeClr val="tx1"/>
          </a:solidFill>
        </p:grpSpPr>
        <p:sp>
          <p:nvSpPr>
            <p:cNvPr id="5820" name="Google Shape;5820;p85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1" name="Google Shape;5821;p85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2" name="Google Shape;5822;p85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23" name="Google Shape;5823;p85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chemeClr val="tx1"/>
          </a:solidFill>
        </p:grpSpPr>
        <p:sp>
          <p:nvSpPr>
            <p:cNvPr id="5824" name="Google Shape;5824;p85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5" name="Google Shape;5825;p85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6" name="Google Shape;5826;p85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27" name="Google Shape;5827;p85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chemeClr val="tx1"/>
          </a:solidFill>
        </p:grpSpPr>
        <p:sp>
          <p:nvSpPr>
            <p:cNvPr id="5828" name="Google Shape;5828;p85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9" name="Google Shape;5829;p85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30" name="Google Shape;5830;p85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chemeClr val="tx1"/>
          </a:solidFill>
        </p:grpSpPr>
        <p:sp>
          <p:nvSpPr>
            <p:cNvPr id="5831" name="Google Shape;5831;p85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32" name="Google Shape;5832;p85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33" name="Google Shape;5833;p85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chemeClr val="tx1"/>
          </a:solidFill>
        </p:grpSpPr>
        <p:sp>
          <p:nvSpPr>
            <p:cNvPr id="5834" name="Google Shape;5834;p85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35" name="Google Shape;5835;p85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36" name="Google Shape;5836;p85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37" name="Google Shape;5837;p85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chemeClr val="tx1"/>
          </a:solidFill>
        </p:grpSpPr>
        <p:sp>
          <p:nvSpPr>
            <p:cNvPr id="5838" name="Google Shape;5838;p85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39" name="Google Shape;5839;p85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0" name="Google Shape;5840;p85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41" name="Google Shape;5841;p85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chemeClr val="tx1"/>
          </a:solidFill>
        </p:grpSpPr>
        <p:sp>
          <p:nvSpPr>
            <p:cNvPr id="5842" name="Google Shape;5842;p85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3" name="Google Shape;5843;p85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4" name="Google Shape;5844;p85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5" name="Google Shape;5845;p85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46" name="Google Shape;5846;p85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chemeClr val="tx1"/>
          </a:solidFill>
        </p:grpSpPr>
        <p:sp>
          <p:nvSpPr>
            <p:cNvPr id="5847" name="Google Shape;5847;p85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8" name="Google Shape;5848;p85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9" name="Google Shape;5849;p85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50" name="Google Shape;5850;p85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51" name="Google Shape;5851;p85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chemeClr val="tx1"/>
          </a:solidFill>
        </p:grpSpPr>
        <p:sp>
          <p:nvSpPr>
            <p:cNvPr id="5852" name="Google Shape;5852;p85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53" name="Google Shape;5853;p85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54" name="Google Shape;5854;p85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55" name="Google Shape;5855;p85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56" name="Google Shape;5856;p85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57" name="Google Shape;5857;p85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858" name="Google Shape;5858;p85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chemeClr val="tx1"/>
          </a:solidFill>
        </p:grpSpPr>
        <p:sp>
          <p:nvSpPr>
            <p:cNvPr id="5859" name="Google Shape;5859;p85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0" name="Google Shape;5860;p85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1" name="Google Shape;5861;p85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2" name="Google Shape;5862;p85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63" name="Google Shape;5863;p85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chemeClr val="tx1"/>
          </a:solidFill>
        </p:grpSpPr>
        <p:sp>
          <p:nvSpPr>
            <p:cNvPr id="5864" name="Google Shape;5864;p85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5" name="Google Shape;5865;p85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6" name="Google Shape;5866;p85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7" name="Google Shape;5867;p85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8" name="Google Shape;5868;p85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69" name="Google Shape;5869;p85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70" name="Google Shape;5870;p85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chemeClr val="tx1"/>
          </a:solidFill>
        </p:grpSpPr>
        <p:sp>
          <p:nvSpPr>
            <p:cNvPr id="5871" name="Google Shape;5871;p85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2" name="Google Shape;5872;p85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3" name="Google Shape;5873;p85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4" name="Google Shape;5874;p85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5" name="Google Shape;5875;p85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6" name="Google Shape;5876;p85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7" name="Google Shape;5877;p85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8" name="Google Shape;5878;p85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9" name="Google Shape;5879;p85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80" name="Google Shape;5880;p85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81" name="Google Shape;5881;p85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82" name="Google Shape;5882;p85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5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7" name="Google Shape;5887;p86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8" name="Google Shape;5888;p86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89" name="Google Shape;5889;p86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chemeClr val="tx1"/>
          </a:solidFill>
        </p:grpSpPr>
        <p:sp>
          <p:nvSpPr>
            <p:cNvPr id="5890" name="Google Shape;5890;p86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91" name="Google Shape;5891;p86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92" name="Google Shape;5892;p86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893" name="Google Shape;5893;p86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chemeClr val="tx1"/>
          </a:solidFill>
        </p:grpSpPr>
        <p:sp>
          <p:nvSpPr>
            <p:cNvPr id="5894" name="Google Shape;5894;p86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95" name="Google Shape;5895;p86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96" name="Google Shape;5896;p86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897" name="Google Shape;5897;p86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chemeClr val="tx1"/>
          </a:solidFill>
        </p:grpSpPr>
        <p:sp>
          <p:nvSpPr>
            <p:cNvPr id="5898" name="Google Shape;5898;p86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899" name="Google Shape;5899;p86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0" name="Google Shape;5900;p86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01" name="Google Shape;5901;p86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chemeClr val="tx1"/>
          </a:solidFill>
        </p:grpSpPr>
        <p:sp>
          <p:nvSpPr>
            <p:cNvPr id="5902" name="Google Shape;5902;p86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3" name="Google Shape;5903;p86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4" name="Google Shape;5904;p86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5" name="Google Shape;5905;p86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06" name="Google Shape;5906;p86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chemeClr val="tx1"/>
          </a:solidFill>
        </p:grpSpPr>
        <p:sp>
          <p:nvSpPr>
            <p:cNvPr id="5907" name="Google Shape;5907;p86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8" name="Google Shape;5908;p86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09" name="Google Shape;5909;p86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10" name="Google Shape;5910;p86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11" name="Google Shape;5911;p86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chemeClr val="tx1"/>
          </a:solidFill>
        </p:grpSpPr>
        <p:sp>
          <p:nvSpPr>
            <p:cNvPr id="5912" name="Google Shape;5912;p86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13" name="Google Shape;5913;p86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14" name="Google Shape;5914;p86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chemeClr val="tx1"/>
          </a:solidFill>
        </p:grpSpPr>
        <p:sp>
          <p:nvSpPr>
            <p:cNvPr id="5915" name="Google Shape;5915;p86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16" name="Google Shape;5916;p86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17" name="Google Shape;5917;p86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918" name="Google Shape;5918;p86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19" name="Google Shape;5919;p86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chemeClr val="tx1"/>
          </a:solidFill>
        </p:grpSpPr>
        <p:sp>
          <p:nvSpPr>
            <p:cNvPr id="5920" name="Google Shape;5920;p86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21" name="Google Shape;5921;p86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22" name="Google Shape;5922;p86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23" name="Google Shape;5923;p86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24" name="Google Shape;5924;p86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chemeClr val="tx1"/>
          </a:solidFill>
        </p:grpSpPr>
        <p:sp>
          <p:nvSpPr>
            <p:cNvPr id="5925" name="Google Shape;5925;p86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26" name="Google Shape;5926;p86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27" name="Google Shape;5927;p86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28" name="Google Shape;5928;p86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chemeClr val="tx1"/>
          </a:solidFill>
        </p:grpSpPr>
        <p:sp>
          <p:nvSpPr>
            <p:cNvPr id="5929" name="Google Shape;5929;p86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0" name="Google Shape;5930;p86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1" name="Google Shape;5931;p86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2" name="Google Shape;5932;p86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3" name="Google Shape;5933;p86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4" name="Google Shape;5934;p86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35" name="Google Shape;5935;p86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chemeClr val="tx1"/>
          </a:solidFill>
        </p:grpSpPr>
        <p:sp>
          <p:nvSpPr>
            <p:cNvPr id="5936" name="Google Shape;5936;p86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7" name="Google Shape;5937;p86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8" name="Google Shape;5938;p86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39" name="Google Shape;5939;p86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0" name="Google Shape;5940;p86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1" name="Google Shape;5941;p86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2" name="Google Shape;5942;p86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43" name="Google Shape;5943;p86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chemeClr val="tx1"/>
          </a:solidFill>
        </p:grpSpPr>
        <p:sp>
          <p:nvSpPr>
            <p:cNvPr id="5944" name="Google Shape;5944;p86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5" name="Google Shape;5945;p86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46" name="Google Shape;5946;p86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chemeClr val="tx1"/>
          </a:solidFill>
        </p:grpSpPr>
        <p:sp>
          <p:nvSpPr>
            <p:cNvPr id="5947" name="Google Shape;5947;p86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8" name="Google Shape;5948;p86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49" name="Google Shape;5949;p86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50" name="Google Shape;5950;p86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51" name="Google Shape;5951;p86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chemeClr val="tx1"/>
          </a:solidFill>
        </p:grpSpPr>
        <p:sp>
          <p:nvSpPr>
            <p:cNvPr id="5952" name="Google Shape;5952;p86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53" name="Google Shape;5953;p86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54" name="Google Shape;5954;p86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55" name="Google Shape;5955;p86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56" name="Google Shape;5956;p86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chemeClr val="tx1"/>
          </a:solidFill>
        </p:grpSpPr>
        <p:sp>
          <p:nvSpPr>
            <p:cNvPr id="5957" name="Google Shape;5957;p86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58" name="Google Shape;5958;p86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59" name="Google Shape;5959;p86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960" name="Google Shape;5960;p86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61" name="Google Shape;5961;p86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chemeClr val="tx1"/>
          </a:solidFill>
        </p:grpSpPr>
        <p:sp>
          <p:nvSpPr>
            <p:cNvPr id="5962" name="Google Shape;5962;p86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63" name="Google Shape;5963;p86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64" name="Google Shape;5964;p86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chemeClr val="tx1"/>
          </a:solidFill>
        </p:grpSpPr>
        <p:sp>
          <p:nvSpPr>
            <p:cNvPr id="5965" name="Google Shape;5965;p86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66" name="Google Shape;5966;p86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67" name="Google Shape;5967;p86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68" name="Google Shape;5968;p86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69" name="Google Shape;5969;p86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chemeClr val="tx1"/>
          </a:solidFill>
        </p:grpSpPr>
        <p:sp>
          <p:nvSpPr>
            <p:cNvPr id="5970" name="Google Shape;5970;p86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71" name="Google Shape;5971;p86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72" name="Google Shape;5972;p86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973" name="Google Shape;5973;p86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5974" name="Google Shape;5974;p86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chemeClr val="tx1"/>
          </a:solidFill>
        </p:grpSpPr>
        <p:sp>
          <p:nvSpPr>
            <p:cNvPr id="5975" name="Google Shape;5975;p86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76" name="Google Shape;5976;p86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77" name="Google Shape;5977;p86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78" name="Google Shape;5978;p86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chemeClr val="tx1"/>
          </a:solidFill>
        </p:grpSpPr>
        <p:sp>
          <p:nvSpPr>
            <p:cNvPr id="5979" name="Google Shape;5979;p86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80" name="Google Shape;5980;p86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81" name="Google Shape;5981;p86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82" name="Google Shape;5982;p86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83" name="Google Shape;5983;p86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chemeClr val="tx1"/>
          </a:solidFill>
        </p:grpSpPr>
        <p:sp>
          <p:nvSpPr>
            <p:cNvPr id="5984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85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86" name="Google Shape;5986;p86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chemeClr val="tx1"/>
          </a:solidFill>
        </p:grpSpPr>
        <p:sp>
          <p:nvSpPr>
            <p:cNvPr id="5987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88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89" name="Google Shape;5989;p86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chemeClr val="tx1"/>
          </a:solidFill>
        </p:grpSpPr>
        <p:sp>
          <p:nvSpPr>
            <p:cNvPr id="5990" name="Google Shape;5990;p86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1" name="Google Shape;5991;p86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2" name="Google Shape;5992;p86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3" name="Google Shape;5993;p86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4" name="Google Shape;5994;p86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5995" name="Google Shape;5995;p86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chemeClr val="tx1"/>
          </a:solidFill>
        </p:grpSpPr>
        <p:sp>
          <p:nvSpPr>
            <p:cNvPr id="5996" name="Google Shape;5996;p86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7" name="Google Shape;5997;p86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8" name="Google Shape;5998;p86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999" name="Google Shape;5999;p86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000" name="Google Shape;6000;p86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001" name="Google Shape;6001;p86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002" name="Google Shape;6002;p86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chemeClr val="tx1"/>
          </a:solidFill>
        </p:grpSpPr>
        <p:sp>
          <p:nvSpPr>
            <p:cNvPr id="6003" name="Google Shape;6003;p86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04" name="Google Shape;6004;p86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05" name="Google Shape;6005;p86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chemeClr val="tx1"/>
          </a:solidFill>
        </p:grpSpPr>
        <p:sp>
          <p:nvSpPr>
            <p:cNvPr id="6006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07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08" name="Google Shape;6008;p86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chemeClr val="tx1"/>
          </a:solidFill>
        </p:grpSpPr>
        <p:sp>
          <p:nvSpPr>
            <p:cNvPr id="6009" name="Google Shape;6009;p86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0" name="Google Shape;6010;p86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11" name="Google Shape;6011;p86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chemeClr val="tx1"/>
          </a:solidFill>
        </p:grpSpPr>
        <p:sp>
          <p:nvSpPr>
            <p:cNvPr id="6012" name="Google Shape;6012;p86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3" name="Google Shape;6013;p86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4" name="Google Shape;6014;p86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5" name="Google Shape;6015;p86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6" name="Google Shape;6016;p86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7" name="Google Shape;6017;p86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8" name="Google Shape;6018;p86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19" name="Google Shape;6019;p86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20" name="Google Shape;6020;p86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chemeClr val="tx1"/>
          </a:solidFill>
        </p:grpSpPr>
        <p:sp>
          <p:nvSpPr>
            <p:cNvPr id="6021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22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023" name="Google Shape;6023;p86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024" name="Google Shape;6024;p86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chemeClr val="tx1"/>
          </a:solidFill>
        </p:grpSpPr>
        <p:sp>
          <p:nvSpPr>
            <p:cNvPr id="6025" name="Google Shape;6025;p86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26" name="Google Shape;6026;p86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27" name="Google Shape;6027;p86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chemeClr val="tx1"/>
          </a:solidFill>
        </p:grpSpPr>
        <p:sp>
          <p:nvSpPr>
            <p:cNvPr id="6028" name="Google Shape;6028;p86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29" name="Google Shape;6029;p86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30" name="Google Shape;6030;p86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chemeClr val="tx1"/>
          </a:solidFill>
        </p:grpSpPr>
        <p:sp>
          <p:nvSpPr>
            <p:cNvPr id="6031" name="Google Shape;6031;p86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32" name="Google Shape;6032;p86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33" name="Google Shape;6033;p86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34" name="Google Shape;6034;p86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chemeClr val="tx1"/>
          </a:solidFill>
        </p:grpSpPr>
        <p:sp>
          <p:nvSpPr>
            <p:cNvPr id="6035" name="Google Shape;6035;p86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36" name="Google Shape;6036;p86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037" name="Google Shape;6037;p86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038" name="Google Shape;6038;p86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chemeClr val="tx1"/>
          </a:solidFill>
        </p:grpSpPr>
        <p:sp>
          <p:nvSpPr>
            <p:cNvPr id="6039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40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41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42" name="Google Shape;6042;p86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chemeClr val="tx1"/>
          </a:solidFill>
        </p:grpSpPr>
        <p:sp>
          <p:nvSpPr>
            <p:cNvPr id="6043" name="Google Shape;6043;p86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44" name="Google Shape;6044;p86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45" name="Google Shape;6045;p86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chemeClr val="tx1"/>
          </a:solidFill>
        </p:grpSpPr>
        <p:sp>
          <p:nvSpPr>
            <p:cNvPr id="6046" name="Google Shape;6046;p86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47" name="Google Shape;6047;p86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48" name="Google Shape;6048;p86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chemeClr val="tx1"/>
          </a:solidFill>
        </p:grpSpPr>
        <p:sp>
          <p:nvSpPr>
            <p:cNvPr id="6049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50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51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052" name="Google Shape;6052;p86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053" name="Google Shape;6053;p86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chemeClr val="tx1"/>
          </a:solidFill>
        </p:grpSpPr>
        <p:sp>
          <p:nvSpPr>
            <p:cNvPr id="6054" name="Google Shape;6054;p86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55" name="Google Shape;6055;p86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56" name="Google Shape;6056;p86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57" name="Google Shape;6057;p86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chemeClr val="tx1"/>
          </a:solidFill>
        </p:grpSpPr>
        <p:sp>
          <p:nvSpPr>
            <p:cNvPr id="6058" name="Google Shape;6058;p86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59" name="Google Shape;6059;p86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0" name="Google Shape;6060;p86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1" name="Google Shape;6061;p86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2" name="Google Shape;6062;p86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3" name="Google Shape;6063;p86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64" name="Google Shape;6064;p86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chemeClr val="tx1"/>
          </a:solidFill>
        </p:grpSpPr>
        <p:sp>
          <p:nvSpPr>
            <p:cNvPr id="6065" name="Google Shape;6065;p86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6" name="Google Shape;6066;p86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67" name="Google Shape;6067;p86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chemeClr val="tx1"/>
          </a:solidFill>
        </p:grpSpPr>
        <p:sp>
          <p:nvSpPr>
            <p:cNvPr id="6068" name="Google Shape;6068;p86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69" name="Google Shape;6069;p86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70" name="Google Shape;6070;p86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chemeClr val="tx1"/>
          </a:solidFill>
        </p:grpSpPr>
        <p:sp>
          <p:nvSpPr>
            <p:cNvPr id="6071" name="Google Shape;6071;p86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2" name="Google Shape;6072;p86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3" name="Google Shape;6073;p86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4" name="Google Shape;6074;p86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5" name="Google Shape;6075;p86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76" name="Google Shape;6076;p86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chemeClr val="tx1"/>
          </a:solidFill>
        </p:grpSpPr>
        <p:sp>
          <p:nvSpPr>
            <p:cNvPr id="6077" name="Google Shape;6077;p86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8" name="Google Shape;6078;p86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79" name="Google Shape;6079;p86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80" name="Google Shape;6080;p86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081" name="Google Shape;6081;p86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082" name="Google Shape;6082;p86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chemeClr val="tx1"/>
          </a:solidFill>
        </p:grpSpPr>
        <p:sp>
          <p:nvSpPr>
            <p:cNvPr id="6083" name="Google Shape;6083;p86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84" name="Google Shape;6084;p86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85" name="Google Shape;6085;p86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86" name="Google Shape;6086;p86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87" name="Google Shape;6087;p86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chemeClr val="tx1"/>
          </a:solidFill>
        </p:grpSpPr>
        <p:sp>
          <p:nvSpPr>
            <p:cNvPr id="6088" name="Google Shape;6088;p86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89" name="Google Shape;6089;p86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0" name="Google Shape;6090;p86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91" name="Google Shape;6091;p86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chemeClr val="tx1"/>
          </a:solidFill>
        </p:grpSpPr>
        <p:sp>
          <p:nvSpPr>
            <p:cNvPr id="6092" name="Google Shape;6092;p86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3" name="Google Shape;6093;p86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4" name="Google Shape;6094;p86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095" name="Google Shape;6095;p86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chemeClr val="tx1"/>
          </a:solidFill>
        </p:grpSpPr>
        <p:sp>
          <p:nvSpPr>
            <p:cNvPr id="6096" name="Google Shape;6096;p86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7" name="Google Shape;6097;p86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8" name="Google Shape;6098;p86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9" name="Google Shape;6099;p86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0" name="Google Shape;6100;p86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1" name="Google Shape;6101;p86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2" name="Google Shape;6102;p86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3" name="Google Shape;6103;p86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4" name="Google Shape;6104;p86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105" name="Google Shape;6105;p86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106" name="Google Shape;6106;p86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chemeClr val="tx1"/>
          </a:solidFill>
        </p:grpSpPr>
        <p:sp>
          <p:nvSpPr>
            <p:cNvPr id="6107" name="Google Shape;6107;p86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8" name="Google Shape;6108;p86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09" name="Google Shape;6109;p86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10" name="Google Shape;6110;p86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chemeClr val="tx1"/>
          </a:solidFill>
        </p:grpSpPr>
        <p:sp>
          <p:nvSpPr>
            <p:cNvPr id="6111" name="Google Shape;6111;p86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12" name="Google Shape;6112;p86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13" name="Google Shape;6113;p86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chemeClr val="tx1"/>
          </a:solidFill>
        </p:grpSpPr>
        <p:sp>
          <p:nvSpPr>
            <p:cNvPr id="6114" name="Google Shape;6114;p86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15" name="Google Shape;6115;p86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116" name="Google Shape;6116;p86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117" name="Google Shape;6117;p86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chemeClr val="tx1"/>
          </a:solidFill>
        </p:grpSpPr>
        <p:sp>
          <p:nvSpPr>
            <p:cNvPr id="6118" name="Google Shape;6118;p86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19" name="Google Shape;6119;p86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20" name="Google Shape;6120;p86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chemeClr val="tx1"/>
          </a:solidFill>
        </p:grpSpPr>
        <p:sp>
          <p:nvSpPr>
            <p:cNvPr id="6121" name="Google Shape;6121;p86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22" name="Google Shape;6122;p86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23" name="Google Shape;6123;p86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chemeClr val="tx1"/>
          </a:solidFill>
        </p:grpSpPr>
        <p:sp>
          <p:nvSpPr>
            <p:cNvPr id="6124" name="Google Shape;6124;p86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25" name="Google Shape;6125;p86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26" name="Google Shape;6126;p86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chemeClr val="tx1"/>
          </a:solidFill>
        </p:grpSpPr>
        <p:sp>
          <p:nvSpPr>
            <p:cNvPr id="6127" name="Google Shape;6127;p86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28" name="Google Shape;6128;p86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29" name="Google Shape;6129;p86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chemeClr val="tx1"/>
          </a:solidFill>
        </p:grpSpPr>
        <p:sp>
          <p:nvSpPr>
            <p:cNvPr id="6130" name="Google Shape;6130;p86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31" name="Google Shape;6131;p86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32" name="Google Shape;6132;p86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33" name="Google Shape;6133;p86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34" name="Google Shape;6134;p86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chemeClr val="tx1"/>
          </a:solidFill>
        </p:grpSpPr>
        <p:sp>
          <p:nvSpPr>
            <p:cNvPr id="6135" name="Google Shape;6135;p86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36" name="Google Shape;6136;p86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37" name="Google Shape;6137;p86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chemeClr val="tx1"/>
          </a:solidFill>
        </p:grpSpPr>
        <p:sp>
          <p:nvSpPr>
            <p:cNvPr id="6138" name="Google Shape;6138;p86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39" name="Google Shape;6139;p86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40" name="Google Shape;6140;p86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chemeClr val="tx1"/>
          </a:solidFill>
        </p:grpSpPr>
        <p:sp>
          <p:nvSpPr>
            <p:cNvPr id="6141" name="Google Shape;6141;p86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2" name="Google Shape;6142;p86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3" name="Google Shape;6143;p86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4" name="Google Shape;6144;p86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5" name="Google Shape;6145;p86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46" name="Google Shape;6146;p86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chemeClr val="tx1"/>
          </a:solidFill>
        </p:grpSpPr>
        <p:sp>
          <p:nvSpPr>
            <p:cNvPr id="6147" name="Google Shape;6147;p86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8" name="Google Shape;6148;p86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49" name="Google Shape;6149;p86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0" name="Google Shape;6150;p86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1" name="Google Shape;6151;p86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2" name="Google Shape;6152;p86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3" name="Google Shape;6153;p86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4" name="Google Shape;6154;p86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55" name="Google Shape;6155;p86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chemeClr val="tx1"/>
          </a:solidFill>
        </p:grpSpPr>
        <p:sp>
          <p:nvSpPr>
            <p:cNvPr id="6156" name="Google Shape;6156;p86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7" name="Google Shape;6157;p86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58" name="Google Shape;6158;p86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59" name="Google Shape;6159;p86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chemeClr val="tx1"/>
          </a:solidFill>
        </p:grpSpPr>
        <p:sp>
          <p:nvSpPr>
            <p:cNvPr id="6160" name="Google Shape;6160;p86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61" name="Google Shape;6161;p86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62" name="Google Shape;6162;p86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63" name="Google Shape;6163;p86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64" name="Google Shape;6164;p86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chemeClr val="tx1"/>
          </a:solidFill>
        </p:grpSpPr>
        <p:sp>
          <p:nvSpPr>
            <p:cNvPr id="6165" name="Google Shape;6165;p86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66" name="Google Shape;6166;p86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167" name="Google Shape;6167;p86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168" name="Google Shape;6168;p86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chemeClr val="tx1"/>
          </a:solidFill>
        </p:grpSpPr>
        <p:sp>
          <p:nvSpPr>
            <p:cNvPr id="6169" name="Google Shape;6169;p86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0" name="Google Shape;6170;p86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1" name="Google Shape;6171;p86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2" name="Google Shape;6172;p86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73" name="Google Shape;6173;p86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chemeClr val="tx1"/>
          </a:solidFill>
        </p:grpSpPr>
        <p:sp>
          <p:nvSpPr>
            <p:cNvPr id="6174" name="Google Shape;6174;p86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5" name="Google Shape;6175;p86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6" name="Google Shape;6176;p86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77" name="Google Shape;6177;p86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78" name="Google Shape;6178;p86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chemeClr val="tx1"/>
          </a:solidFill>
        </p:grpSpPr>
        <p:sp>
          <p:nvSpPr>
            <p:cNvPr id="6179" name="Google Shape;6179;p86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80" name="Google Shape;6180;p86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81" name="Google Shape;6181;p86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82" name="Google Shape;6182;p86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chemeClr val="tx1"/>
          </a:solidFill>
        </p:grpSpPr>
        <p:sp>
          <p:nvSpPr>
            <p:cNvPr id="6183" name="Google Shape;6183;p86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84" name="Google Shape;6184;p86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85" name="Google Shape;6185;p86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chemeClr val="tx1"/>
          </a:solidFill>
        </p:grpSpPr>
        <p:sp>
          <p:nvSpPr>
            <p:cNvPr id="6186" name="Google Shape;6186;p86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87" name="Google Shape;6187;p86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88" name="Google Shape;6188;p86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89" name="Google Shape;6189;p86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chemeClr val="tx1"/>
          </a:solidFill>
        </p:grpSpPr>
        <p:sp>
          <p:nvSpPr>
            <p:cNvPr id="6190" name="Google Shape;6190;p86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91" name="Google Shape;6191;p86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92" name="Google Shape;6192;p86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chemeClr val="tx1"/>
          </a:solidFill>
        </p:grpSpPr>
        <p:sp>
          <p:nvSpPr>
            <p:cNvPr id="6193" name="Google Shape;6193;p86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94" name="Google Shape;6194;p86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195" name="Google Shape;6195;p86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chemeClr val="tx1"/>
          </a:solidFill>
        </p:grpSpPr>
        <p:sp>
          <p:nvSpPr>
            <p:cNvPr id="6196" name="Google Shape;6196;p86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97" name="Google Shape;6197;p86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98" name="Google Shape;6198;p86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199" name="Google Shape;6199;p86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00" name="Google Shape;6200;p86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01" name="Google Shape;6201;p86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chemeClr val="tx1"/>
          </a:solidFill>
        </p:grpSpPr>
        <p:sp>
          <p:nvSpPr>
            <p:cNvPr id="6202" name="Google Shape;6202;p86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03" name="Google Shape;6203;p86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04" name="Google Shape;6204;p86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05" name="Google Shape;6205;p86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06" name="Google Shape;6206;p86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chemeClr val="tx1"/>
          </a:solidFill>
        </p:grpSpPr>
        <p:sp>
          <p:nvSpPr>
            <p:cNvPr id="6207" name="Google Shape;6207;p86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08" name="Google Shape;6208;p86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09" name="Google Shape;6209;p86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10" name="Google Shape;6210;p86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11" name="Google Shape;6211;p86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chemeClr val="tx1"/>
          </a:solidFill>
        </p:grpSpPr>
        <p:sp>
          <p:nvSpPr>
            <p:cNvPr id="6212" name="Google Shape;6212;p86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13" name="Google Shape;6213;p86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14" name="Google Shape;6214;p86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15" name="Google Shape;6215;p86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chemeClr val="tx1"/>
          </a:solidFill>
        </p:grpSpPr>
        <p:sp>
          <p:nvSpPr>
            <p:cNvPr id="6216" name="Google Shape;6216;p86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17" name="Google Shape;6217;p86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18" name="Google Shape;6218;p86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19" name="Google Shape;6219;p86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chemeClr val="tx1"/>
          </a:solidFill>
        </p:grpSpPr>
        <p:sp>
          <p:nvSpPr>
            <p:cNvPr id="6220" name="Google Shape;6220;p86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1" name="Google Shape;6221;p86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2" name="Google Shape;6222;p86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3" name="Google Shape;6223;p86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4" name="Google Shape;6224;p86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25" name="Google Shape;6225;p86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26" name="Google Shape;6226;p86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chemeClr val="tx1"/>
          </a:solidFill>
        </p:grpSpPr>
        <p:sp>
          <p:nvSpPr>
            <p:cNvPr id="6227" name="Google Shape;6227;p86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8" name="Google Shape;6228;p86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29" name="Google Shape;6229;p86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30" name="Google Shape;6230;p86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31" name="Google Shape;6231;p86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chemeClr val="tx1"/>
          </a:solidFill>
        </p:grpSpPr>
        <p:sp>
          <p:nvSpPr>
            <p:cNvPr id="6232" name="Google Shape;6232;p86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3" name="Google Shape;6233;p86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4" name="Google Shape;6234;p86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5" name="Google Shape;6235;p86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6" name="Google Shape;6236;p86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7" name="Google Shape;6237;p86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8" name="Google Shape;6238;p86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39" name="Google Shape;6239;p86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40" name="Google Shape;6240;p86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41" name="Google Shape;6241;p86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42" name="Google Shape;6242;p86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43" name="Google Shape;6243;p86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" name="Google Shape;6248;p87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9" name="Google Shape;6249;p87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0" name="Google Shape;6250;p87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51" name="Google Shape;6251;p87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chemeClr val="tx1"/>
          </a:solidFill>
        </p:grpSpPr>
        <p:sp>
          <p:nvSpPr>
            <p:cNvPr id="6252" name="Google Shape;6252;p87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53" name="Google Shape;6253;p87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54" name="Google Shape;6254;p87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chemeClr val="tx1"/>
          </a:solidFill>
        </p:grpSpPr>
        <p:sp>
          <p:nvSpPr>
            <p:cNvPr id="6255" name="Google Shape;6255;p87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56" name="Google Shape;6256;p87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57" name="Google Shape;6257;p87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58" name="Google Shape;6258;p87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259" name="Google Shape;6259;p87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chemeClr val="tx1"/>
          </a:solidFill>
        </p:grpSpPr>
        <p:sp>
          <p:nvSpPr>
            <p:cNvPr id="6260" name="Google Shape;6260;p87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1" name="Google Shape;6261;p87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2" name="Google Shape;6262;p87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63" name="Google Shape;6263;p87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chemeClr val="tx1"/>
          </a:solidFill>
        </p:grpSpPr>
        <p:sp>
          <p:nvSpPr>
            <p:cNvPr id="6264" name="Google Shape;6264;p87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5" name="Google Shape;6265;p87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6" name="Google Shape;6266;p87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7" name="Google Shape;6267;p87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8" name="Google Shape;6268;p87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69" name="Google Shape;6269;p87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0" name="Google Shape;6270;p87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1" name="Google Shape;6271;p87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2" name="Google Shape;6272;p87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73" name="Google Shape;6273;p87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chemeClr val="tx1"/>
          </a:solidFill>
        </p:grpSpPr>
        <p:sp>
          <p:nvSpPr>
            <p:cNvPr id="6274" name="Google Shape;6274;p87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5" name="Google Shape;6275;p87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6" name="Google Shape;6276;p87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77" name="Google Shape;6277;p87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chemeClr val="tx1"/>
          </a:solidFill>
        </p:grpSpPr>
        <p:sp>
          <p:nvSpPr>
            <p:cNvPr id="6278" name="Google Shape;6278;p87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79" name="Google Shape;6279;p87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0" name="Google Shape;6280;p87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81" name="Google Shape;6281;p87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chemeClr val="tx1"/>
          </a:solidFill>
        </p:grpSpPr>
        <p:sp>
          <p:nvSpPr>
            <p:cNvPr id="6282" name="Google Shape;6282;p87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3" name="Google Shape;6283;p87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84" name="Google Shape;6284;p87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chemeClr val="tx1"/>
          </a:solidFill>
        </p:grpSpPr>
        <p:sp>
          <p:nvSpPr>
            <p:cNvPr id="6285" name="Google Shape;6285;p87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6" name="Google Shape;6286;p87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7" name="Google Shape;6287;p87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8" name="Google Shape;6288;p87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89" name="Google Shape;6289;p87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0" name="Google Shape;6290;p87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1" name="Google Shape;6291;p87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2" name="Google Shape;6292;p87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3" name="Google Shape;6293;p87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294" name="Google Shape;6294;p87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chemeClr val="tx1"/>
          </a:solidFill>
        </p:grpSpPr>
        <p:sp>
          <p:nvSpPr>
            <p:cNvPr id="6295" name="Google Shape;6295;p87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6" name="Google Shape;6296;p87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7" name="Google Shape;6297;p87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298" name="Google Shape;6298;p87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299" name="Google Shape;6299;p87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300" name="Google Shape;6300;p87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301" name="Google Shape;6301;p87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302" name="Google Shape;6302;p87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chemeClr val="tx1"/>
          </a:solidFill>
        </p:grpSpPr>
        <p:sp>
          <p:nvSpPr>
            <p:cNvPr id="6303" name="Google Shape;6303;p87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4" name="Google Shape;6304;p87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5" name="Google Shape;6305;p87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6" name="Google Shape;6306;p87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7" name="Google Shape;6307;p87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8" name="Google Shape;6308;p87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09" name="Google Shape;6309;p87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0" name="Google Shape;6310;p87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1" name="Google Shape;6311;p87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2" name="Google Shape;6312;p87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3" name="Google Shape;6313;p87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4" name="Google Shape;6314;p87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5" name="Google Shape;6315;p87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6" name="Google Shape;6316;p87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17" name="Google Shape;6317;p87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chemeClr val="tx1"/>
          </a:solidFill>
        </p:grpSpPr>
        <p:sp>
          <p:nvSpPr>
            <p:cNvPr id="6318" name="Google Shape;6318;p87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19" name="Google Shape;6319;p87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20" name="Google Shape;6320;p87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chemeClr val="tx1"/>
          </a:solidFill>
        </p:grpSpPr>
        <p:sp>
          <p:nvSpPr>
            <p:cNvPr id="6321" name="Google Shape;6321;p87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22" name="Google Shape;6322;p87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23" name="Google Shape;6323;p87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24" name="Google Shape;6324;p87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chemeClr val="tx1"/>
          </a:solidFill>
        </p:grpSpPr>
        <p:sp>
          <p:nvSpPr>
            <p:cNvPr id="6325" name="Google Shape;6325;p87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26" name="Google Shape;6326;p87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27" name="Google Shape;6327;p87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28" name="Google Shape;6328;p87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chemeClr val="tx1"/>
          </a:solidFill>
        </p:grpSpPr>
        <p:sp>
          <p:nvSpPr>
            <p:cNvPr id="6329" name="Google Shape;6329;p87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0" name="Google Shape;6330;p87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1" name="Google Shape;6331;p87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2" name="Google Shape;6332;p87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3" name="Google Shape;6333;p87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34" name="Google Shape;6334;p87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chemeClr val="tx1"/>
          </a:solidFill>
        </p:grpSpPr>
        <p:sp>
          <p:nvSpPr>
            <p:cNvPr id="6335" name="Google Shape;6335;p87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6" name="Google Shape;6336;p87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7" name="Google Shape;6337;p87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38" name="Google Shape;6338;p87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39" name="Google Shape;6339;p87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chemeClr val="tx1"/>
          </a:solidFill>
        </p:grpSpPr>
        <p:sp>
          <p:nvSpPr>
            <p:cNvPr id="6340" name="Google Shape;6340;p87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41" name="Google Shape;6341;p87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342" name="Google Shape;6342;p87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343" name="Google Shape;6343;p87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chemeClr val="tx1"/>
          </a:solidFill>
        </p:grpSpPr>
        <p:sp>
          <p:nvSpPr>
            <p:cNvPr id="6344" name="Google Shape;6344;p87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45" name="Google Shape;6345;p87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46" name="Google Shape;6346;p87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347" name="Google Shape;6347;p87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348" name="Google Shape;6348;p87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chemeClr val="tx1"/>
          </a:solidFill>
        </p:grpSpPr>
        <p:sp>
          <p:nvSpPr>
            <p:cNvPr id="6349" name="Google Shape;6349;p87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0" name="Google Shape;6350;p87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51" name="Google Shape;6351;p87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chemeClr val="tx1"/>
          </a:solidFill>
        </p:grpSpPr>
        <p:sp>
          <p:nvSpPr>
            <p:cNvPr id="6352" name="Google Shape;6352;p87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3" name="Google Shape;6353;p87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4" name="Google Shape;6354;p87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5" name="Google Shape;6355;p87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6" name="Google Shape;6356;p87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57" name="Google Shape;6357;p87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chemeClr val="tx1"/>
          </a:solidFill>
        </p:grpSpPr>
        <p:sp>
          <p:nvSpPr>
            <p:cNvPr id="6358" name="Google Shape;6358;p87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59" name="Google Shape;6359;p87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60" name="Google Shape;6360;p87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61" name="Google Shape;6361;p87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62" name="Google Shape;6362;p87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363" name="Google Shape;6363;p87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364" name="Google Shape;6364;p87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chemeClr val="tx1"/>
          </a:solidFill>
        </p:grpSpPr>
        <p:sp>
          <p:nvSpPr>
            <p:cNvPr id="6365" name="Google Shape;6365;p87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66" name="Google Shape;6366;p87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67" name="Google Shape;6367;p87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68" name="Google Shape;6368;p87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chemeClr val="tx1"/>
          </a:solidFill>
        </p:grpSpPr>
        <p:sp>
          <p:nvSpPr>
            <p:cNvPr id="6369" name="Google Shape;6369;p87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0" name="Google Shape;6370;p87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1" name="Google Shape;6371;p87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2" name="Google Shape;6372;p87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3" name="Google Shape;6373;p87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4" name="Google Shape;6374;p87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75" name="Google Shape;6375;p87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chemeClr val="tx1"/>
          </a:solidFill>
        </p:grpSpPr>
        <p:sp>
          <p:nvSpPr>
            <p:cNvPr id="6376" name="Google Shape;6376;p87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7" name="Google Shape;6377;p87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78" name="Google Shape;6378;p87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79" name="Google Shape;6379;p87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chemeClr val="tx1"/>
          </a:solidFill>
        </p:grpSpPr>
        <p:sp>
          <p:nvSpPr>
            <p:cNvPr id="6380" name="Google Shape;6380;p87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81" name="Google Shape;6381;p87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82" name="Google Shape;6382;p87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83" name="Google Shape;6383;p87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chemeClr val="tx1"/>
          </a:solidFill>
        </p:grpSpPr>
        <p:sp>
          <p:nvSpPr>
            <p:cNvPr id="6384" name="Google Shape;6384;p87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85" name="Google Shape;6385;p87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86" name="Google Shape;6386;p87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87" name="Google Shape;6387;p87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88" name="Google Shape;6388;p87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chemeClr val="tx1"/>
          </a:solidFill>
        </p:grpSpPr>
        <p:sp>
          <p:nvSpPr>
            <p:cNvPr id="6389" name="Google Shape;6389;p87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90" name="Google Shape;6390;p87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91" name="Google Shape;6391;p87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chemeClr val="tx1"/>
          </a:solidFill>
        </p:grpSpPr>
        <p:sp>
          <p:nvSpPr>
            <p:cNvPr id="6392" name="Google Shape;6392;p87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93" name="Google Shape;6393;p87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94" name="Google Shape;6394;p87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chemeClr val="tx1"/>
          </a:solidFill>
        </p:grpSpPr>
        <p:sp>
          <p:nvSpPr>
            <p:cNvPr id="6395" name="Google Shape;6395;p87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96" name="Google Shape;6396;p87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97" name="Google Shape;6397;p87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398" name="Google Shape;6398;p87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399" name="Google Shape;6399;p87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chemeClr val="tx1"/>
          </a:solidFill>
        </p:grpSpPr>
        <p:sp>
          <p:nvSpPr>
            <p:cNvPr id="6400" name="Google Shape;6400;p87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1" name="Google Shape;6401;p87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2" name="Google Shape;6402;p87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3" name="Google Shape;6403;p87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04" name="Google Shape;6404;p87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chemeClr val="tx1"/>
          </a:solidFill>
        </p:grpSpPr>
        <p:sp>
          <p:nvSpPr>
            <p:cNvPr id="6405" name="Google Shape;6405;p87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6" name="Google Shape;6406;p87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7" name="Google Shape;6407;p87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8" name="Google Shape;6408;p87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09" name="Google Shape;6409;p87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10" name="Google Shape;6410;p87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11" name="Google Shape;6411;p87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12" name="Google Shape;6412;p87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chemeClr val="tx1"/>
          </a:solidFill>
        </p:grpSpPr>
        <p:sp>
          <p:nvSpPr>
            <p:cNvPr id="6413" name="Google Shape;6413;p87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14" name="Google Shape;6414;p87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415" name="Google Shape;6415;p87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416" name="Google Shape;6416;p87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chemeClr val="tx1"/>
          </a:solidFill>
        </p:grpSpPr>
        <p:sp>
          <p:nvSpPr>
            <p:cNvPr id="6417" name="Google Shape;6417;p87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18" name="Google Shape;6418;p87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19" name="Google Shape;6419;p87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20" name="Google Shape;6420;p87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421" name="Google Shape;6421;p87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422" name="Google Shape;6422;p87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chemeClr val="tx1"/>
          </a:solidFill>
        </p:grpSpPr>
        <p:sp>
          <p:nvSpPr>
            <p:cNvPr id="6423" name="Google Shape;6423;p87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24" name="Google Shape;6424;p87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25" name="Google Shape;6425;p87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26" name="Google Shape;6426;p87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chemeClr val="tx1"/>
          </a:solidFill>
        </p:grpSpPr>
        <p:sp>
          <p:nvSpPr>
            <p:cNvPr id="6427" name="Google Shape;6427;p87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28" name="Google Shape;6428;p87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29" name="Google Shape;6429;p87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30" name="Google Shape;6430;p87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31" name="Google Shape;6431;p87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32" name="Google Shape;6432;p87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33" name="Google Shape;6433;p87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34" name="Google Shape;6434;p87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chemeClr val="tx1"/>
          </a:solidFill>
        </p:grpSpPr>
        <p:sp>
          <p:nvSpPr>
            <p:cNvPr id="6435" name="Google Shape;6435;p87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36" name="Google Shape;6436;p87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437" name="Google Shape;6437;p87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438" name="Google Shape;6438;p87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439" name="Google Shape;6439;p87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440" name="Google Shape;6440;p87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chemeClr val="tx1"/>
          </a:solidFill>
        </p:grpSpPr>
        <p:sp>
          <p:nvSpPr>
            <p:cNvPr id="6441" name="Google Shape;6441;p87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2" name="Google Shape;6442;p87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3" name="Google Shape;6443;p87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4" name="Google Shape;6444;p87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45" name="Google Shape;6445;p87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chemeClr val="tx1"/>
          </a:solidFill>
        </p:grpSpPr>
        <p:sp>
          <p:nvSpPr>
            <p:cNvPr id="6446" name="Google Shape;6446;p87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7" name="Google Shape;6447;p87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8" name="Google Shape;6448;p87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49" name="Google Shape;6449;p87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0" name="Google Shape;6450;p87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1" name="Google Shape;6451;p87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2" name="Google Shape;6452;p87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53" name="Google Shape;6453;p87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chemeClr val="tx1"/>
          </a:solidFill>
        </p:grpSpPr>
        <p:sp>
          <p:nvSpPr>
            <p:cNvPr id="6454" name="Google Shape;6454;p87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5" name="Google Shape;6455;p87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6" name="Google Shape;6456;p87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57" name="Google Shape;6457;p87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chemeClr val="tx1"/>
          </a:solidFill>
        </p:grpSpPr>
        <p:sp>
          <p:nvSpPr>
            <p:cNvPr id="6458" name="Google Shape;6458;p87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59" name="Google Shape;6459;p87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0" name="Google Shape;6460;p87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1" name="Google Shape;6461;p87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2" name="Google Shape;6462;p87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63" name="Google Shape;6463;p87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chemeClr val="tx1"/>
          </a:solidFill>
        </p:grpSpPr>
        <p:sp>
          <p:nvSpPr>
            <p:cNvPr id="6464" name="Google Shape;6464;p87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5" name="Google Shape;6465;p87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6" name="Google Shape;6466;p87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7" name="Google Shape;6467;p87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8" name="Google Shape;6468;p87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69" name="Google Shape;6469;p87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70" name="Google Shape;6470;p87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71" name="Google Shape;6471;p87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chemeClr val="tx1"/>
          </a:solidFill>
        </p:grpSpPr>
        <p:sp>
          <p:nvSpPr>
            <p:cNvPr id="6472" name="Google Shape;6472;p87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73" name="Google Shape;6473;p87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74" name="Google Shape;6474;p87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75" name="Google Shape;6475;p87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chemeClr val="tx1"/>
          </a:solidFill>
        </p:grpSpPr>
        <p:sp>
          <p:nvSpPr>
            <p:cNvPr id="6476" name="Google Shape;6476;p87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77" name="Google Shape;6477;p87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78" name="Google Shape;6478;p87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79" name="Google Shape;6479;p87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chemeClr val="tx1"/>
          </a:solidFill>
        </p:grpSpPr>
        <p:sp>
          <p:nvSpPr>
            <p:cNvPr id="6480" name="Google Shape;6480;p87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1" name="Google Shape;6481;p87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2" name="Google Shape;6482;p87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3" name="Google Shape;6483;p87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84" name="Google Shape;6484;p87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chemeClr val="tx1"/>
          </a:solidFill>
        </p:grpSpPr>
        <p:sp>
          <p:nvSpPr>
            <p:cNvPr id="6485" name="Google Shape;6485;p87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6" name="Google Shape;6486;p87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7" name="Google Shape;6487;p87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8" name="Google Shape;6488;p87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89" name="Google Shape;6489;p87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90" name="Google Shape;6490;p87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chemeClr val="tx1"/>
          </a:solidFill>
        </p:grpSpPr>
        <p:sp>
          <p:nvSpPr>
            <p:cNvPr id="6491" name="Google Shape;6491;p87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2" name="Google Shape;6492;p87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493" name="Google Shape;6493;p87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chemeClr val="tx1"/>
          </a:solidFill>
        </p:grpSpPr>
        <p:sp>
          <p:nvSpPr>
            <p:cNvPr id="6494" name="Google Shape;6494;p87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5" name="Google Shape;6495;p87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6" name="Google Shape;6496;p87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7" name="Google Shape;6497;p87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8" name="Google Shape;6498;p87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499" name="Google Shape;6499;p87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0" name="Google Shape;6500;p87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01" name="Google Shape;6501;p87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chemeClr val="tx1"/>
          </a:solidFill>
        </p:grpSpPr>
        <p:sp>
          <p:nvSpPr>
            <p:cNvPr id="6502" name="Google Shape;6502;p87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3" name="Google Shape;6503;p87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4" name="Google Shape;6504;p87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5" name="Google Shape;6505;p87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6" name="Google Shape;6506;p87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7" name="Google Shape;6507;p87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08" name="Google Shape;6508;p87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09" name="Google Shape;6509;p87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chemeClr val="tx1"/>
          </a:solidFill>
        </p:grpSpPr>
        <p:sp>
          <p:nvSpPr>
            <p:cNvPr id="6510" name="Google Shape;6510;p87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1" name="Google Shape;6511;p87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2" name="Google Shape;6512;p87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3" name="Google Shape;6513;p87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4" name="Google Shape;6514;p87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15" name="Google Shape;6515;p87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chemeClr val="tx1"/>
          </a:solidFill>
        </p:grpSpPr>
        <p:sp>
          <p:nvSpPr>
            <p:cNvPr id="6516" name="Google Shape;6516;p87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7" name="Google Shape;6517;p87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8" name="Google Shape;6518;p87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19" name="Google Shape;6519;p87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0" name="Google Shape;6520;p87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1" name="Google Shape;6521;p87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22" name="Google Shape;6522;p87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chemeClr val="tx1"/>
          </a:solidFill>
        </p:grpSpPr>
        <p:sp>
          <p:nvSpPr>
            <p:cNvPr id="6523" name="Google Shape;6523;p87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4" name="Google Shape;6524;p87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5" name="Google Shape;6525;p87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6" name="Google Shape;6526;p87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27" name="Google Shape;6527;p87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chemeClr val="tx1"/>
          </a:solidFill>
        </p:grpSpPr>
        <p:sp>
          <p:nvSpPr>
            <p:cNvPr id="6528" name="Google Shape;6528;p87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29" name="Google Shape;6529;p87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0" name="Google Shape;6530;p87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1" name="Google Shape;6531;p87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2" name="Google Shape;6532;p87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3" name="Google Shape;6533;p87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4" name="Google Shape;6534;p87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5" name="Google Shape;6535;p87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36" name="Google Shape;6536;p87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chemeClr val="tx1"/>
          </a:solidFill>
        </p:grpSpPr>
        <p:sp>
          <p:nvSpPr>
            <p:cNvPr id="6537" name="Google Shape;6537;p87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8" name="Google Shape;6538;p87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39" name="Google Shape;6539;p87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0" name="Google Shape;6540;p87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1" name="Google Shape;6541;p87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42" name="Google Shape;6542;p87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chemeClr val="tx1"/>
          </a:solidFill>
        </p:grpSpPr>
        <p:sp>
          <p:nvSpPr>
            <p:cNvPr id="6543" name="Google Shape;6543;p87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4" name="Google Shape;6544;p87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5" name="Google Shape;6545;p87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6" name="Google Shape;6546;p87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47" name="Google Shape;6547;p87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chemeClr val="tx1"/>
          </a:solidFill>
        </p:grpSpPr>
        <p:sp>
          <p:nvSpPr>
            <p:cNvPr id="6548" name="Google Shape;6548;p87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49" name="Google Shape;6549;p87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0" name="Google Shape;6550;p87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1" name="Google Shape;6551;p87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2" name="Google Shape;6552;p87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53" name="Google Shape;6553;p87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chemeClr val="tx1"/>
          </a:solidFill>
        </p:grpSpPr>
        <p:sp>
          <p:nvSpPr>
            <p:cNvPr id="6554" name="Google Shape;6554;p87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5" name="Google Shape;6555;p87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6" name="Google Shape;6556;p87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7" name="Google Shape;6557;p87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8" name="Google Shape;6558;p87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59" name="Google Shape;6559;p87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0" name="Google Shape;6560;p87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1" name="Google Shape;6561;p87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2" name="Google Shape;6562;p87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3" name="Google Shape;6563;p87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4" name="Google Shape;6564;p87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5" name="Google Shape;6565;p87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66" name="Google Shape;6566;p87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chemeClr val="tx1"/>
          </a:solidFill>
        </p:grpSpPr>
        <p:sp>
          <p:nvSpPr>
            <p:cNvPr id="6567" name="Google Shape;6567;p87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8" name="Google Shape;6568;p87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69" name="Google Shape;6569;p87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0" name="Google Shape;6570;p87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1" name="Google Shape;6571;p87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2" name="Google Shape;6572;p87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73" name="Google Shape;6573;p87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chemeClr val="tx1"/>
          </a:solidFill>
        </p:grpSpPr>
        <p:sp>
          <p:nvSpPr>
            <p:cNvPr id="6574" name="Google Shape;6574;p87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5" name="Google Shape;6575;p87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6" name="Google Shape;6576;p87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7" name="Google Shape;6577;p87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8" name="Google Shape;6578;p87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79" name="Google Shape;6579;p87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80" name="Google Shape;6580;p87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81" name="Google Shape;6581;p87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chemeClr val="tx1"/>
          </a:solidFill>
        </p:grpSpPr>
        <p:sp>
          <p:nvSpPr>
            <p:cNvPr id="6582" name="Google Shape;6582;p87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83" name="Google Shape;6583;p87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84" name="Google Shape;6584;p87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585" name="Google Shape;6585;p87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586" name="Google Shape;6586;p87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chemeClr val="tx1"/>
          </a:solidFill>
        </p:grpSpPr>
        <p:sp>
          <p:nvSpPr>
            <p:cNvPr id="6587" name="Google Shape;6587;p87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88" name="Google Shape;6588;p87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89" name="Google Shape;6589;p87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90" name="Google Shape;6590;p87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591" name="Google Shape;6591;p87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chemeClr val="tx1"/>
          </a:solidFill>
        </p:grpSpPr>
        <p:sp>
          <p:nvSpPr>
            <p:cNvPr id="6592" name="Google Shape;6592;p87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93" name="Google Shape;6593;p87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94" name="Google Shape;6594;p87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95" name="Google Shape;6595;p87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596" name="Google Shape;6596;p87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597" name="Google Shape;6597;p87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598" name="Google Shape;6598;p87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chemeClr val="tx1"/>
          </a:solidFill>
        </p:grpSpPr>
        <p:sp>
          <p:nvSpPr>
            <p:cNvPr id="6599" name="Google Shape;6599;p87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0" name="Google Shape;6600;p87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1" name="Google Shape;6601;p87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02" name="Google Shape;6602;p87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chemeClr val="tx1"/>
          </a:solidFill>
        </p:grpSpPr>
        <p:sp>
          <p:nvSpPr>
            <p:cNvPr id="6603" name="Google Shape;6603;p87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4" name="Google Shape;6604;p87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5" name="Google Shape;6605;p87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6" name="Google Shape;6606;p87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7" name="Google Shape;6607;p87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08" name="Google Shape;6608;p87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09" name="Google Shape;6609;p87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chemeClr val="tx1"/>
          </a:solidFill>
        </p:grpSpPr>
        <p:sp>
          <p:nvSpPr>
            <p:cNvPr id="6610" name="Google Shape;6610;p87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1" name="Google Shape;6611;p87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2" name="Google Shape;6612;p87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3" name="Google Shape;6613;p87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4" name="Google Shape;6614;p87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5" name="Google Shape;6615;p87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6" name="Google Shape;6616;p87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17" name="Google Shape;6617;p87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chemeClr val="tx1"/>
          </a:solidFill>
        </p:grpSpPr>
        <p:sp>
          <p:nvSpPr>
            <p:cNvPr id="6618" name="Google Shape;6618;p87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19" name="Google Shape;6619;p87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0" name="Google Shape;6620;p87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21" name="Google Shape;6621;p87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chemeClr val="tx1"/>
          </a:solidFill>
        </p:grpSpPr>
        <p:sp>
          <p:nvSpPr>
            <p:cNvPr id="6622" name="Google Shape;6622;p87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3" name="Google Shape;6623;p87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4" name="Google Shape;6624;p87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5" name="Google Shape;6625;p87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6" name="Google Shape;6626;p87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27" name="Google Shape;6627;p87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28" name="Google Shape;6628;p87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chemeClr val="tx1"/>
          </a:solidFill>
        </p:grpSpPr>
        <p:sp>
          <p:nvSpPr>
            <p:cNvPr id="6629" name="Google Shape;6629;p87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0" name="Google Shape;6630;p87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1" name="Google Shape;6631;p87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32" name="Google Shape;6632;p87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chemeClr val="tx1"/>
          </a:solidFill>
        </p:grpSpPr>
        <p:sp>
          <p:nvSpPr>
            <p:cNvPr id="6633" name="Google Shape;6633;p87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4" name="Google Shape;6634;p87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5" name="Google Shape;6635;p87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36" name="Google Shape;6636;p87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chemeClr val="tx1"/>
          </a:solidFill>
        </p:grpSpPr>
        <p:sp>
          <p:nvSpPr>
            <p:cNvPr id="6637" name="Google Shape;6637;p87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8" name="Google Shape;6638;p87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39" name="Google Shape;6639;p87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40" name="Google Shape;6640;p87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chemeClr val="tx1"/>
          </a:solidFill>
        </p:grpSpPr>
        <p:sp>
          <p:nvSpPr>
            <p:cNvPr id="6641" name="Google Shape;6641;p87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2" name="Google Shape;6642;p87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3" name="Google Shape;6643;p87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4" name="Google Shape;6644;p87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5" name="Google Shape;6645;p87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6" name="Google Shape;6646;p87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7" name="Google Shape;6647;p87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48" name="Google Shape;6648;p87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49" name="Google Shape;6649;p87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chemeClr val="tx1"/>
          </a:solidFill>
        </p:grpSpPr>
        <p:sp>
          <p:nvSpPr>
            <p:cNvPr id="6650" name="Google Shape;6650;p87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1" name="Google Shape;6651;p87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2" name="Google Shape;6652;p87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3" name="Google Shape;6653;p87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4" name="Google Shape;6654;p87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5" name="Google Shape;6655;p87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6" name="Google Shape;6656;p87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57" name="Google Shape;6657;p87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58" name="Google Shape;6658;p87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chemeClr val="tx1"/>
          </a:solidFill>
        </p:grpSpPr>
        <p:sp>
          <p:nvSpPr>
            <p:cNvPr id="6659" name="Google Shape;6659;p87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0" name="Google Shape;6660;p87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1" name="Google Shape;6661;p87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62" name="Google Shape;6662;p87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chemeClr val="tx1"/>
          </a:solidFill>
        </p:grpSpPr>
        <p:sp>
          <p:nvSpPr>
            <p:cNvPr id="6663" name="Google Shape;6663;p87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4" name="Google Shape;6664;p87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5" name="Google Shape;6665;p87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6" name="Google Shape;6666;p87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7" name="Google Shape;6667;p87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8" name="Google Shape;6668;p87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69" name="Google Shape;6669;p87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0" name="Google Shape;6670;p87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71" name="Google Shape;6671;p87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chemeClr val="tx1"/>
          </a:solidFill>
        </p:grpSpPr>
        <p:sp>
          <p:nvSpPr>
            <p:cNvPr id="6672" name="Google Shape;6672;p87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3" name="Google Shape;6673;p87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4" name="Google Shape;6674;p87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5" name="Google Shape;6675;p87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6" name="Google Shape;6676;p87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7" name="Google Shape;6677;p87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8" name="Google Shape;6678;p87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79" name="Google Shape;6679;p87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80" name="Google Shape;6680;p87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chemeClr val="tx1"/>
          </a:solidFill>
        </p:grpSpPr>
        <p:sp>
          <p:nvSpPr>
            <p:cNvPr id="6681" name="Google Shape;6681;p87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2" name="Google Shape;6682;p87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3" name="Google Shape;6683;p87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4" name="Google Shape;6684;p87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85" name="Google Shape;6685;p87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chemeClr val="tx1"/>
          </a:solidFill>
        </p:grpSpPr>
        <p:sp>
          <p:nvSpPr>
            <p:cNvPr id="6686" name="Google Shape;6686;p87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7" name="Google Shape;6687;p87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8" name="Google Shape;6688;p87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89" name="Google Shape;6689;p87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0" name="Google Shape;6690;p87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1" name="Google Shape;6691;p87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2" name="Google Shape;6692;p87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693" name="Google Shape;6693;p87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chemeClr val="tx1"/>
          </a:solidFill>
        </p:grpSpPr>
        <p:sp>
          <p:nvSpPr>
            <p:cNvPr id="6694" name="Google Shape;6694;p87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5" name="Google Shape;6695;p87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6" name="Google Shape;6696;p87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7" name="Google Shape;6697;p87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8" name="Google Shape;6698;p87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699" name="Google Shape;6699;p87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00" name="Google Shape;6700;p87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chemeClr val="tx1"/>
          </a:solidFill>
        </p:grpSpPr>
        <p:sp>
          <p:nvSpPr>
            <p:cNvPr id="6701" name="Google Shape;6701;p87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2" name="Google Shape;6702;p87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3" name="Google Shape;6703;p87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4" name="Google Shape;6704;p87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5" name="Google Shape;6705;p87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06" name="Google Shape;6706;p87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chemeClr val="tx1"/>
          </a:solidFill>
        </p:grpSpPr>
        <p:sp>
          <p:nvSpPr>
            <p:cNvPr id="6707" name="Google Shape;6707;p87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8" name="Google Shape;6708;p87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09" name="Google Shape;6709;p87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10" name="Google Shape;6710;p87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chemeClr val="tx1"/>
          </a:solidFill>
        </p:grpSpPr>
        <p:sp>
          <p:nvSpPr>
            <p:cNvPr id="6711" name="Google Shape;6711;p87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2" name="Google Shape;6712;p87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3" name="Google Shape;6713;p87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4" name="Google Shape;6714;p87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5" name="Google Shape;6715;p87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6" name="Google Shape;6716;p87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17" name="Google Shape;6717;p87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18" name="Google Shape;6718;p87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chemeClr val="tx1"/>
          </a:solidFill>
        </p:grpSpPr>
        <p:sp>
          <p:nvSpPr>
            <p:cNvPr id="6719" name="Google Shape;6719;p87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0" name="Google Shape;6720;p87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1" name="Google Shape;6721;p87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22" name="Google Shape;6722;p87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chemeClr val="tx1"/>
          </a:solidFill>
        </p:grpSpPr>
        <p:sp>
          <p:nvSpPr>
            <p:cNvPr id="6723" name="Google Shape;6723;p87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4" name="Google Shape;6724;p87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5" name="Google Shape;6725;p87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6" name="Google Shape;6726;p87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27" name="Google Shape;6727;p87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28" name="Google Shape;6728;p87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chemeClr val="tx1"/>
          </a:solidFill>
        </p:grpSpPr>
        <p:sp>
          <p:nvSpPr>
            <p:cNvPr id="6729" name="Google Shape;6729;p87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0" name="Google Shape;6730;p87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1" name="Google Shape;6731;p87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2" name="Google Shape;6732;p87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33" name="Google Shape;6733;p87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chemeClr val="tx1"/>
          </a:solidFill>
        </p:grpSpPr>
        <p:sp>
          <p:nvSpPr>
            <p:cNvPr id="6734" name="Google Shape;6734;p87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5" name="Google Shape;6735;p87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6" name="Google Shape;6736;p87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7" name="Google Shape;6737;p87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38" name="Google Shape;6738;p87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39" name="Google Shape;6739;p87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chemeClr val="tx1"/>
          </a:solidFill>
        </p:grpSpPr>
        <p:sp>
          <p:nvSpPr>
            <p:cNvPr id="6740" name="Google Shape;6740;p87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1" name="Google Shape;6741;p87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2" name="Google Shape;6742;p87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3" name="Google Shape;6743;p87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4" name="Google Shape;6744;p87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5" name="Google Shape;6745;p87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6" name="Google Shape;6746;p87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47" name="Google Shape;6747;p87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chemeClr val="tx1"/>
          </a:solidFill>
        </p:grpSpPr>
        <p:sp>
          <p:nvSpPr>
            <p:cNvPr id="6748" name="Google Shape;6748;p87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49" name="Google Shape;6749;p87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50" name="Google Shape;6750;p87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51" name="Google Shape;6751;p87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52" name="Google Shape;6752;p87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53" name="Google Shape;6753;p87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/>
          <p:nvPr/>
        </p:nvSpPr>
        <p:spPr>
          <a:xfrm rot="-5400000">
            <a:off x="3800086" y="-694515"/>
            <a:ext cx="4149900" cy="654867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9"/>
          <p:cNvSpPr txBox="1">
            <a:spLocks noGrp="1"/>
          </p:cNvSpPr>
          <p:nvPr>
            <p:ph type="subTitle" idx="1"/>
          </p:nvPr>
        </p:nvSpPr>
        <p:spPr>
          <a:xfrm>
            <a:off x="3246728" y="3519517"/>
            <a:ext cx="5256615" cy="7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Here you can describe the company’s mission. A clear message is a good way to get down to business</a:t>
            </a:r>
            <a:endParaRPr sz="2000" dirty="0"/>
          </a:p>
        </p:txBody>
      </p:sp>
      <p:sp>
        <p:nvSpPr>
          <p:cNvPr id="242" name="Google Shape;242;p39"/>
          <p:cNvSpPr/>
          <p:nvPr/>
        </p:nvSpPr>
        <p:spPr>
          <a:xfrm rot="-5400000">
            <a:off x="-1556400" y="1471125"/>
            <a:ext cx="5213700" cy="2209500"/>
          </a:xfrm>
          <a:prstGeom prst="rect">
            <a:avLst/>
          </a:prstGeom>
          <a:solidFill>
            <a:schemeClr val="dk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9"/>
          <p:cNvSpPr txBox="1">
            <a:spLocks noGrp="1"/>
          </p:cNvSpPr>
          <p:nvPr>
            <p:ph type="title"/>
          </p:nvPr>
        </p:nvSpPr>
        <p:spPr>
          <a:xfrm rot="-5400000">
            <a:off x="-568225" y="183055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MISSION STATEMENT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247" y="765442"/>
            <a:ext cx="2754075" cy="275407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" name="Google Shape;6758;p88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Help &amp; Support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9" name="Google Shape;6759;p88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60" name="Google Shape;6760;p88"/>
          <p:cNvGrpSpPr/>
          <p:nvPr/>
        </p:nvGrpSpPr>
        <p:grpSpPr>
          <a:xfrm>
            <a:off x="877057" y="1532946"/>
            <a:ext cx="294401" cy="353645"/>
            <a:chOff x="-35814600" y="3202075"/>
            <a:chExt cx="242625" cy="291450"/>
          </a:xfrm>
          <a:solidFill>
            <a:schemeClr val="tx1"/>
          </a:solidFill>
        </p:grpSpPr>
        <p:sp>
          <p:nvSpPr>
            <p:cNvPr id="6761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2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3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4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5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6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67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68" name="Google Shape;6768;p88"/>
          <p:cNvGrpSpPr/>
          <p:nvPr/>
        </p:nvGrpSpPr>
        <p:grpSpPr>
          <a:xfrm>
            <a:off x="847435" y="1973866"/>
            <a:ext cx="353645" cy="353888"/>
            <a:chOff x="-35839800" y="3561025"/>
            <a:chExt cx="291450" cy="291650"/>
          </a:xfrm>
          <a:solidFill>
            <a:schemeClr val="tx1"/>
          </a:solidFill>
        </p:grpSpPr>
        <p:sp>
          <p:nvSpPr>
            <p:cNvPr id="6769" name="Google Shape;6769;p88"/>
            <p:cNvSpPr/>
            <p:nvPr/>
          </p:nvSpPr>
          <p:spPr>
            <a:xfrm>
              <a:off x="-35772850" y="3612425"/>
              <a:ext cx="155200" cy="142575"/>
            </a:xfrm>
            <a:custGeom>
              <a:avLst/>
              <a:gdLst/>
              <a:ahLst/>
              <a:cxnLst/>
              <a:rect l="l" t="t" r="r" b="b"/>
              <a:pathLst>
                <a:path w="6208" h="5703" extrusionOk="0">
                  <a:moveTo>
                    <a:pt x="3088" y="693"/>
                  </a:moveTo>
                  <a:cubicBezTo>
                    <a:pt x="3655" y="693"/>
                    <a:pt x="4128" y="1166"/>
                    <a:pt x="4128" y="1733"/>
                  </a:cubicBezTo>
                  <a:cubicBezTo>
                    <a:pt x="4128" y="2174"/>
                    <a:pt x="3844" y="2552"/>
                    <a:pt x="3466" y="2710"/>
                  </a:cubicBezTo>
                  <a:lnTo>
                    <a:pt x="3466" y="3119"/>
                  </a:lnTo>
                  <a:cubicBezTo>
                    <a:pt x="3466" y="3308"/>
                    <a:pt x="3309" y="3466"/>
                    <a:pt x="3088" y="3466"/>
                  </a:cubicBezTo>
                  <a:cubicBezTo>
                    <a:pt x="2899" y="3466"/>
                    <a:pt x="2742" y="3308"/>
                    <a:pt x="2742" y="3119"/>
                  </a:cubicBezTo>
                  <a:lnTo>
                    <a:pt x="2742" y="2710"/>
                  </a:lnTo>
                  <a:cubicBezTo>
                    <a:pt x="2742" y="2426"/>
                    <a:pt x="2931" y="2174"/>
                    <a:pt x="3214" y="2080"/>
                  </a:cubicBezTo>
                  <a:cubicBezTo>
                    <a:pt x="3340" y="2048"/>
                    <a:pt x="3466" y="1891"/>
                    <a:pt x="3466" y="1765"/>
                  </a:cubicBezTo>
                  <a:cubicBezTo>
                    <a:pt x="3466" y="1576"/>
                    <a:pt x="3309" y="1418"/>
                    <a:pt x="3088" y="1418"/>
                  </a:cubicBezTo>
                  <a:cubicBezTo>
                    <a:pt x="2899" y="1418"/>
                    <a:pt x="2742" y="1576"/>
                    <a:pt x="2742" y="1765"/>
                  </a:cubicBezTo>
                  <a:cubicBezTo>
                    <a:pt x="2742" y="1954"/>
                    <a:pt x="2584" y="2111"/>
                    <a:pt x="2395" y="2111"/>
                  </a:cubicBezTo>
                  <a:cubicBezTo>
                    <a:pt x="2206" y="2111"/>
                    <a:pt x="2049" y="1954"/>
                    <a:pt x="2049" y="1765"/>
                  </a:cubicBezTo>
                  <a:cubicBezTo>
                    <a:pt x="2080" y="1166"/>
                    <a:pt x="2553" y="693"/>
                    <a:pt x="3088" y="693"/>
                  </a:cubicBezTo>
                  <a:close/>
                  <a:moveTo>
                    <a:pt x="3088" y="3781"/>
                  </a:moveTo>
                  <a:cubicBezTo>
                    <a:pt x="3309" y="3781"/>
                    <a:pt x="3466" y="3938"/>
                    <a:pt x="3466" y="4127"/>
                  </a:cubicBezTo>
                  <a:cubicBezTo>
                    <a:pt x="3466" y="4317"/>
                    <a:pt x="3309" y="4474"/>
                    <a:pt x="3088" y="4474"/>
                  </a:cubicBezTo>
                  <a:cubicBezTo>
                    <a:pt x="2899" y="4474"/>
                    <a:pt x="2742" y="4317"/>
                    <a:pt x="2742" y="4127"/>
                  </a:cubicBezTo>
                  <a:cubicBezTo>
                    <a:pt x="2742" y="3938"/>
                    <a:pt x="2899" y="3781"/>
                    <a:pt x="3088" y="3781"/>
                  </a:cubicBezTo>
                  <a:close/>
                  <a:moveTo>
                    <a:pt x="347" y="0"/>
                  </a:moveTo>
                  <a:cubicBezTo>
                    <a:pt x="158" y="32"/>
                    <a:pt x="1" y="189"/>
                    <a:pt x="1" y="347"/>
                  </a:cubicBezTo>
                  <a:lnTo>
                    <a:pt x="1" y="5010"/>
                  </a:lnTo>
                  <a:lnTo>
                    <a:pt x="694" y="5703"/>
                  </a:lnTo>
                  <a:cubicBezTo>
                    <a:pt x="1371" y="5088"/>
                    <a:pt x="2238" y="4781"/>
                    <a:pt x="3104" y="4781"/>
                  </a:cubicBezTo>
                  <a:cubicBezTo>
                    <a:pt x="3970" y="4781"/>
                    <a:pt x="4837" y="5088"/>
                    <a:pt x="5514" y="5703"/>
                  </a:cubicBezTo>
                  <a:lnTo>
                    <a:pt x="6207" y="5010"/>
                  </a:lnTo>
                  <a:lnTo>
                    <a:pt x="6207" y="347"/>
                  </a:lnTo>
                  <a:cubicBezTo>
                    <a:pt x="6207" y="158"/>
                    <a:pt x="6050" y="0"/>
                    <a:pt x="58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88"/>
            <p:cNvSpPr/>
            <p:nvPr/>
          </p:nvSpPr>
          <p:spPr>
            <a:xfrm>
              <a:off x="-35621625" y="3694325"/>
              <a:ext cx="73275" cy="143375"/>
            </a:xfrm>
            <a:custGeom>
              <a:avLst/>
              <a:gdLst/>
              <a:ahLst/>
              <a:cxnLst/>
              <a:rect l="l" t="t" r="r" b="b"/>
              <a:pathLst>
                <a:path w="2931" h="5735" extrusionOk="0">
                  <a:moveTo>
                    <a:pt x="2931" y="1"/>
                  </a:moveTo>
                  <a:lnTo>
                    <a:pt x="1" y="2899"/>
                  </a:lnTo>
                  <a:lnTo>
                    <a:pt x="2805" y="5735"/>
                  </a:lnTo>
                  <a:cubicBezTo>
                    <a:pt x="2868" y="5609"/>
                    <a:pt x="2931" y="5451"/>
                    <a:pt x="2931" y="5294"/>
                  </a:cubicBezTo>
                  <a:lnTo>
                    <a:pt x="29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88"/>
            <p:cNvSpPr/>
            <p:nvPr/>
          </p:nvSpPr>
          <p:spPr>
            <a:xfrm>
              <a:off x="-35827200" y="3748675"/>
              <a:ext cx="263100" cy="104000"/>
            </a:xfrm>
            <a:custGeom>
              <a:avLst/>
              <a:gdLst/>
              <a:ahLst/>
              <a:cxnLst/>
              <a:rect l="l" t="t" r="r" b="b"/>
              <a:pathLst>
                <a:path w="10524" h="4160" extrusionOk="0">
                  <a:moveTo>
                    <a:pt x="5235" y="1"/>
                  </a:moveTo>
                  <a:cubicBezTo>
                    <a:pt x="4482" y="1"/>
                    <a:pt x="3734" y="284"/>
                    <a:pt x="3183" y="851"/>
                  </a:cubicBezTo>
                  <a:lnTo>
                    <a:pt x="1" y="4033"/>
                  </a:lnTo>
                  <a:cubicBezTo>
                    <a:pt x="158" y="4128"/>
                    <a:pt x="316" y="4159"/>
                    <a:pt x="473" y="4159"/>
                  </a:cubicBezTo>
                  <a:lnTo>
                    <a:pt x="10082" y="4159"/>
                  </a:lnTo>
                  <a:cubicBezTo>
                    <a:pt x="10240" y="4159"/>
                    <a:pt x="10398" y="4128"/>
                    <a:pt x="10524" y="4033"/>
                  </a:cubicBezTo>
                  <a:lnTo>
                    <a:pt x="7310" y="851"/>
                  </a:lnTo>
                  <a:cubicBezTo>
                    <a:pt x="6743" y="284"/>
                    <a:pt x="5987" y="1"/>
                    <a:pt x="52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88"/>
            <p:cNvSpPr/>
            <p:nvPr/>
          </p:nvSpPr>
          <p:spPr>
            <a:xfrm>
              <a:off x="-35831925" y="3635275"/>
              <a:ext cx="41775" cy="85075"/>
            </a:xfrm>
            <a:custGeom>
              <a:avLst/>
              <a:gdLst/>
              <a:ahLst/>
              <a:cxnLst/>
              <a:rect l="l" t="t" r="r" b="b"/>
              <a:pathLst>
                <a:path w="1671" h="3403" extrusionOk="0">
                  <a:moveTo>
                    <a:pt x="1671" y="0"/>
                  </a:moveTo>
                  <a:lnTo>
                    <a:pt x="1" y="1701"/>
                  </a:lnTo>
                  <a:lnTo>
                    <a:pt x="1671" y="3403"/>
                  </a:lnTo>
                  <a:lnTo>
                    <a:pt x="16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88"/>
            <p:cNvSpPr/>
            <p:nvPr/>
          </p:nvSpPr>
          <p:spPr>
            <a:xfrm>
              <a:off x="-35601150" y="3635275"/>
              <a:ext cx="43350" cy="85075"/>
            </a:xfrm>
            <a:custGeom>
              <a:avLst/>
              <a:gdLst/>
              <a:ahLst/>
              <a:cxnLst/>
              <a:rect l="l" t="t" r="r" b="b"/>
              <a:pathLst>
                <a:path w="1734" h="3403" extrusionOk="0">
                  <a:moveTo>
                    <a:pt x="1" y="0"/>
                  </a:moveTo>
                  <a:lnTo>
                    <a:pt x="1" y="3403"/>
                  </a:lnTo>
                  <a:lnTo>
                    <a:pt x="1734" y="170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88"/>
            <p:cNvSpPr/>
            <p:nvPr/>
          </p:nvSpPr>
          <p:spPr>
            <a:xfrm>
              <a:off x="-35750000" y="3561025"/>
              <a:ext cx="111075" cy="35675"/>
            </a:xfrm>
            <a:custGeom>
              <a:avLst/>
              <a:gdLst/>
              <a:ahLst/>
              <a:cxnLst/>
              <a:rect l="l" t="t" r="r" b="b"/>
              <a:pathLst>
                <a:path w="4443" h="1427" extrusionOk="0">
                  <a:moveTo>
                    <a:pt x="2182" y="1"/>
                  </a:moveTo>
                  <a:cubicBezTo>
                    <a:pt x="1686" y="1"/>
                    <a:pt x="1198" y="182"/>
                    <a:pt x="851" y="544"/>
                  </a:cubicBezTo>
                  <a:lnTo>
                    <a:pt x="0" y="1426"/>
                  </a:lnTo>
                  <a:lnTo>
                    <a:pt x="4443" y="1426"/>
                  </a:lnTo>
                  <a:lnTo>
                    <a:pt x="3560" y="544"/>
                  </a:lnTo>
                  <a:cubicBezTo>
                    <a:pt x="3182" y="182"/>
                    <a:pt x="2678" y="1"/>
                    <a:pt x="2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88"/>
            <p:cNvSpPr/>
            <p:nvPr/>
          </p:nvSpPr>
          <p:spPr>
            <a:xfrm>
              <a:off x="-35839800" y="3694325"/>
              <a:ext cx="72500" cy="143375"/>
            </a:xfrm>
            <a:custGeom>
              <a:avLst/>
              <a:gdLst/>
              <a:ahLst/>
              <a:cxnLst/>
              <a:rect l="l" t="t" r="r" b="b"/>
              <a:pathLst>
                <a:path w="2900" h="5735" extrusionOk="0">
                  <a:moveTo>
                    <a:pt x="1" y="1"/>
                  </a:moveTo>
                  <a:lnTo>
                    <a:pt x="1" y="5294"/>
                  </a:lnTo>
                  <a:cubicBezTo>
                    <a:pt x="1" y="5451"/>
                    <a:pt x="32" y="5609"/>
                    <a:pt x="95" y="5735"/>
                  </a:cubicBezTo>
                  <a:lnTo>
                    <a:pt x="2899" y="2899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6" name="Google Shape;6776;p88"/>
          <p:cNvSpPr/>
          <p:nvPr/>
        </p:nvSpPr>
        <p:spPr>
          <a:xfrm>
            <a:off x="845859" y="2409404"/>
            <a:ext cx="355557" cy="353645"/>
          </a:xfrm>
          <a:custGeom>
            <a:avLst/>
            <a:gdLst/>
            <a:ahLst/>
            <a:cxnLst/>
            <a:rect l="l" t="t" r="r" b="b"/>
            <a:pathLst>
              <a:path w="11721" h="11658" extrusionOk="0">
                <a:moveTo>
                  <a:pt x="6144" y="2773"/>
                </a:moveTo>
                <a:cubicBezTo>
                  <a:pt x="7467" y="2868"/>
                  <a:pt x="8570" y="3813"/>
                  <a:pt x="8885" y="5042"/>
                </a:cubicBezTo>
                <a:cubicBezTo>
                  <a:pt x="8917" y="5231"/>
                  <a:pt x="8791" y="5388"/>
                  <a:pt x="8633" y="5483"/>
                </a:cubicBezTo>
                <a:cubicBezTo>
                  <a:pt x="8613" y="5486"/>
                  <a:pt x="8594" y="5487"/>
                  <a:pt x="8575" y="5487"/>
                </a:cubicBezTo>
                <a:cubicBezTo>
                  <a:pt x="8412" y="5487"/>
                  <a:pt x="8277" y="5372"/>
                  <a:pt x="8192" y="5231"/>
                </a:cubicBezTo>
                <a:cubicBezTo>
                  <a:pt x="7972" y="4254"/>
                  <a:pt x="7089" y="3561"/>
                  <a:pt x="6113" y="3466"/>
                </a:cubicBezTo>
                <a:cubicBezTo>
                  <a:pt x="5924" y="3466"/>
                  <a:pt x="5798" y="3277"/>
                  <a:pt x="5798" y="3120"/>
                </a:cubicBezTo>
                <a:cubicBezTo>
                  <a:pt x="5798" y="2868"/>
                  <a:pt x="5955" y="2773"/>
                  <a:pt x="6144" y="2773"/>
                </a:cubicBezTo>
                <a:close/>
                <a:moveTo>
                  <a:pt x="6222" y="1414"/>
                </a:moveTo>
                <a:cubicBezTo>
                  <a:pt x="6238" y="1414"/>
                  <a:pt x="6254" y="1416"/>
                  <a:pt x="6270" y="1418"/>
                </a:cubicBezTo>
                <a:cubicBezTo>
                  <a:pt x="8161" y="1576"/>
                  <a:pt x="9862" y="2962"/>
                  <a:pt x="10240" y="5136"/>
                </a:cubicBezTo>
                <a:cubicBezTo>
                  <a:pt x="10303" y="5325"/>
                  <a:pt x="10177" y="5483"/>
                  <a:pt x="9988" y="5514"/>
                </a:cubicBezTo>
                <a:cubicBezTo>
                  <a:pt x="9960" y="5518"/>
                  <a:pt x="9934" y="5520"/>
                  <a:pt x="9908" y="5520"/>
                </a:cubicBezTo>
                <a:cubicBezTo>
                  <a:pt x="9730" y="5520"/>
                  <a:pt x="9606" y="5424"/>
                  <a:pt x="9578" y="5231"/>
                </a:cubicBezTo>
                <a:cubicBezTo>
                  <a:pt x="9263" y="3466"/>
                  <a:pt x="7846" y="2238"/>
                  <a:pt x="6239" y="2143"/>
                </a:cubicBezTo>
                <a:cubicBezTo>
                  <a:pt x="6050" y="2143"/>
                  <a:pt x="5924" y="1923"/>
                  <a:pt x="5924" y="1765"/>
                </a:cubicBezTo>
                <a:cubicBezTo>
                  <a:pt x="5924" y="1563"/>
                  <a:pt x="6055" y="1414"/>
                  <a:pt x="6222" y="1414"/>
                </a:cubicBezTo>
                <a:close/>
                <a:moveTo>
                  <a:pt x="5907" y="4124"/>
                </a:moveTo>
                <a:cubicBezTo>
                  <a:pt x="5923" y="4124"/>
                  <a:pt x="5939" y="4125"/>
                  <a:pt x="5955" y="4128"/>
                </a:cubicBezTo>
                <a:cubicBezTo>
                  <a:pt x="6680" y="4191"/>
                  <a:pt x="7247" y="4663"/>
                  <a:pt x="7499" y="5325"/>
                </a:cubicBezTo>
                <a:cubicBezTo>
                  <a:pt x="7530" y="5514"/>
                  <a:pt x="7467" y="5672"/>
                  <a:pt x="7247" y="5766"/>
                </a:cubicBezTo>
                <a:cubicBezTo>
                  <a:pt x="7223" y="5770"/>
                  <a:pt x="7199" y="5772"/>
                  <a:pt x="7177" y="5772"/>
                </a:cubicBezTo>
                <a:cubicBezTo>
                  <a:pt x="7019" y="5772"/>
                  <a:pt x="6892" y="5679"/>
                  <a:pt x="6837" y="5514"/>
                </a:cubicBezTo>
                <a:cubicBezTo>
                  <a:pt x="6711" y="5136"/>
                  <a:pt x="6365" y="4852"/>
                  <a:pt x="5924" y="4821"/>
                </a:cubicBezTo>
                <a:cubicBezTo>
                  <a:pt x="5735" y="4821"/>
                  <a:pt x="5609" y="4663"/>
                  <a:pt x="5609" y="4443"/>
                </a:cubicBezTo>
                <a:cubicBezTo>
                  <a:pt x="5609" y="4270"/>
                  <a:pt x="5740" y="4124"/>
                  <a:pt x="5907" y="4124"/>
                </a:cubicBezTo>
                <a:close/>
                <a:moveTo>
                  <a:pt x="3385" y="3199"/>
                </a:moveTo>
                <a:cubicBezTo>
                  <a:pt x="3455" y="3199"/>
                  <a:pt x="3527" y="3225"/>
                  <a:pt x="3592" y="3277"/>
                </a:cubicBezTo>
                <a:lnTo>
                  <a:pt x="4695" y="4096"/>
                </a:lnTo>
                <a:cubicBezTo>
                  <a:pt x="4853" y="4222"/>
                  <a:pt x="4884" y="4411"/>
                  <a:pt x="4790" y="4569"/>
                </a:cubicBezTo>
                <a:lnTo>
                  <a:pt x="4159" y="5388"/>
                </a:lnTo>
                <a:lnTo>
                  <a:pt x="6869" y="7436"/>
                </a:lnTo>
                <a:lnTo>
                  <a:pt x="7499" y="6617"/>
                </a:lnTo>
                <a:cubicBezTo>
                  <a:pt x="7572" y="6525"/>
                  <a:pt x="7667" y="6476"/>
                  <a:pt x="7765" y="6476"/>
                </a:cubicBezTo>
                <a:cubicBezTo>
                  <a:pt x="7835" y="6476"/>
                  <a:pt x="7906" y="6501"/>
                  <a:pt x="7972" y="6554"/>
                </a:cubicBezTo>
                <a:lnTo>
                  <a:pt x="9074" y="7373"/>
                </a:lnTo>
                <a:cubicBezTo>
                  <a:pt x="9232" y="7499"/>
                  <a:pt x="9263" y="7688"/>
                  <a:pt x="9137" y="7845"/>
                </a:cubicBezTo>
                <a:lnTo>
                  <a:pt x="8507" y="8665"/>
                </a:lnTo>
                <a:cubicBezTo>
                  <a:pt x="8225" y="9022"/>
                  <a:pt x="7819" y="9211"/>
                  <a:pt x="7403" y="9211"/>
                </a:cubicBezTo>
                <a:cubicBezTo>
                  <a:pt x="7123" y="9211"/>
                  <a:pt x="6839" y="9126"/>
                  <a:pt x="6585" y="8948"/>
                </a:cubicBezTo>
                <a:lnTo>
                  <a:pt x="2773" y="6081"/>
                </a:lnTo>
                <a:cubicBezTo>
                  <a:pt x="2143" y="5672"/>
                  <a:pt x="2017" y="4821"/>
                  <a:pt x="2490" y="4191"/>
                </a:cubicBezTo>
                <a:lnTo>
                  <a:pt x="3120" y="3340"/>
                </a:lnTo>
                <a:cubicBezTo>
                  <a:pt x="3193" y="3248"/>
                  <a:pt x="3288" y="3199"/>
                  <a:pt x="3385" y="3199"/>
                </a:cubicBezTo>
                <a:close/>
                <a:moveTo>
                  <a:pt x="5829" y="1"/>
                </a:moveTo>
                <a:cubicBezTo>
                  <a:pt x="2647" y="1"/>
                  <a:pt x="1" y="2647"/>
                  <a:pt x="1" y="5829"/>
                </a:cubicBezTo>
                <a:cubicBezTo>
                  <a:pt x="64" y="9011"/>
                  <a:pt x="2647" y="11658"/>
                  <a:pt x="5892" y="11658"/>
                </a:cubicBezTo>
                <a:cubicBezTo>
                  <a:pt x="6900" y="11658"/>
                  <a:pt x="7940" y="11374"/>
                  <a:pt x="8822" y="10838"/>
                </a:cubicBezTo>
                <a:lnTo>
                  <a:pt x="11248" y="11626"/>
                </a:lnTo>
                <a:cubicBezTo>
                  <a:pt x="11272" y="11634"/>
                  <a:pt x="11299" y="11638"/>
                  <a:pt x="11329" y="11638"/>
                </a:cubicBezTo>
                <a:cubicBezTo>
                  <a:pt x="11417" y="11638"/>
                  <a:pt x="11524" y="11602"/>
                  <a:pt x="11595" y="11531"/>
                </a:cubicBezTo>
                <a:cubicBezTo>
                  <a:pt x="11658" y="11468"/>
                  <a:pt x="11721" y="11311"/>
                  <a:pt x="11658" y="11185"/>
                </a:cubicBezTo>
                <a:lnTo>
                  <a:pt x="10838" y="8791"/>
                </a:lnTo>
                <a:cubicBezTo>
                  <a:pt x="11406" y="7877"/>
                  <a:pt x="11658" y="6869"/>
                  <a:pt x="11658" y="5829"/>
                </a:cubicBezTo>
                <a:cubicBezTo>
                  <a:pt x="11658" y="2647"/>
                  <a:pt x="9043" y="1"/>
                  <a:pt x="582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77" name="Google Shape;6777;p88"/>
          <p:cNvGrpSpPr/>
          <p:nvPr/>
        </p:nvGrpSpPr>
        <p:grpSpPr>
          <a:xfrm>
            <a:off x="3084980" y="1532946"/>
            <a:ext cx="353645" cy="353645"/>
            <a:chOff x="-34003850" y="3227275"/>
            <a:chExt cx="291450" cy="291450"/>
          </a:xfrm>
          <a:solidFill>
            <a:schemeClr val="tx1"/>
          </a:solidFill>
        </p:grpSpPr>
        <p:sp>
          <p:nvSpPr>
            <p:cNvPr id="6778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79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80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81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82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83" name="Google Shape;6783;p88"/>
          <p:cNvGrpSpPr/>
          <p:nvPr/>
        </p:nvGrpSpPr>
        <p:grpSpPr>
          <a:xfrm>
            <a:off x="3084510" y="1973638"/>
            <a:ext cx="354586" cy="354343"/>
            <a:chOff x="-34004625" y="3585850"/>
            <a:chExt cx="292225" cy="292025"/>
          </a:xfrm>
          <a:solidFill>
            <a:schemeClr val="tx1"/>
          </a:solidFill>
        </p:grpSpPr>
        <p:sp>
          <p:nvSpPr>
            <p:cNvPr id="6784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9" name="Google Shape;6789;p88"/>
          <p:cNvGrpSpPr/>
          <p:nvPr/>
        </p:nvGrpSpPr>
        <p:grpSpPr>
          <a:xfrm>
            <a:off x="3084025" y="2408839"/>
            <a:ext cx="355557" cy="354616"/>
            <a:chOff x="-34005425" y="3945575"/>
            <a:chExt cx="293025" cy="292250"/>
          </a:xfrm>
          <a:solidFill>
            <a:schemeClr val="tx1"/>
          </a:solidFill>
        </p:grpSpPr>
        <p:sp>
          <p:nvSpPr>
            <p:cNvPr id="6790" name="Google Shape;6790;p88"/>
            <p:cNvSpPr/>
            <p:nvPr/>
          </p:nvSpPr>
          <p:spPr>
            <a:xfrm>
              <a:off x="-33952650" y="3998350"/>
              <a:ext cx="186700" cy="186700"/>
            </a:xfrm>
            <a:custGeom>
              <a:avLst/>
              <a:gdLst/>
              <a:ahLst/>
              <a:cxnLst/>
              <a:rect l="l" t="t" r="r" b="b"/>
              <a:pathLst>
                <a:path w="7468" h="7468" extrusionOk="0">
                  <a:moveTo>
                    <a:pt x="5861" y="2017"/>
                  </a:moveTo>
                  <a:cubicBezTo>
                    <a:pt x="6050" y="2017"/>
                    <a:pt x="6207" y="2143"/>
                    <a:pt x="6207" y="2364"/>
                  </a:cubicBezTo>
                  <a:lnTo>
                    <a:pt x="6207" y="3750"/>
                  </a:lnTo>
                  <a:lnTo>
                    <a:pt x="6207" y="5104"/>
                  </a:lnTo>
                  <a:cubicBezTo>
                    <a:pt x="6207" y="5325"/>
                    <a:pt x="6050" y="5451"/>
                    <a:pt x="5861" y="5451"/>
                  </a:cubicBezTo>
                  <a:cubicBezTo>
                    <a:pt x="5672" y="5451"/>
                    <a:pt x="5514" y="5325"/>
                    <a:pt x="5514" y="5104"/>
                  </a:cubicBezTo>
                  <a:lnTo>
                    <a:pt x="5514" y="4096"/>
                  </a:lnTo>
                  <a:lnTo>
                    <a:pt x="4474" y="4096"/>
                  </a:lnTo>
                  <a:cubicBezTo>
                    <a:pt x="4285" y="4096"/>
                    <a:pt x="4128" y="3939"/>
                    <a:pt x="4128" y="3750"/>
                  </a:cubicBezTo>
                  <a:lnTo>
                    <a:pt x="4128" y="2364"/>
                  </a:lnTo>
                  <a:cubicBezTo>
                    <a:pt x="4128" y="2143"/>
                    <a:pt x="4285" y="2017"/>
                    <a:pt x="4474" y="2017"/>
                  </a:cubicBezTo>
                  <a:cubicBezTo>
                    <a:pt x="4695" y="2017"/>
                    <a:pt x="4852" y="2143"/>
                    <a:pt x="4852" y="2364"/>
                  </a:cubicBezTo>
                  <a:lnTo>
                    <a:pt x="4852" y="3372"/>
                  </a:lnTo>
                  <a:lnTo>
                    <a:pt x="5514" y="3372"/>
                  </a:lnTo>
                  <a:lnTo>
                    <a:pt x="5514" y="2364"/>
                  </a:lnTo>
                  <a:cubicBezTo>
                    <a:pt x="5514" y="2143"/>
                    <a:pt x="5672" y="2017"/>
                    <a:pt x="5861" y="2017"/>
                  </a:cubicBezTo>
                  <a:close/>
                  <a:moveTo>
                    <a:pt x="2332" y="2017"/>
                  </a:moveTo>
                  <a:cubicBezTo>
                    <a:pt x="2868" y="2017"/>
                    <a:pt x="3340" y="2490"/>
                    <a:pt x="3340" y="3025"/>
                  </a:cubicBezTo>
                  <a:lnTo>
                    <a:pt x="3340" y="3309"/>
                  </a:lnTo>
                  <a:lnTo>
                    <a:pt x="3435" y="3309"/>
                  </a:lnTo>
                  <a:cubicBezTo>
                    <a:pt x="3435" y="3687"/>
                    <a:pt x="3183" y="4065"/>
                    <a:pt x="2868" y="4222"/>
                  </a:cubicBezTo>
                  <a:lnTo>
                    <a:pt x="2238" y="4537"/>
                  </a:lnTo>
                  <a:cubicBezTo>
                    <a:pt x="2175" y="4569"/>
                    <a:pt x="2080" y="4632"/>
                    <a:pt x="2049" y="4758"/>
                  </a:cubicBezTo>
                  <a:lnTo>
                    <a:pt x="3057" y="4758"/>
                  </a:lnTo>
                  <a:cubicBezTo>
                    <a:pt x="3277" y="4758"/>
                    <a:pt x="3435" y="4915"/>
                    <a:pt x="3435" y="5104"/>
                  </a:cubicBezTo>
                  <a:cubicBezTo>
                    <a:pt x="3435" y="5325"/>
                    <a:pt x="3277" y="5483"/>
                    <a:pt x="3057" y="5483"/>
                  </a:cubicBezTo>
                  <a:lnTo>
                    <a:pt x="1702" y="5483"/>
                  </a:lnTo>
                  <a:cubicBezTo>
                    <a:pt x="1481" y="5483"/>
                    <a:pt x="1324" y="5325"/>
                    <a:pt x="1324" y="5104"/>
                  </a:cubicBezTo>
                  <a:lnTo>
                    <a:pt x="1324" y="4852"/>
                  </a:lnTo>
                  <a:cubicBezTo>
                    <a:pt x="1324" y="4443"/>
                    <a:pt x="1576" y="4096"/>
                    <a:pt x="1891" y="3939"/>
                  </a:cubicBezTo>
                  <a:lnTo>
                    <a:pt x="2521" y="3624"/>
                  </a:lnTo>
                  <a:cubicBezTo>
                    <a:pt x="2647" y="3592"/>
                    <a:pt x="2710" y="3466"/>
                    <a:pt x="2710" y="3309"/>
                  </a:cubicBezTo>
                  <a:lnTo>
                    <a:pt x="2710" y="3025"/>
                  </a:lnTo>
                  <a:cubicBezTo>
                    <a:pt x="2710" y="2836"/>
                    <a:pt x="2553" y="2679"/>
                    <a:pt x="2364" y="2679"/>
                  </a:cubicBezTo>
                  <a:cubicBezTo>
                    <a:pt x="2175" y="2679"/>
                    <a:pt x="2017" y="2836"/>
                    <a:pt x="2017" y="3025"/>
                  </a:cubicBezTo>
                  <a:cubicBezTo>
                    <a:pt x="2017" y="3214"/>
                    <a:pt x="1859" y="3372"/>
                    <a:pt x="1639" y="3372"/>
                  </a:cubicBezTo>
                  <a:cubicBezTo>
                    <a:pt x="1450" y="3372"/>
                    <a:pt x="1292" y="3214"/>
                    <a:pt x="1292" y="3025"/>
                  </a:cubicBezTo>
                  <a:cubicBezTo>
                    <a:pt x="1292" y="2490"/>
                    <a:pt x="1765" y="2017"/>
                    <a:pt x="2332" y="2017"/>
                  </a:cubicBezTo>
                  <a:close/>
                  <a:moveTo>
                    <a:pt x="3214" y="1"/>
                  </a:moveTo>
                  <a:cubicBezTo>
                    <a:pt x="3214" y="127"/>
                    <a:pt x="3183" y="284"/>
                    <a:pt x="3120" y="379"/>
                  </a:cubicBezTo>
                  <a:cubicBezTo>
                    <a:pt x="2962" y="662"/>
                    <a:pt x="2679" y="914"/>
                    <a:pt x="2364" y="946"/>
                  </a:cubicBezTo>
                  <a:lnTo>
                    <a:pt x="1009" y="1135"/>
                  </a:lnTo>
                  <a:cubicBezTo>
                    <a:pt x="473" y="1733"/>
                    <a:pt x="64" y="2521"/>
                    <a:pt x="1" y="3372"/>
                  </a:cubicBezTo>
                  <a:lnTo>
                    <a:pt x="316" y="3372"/>
                  </a:lnTo>
                  <a:cubicBezTo>
                    <a:pt x="505" y="3372"/>
                    <a:pt x="662" y="3529"/>
                    <a:pt x="662" y="3750"/>
                  </a:cubicBezTo>
                  <a:cubicBezTo>
                    <a:pt x="662" y="3939"/>
                    <a:pt x="505" y="4096"/>
                    <a:pt x="316" y="4096"/>
                  </a:cubicBezTo>
                  <a:lnTo>
                    <a:pt x="1" y="4096"/>
                  </a:lnTo>
                  <a:cubicBezTo>
                    <a:pt x="158" y="5892"/>
                    <a:pt x="1607" y="7310"/>
                    <a:pt x="3372" y="7467"/>
                  </a:cubicBezTo>
                  <a:lnTo>
                    <a:pt x="3372" y="7121"/>
                  </a:lnTo>
                  <a:cubicBezTo>
                    <a:pt x="3372" y="6932"/>
                    <a:pt x="3529" y="6774"/>
                    <a:pt x="3750" y="6774"/>
                  </a:cubicBezTo>
                  <a:cubicBezTo>
                    <a:pt x="3939" y="6774"/>
                    <a:pt x="4096" y="6932"/>
                    <a:pt x="4096" y="7121"/>
                  </a:cubicBezTo>
                  <a:lnTo>
                    <a:pt x="4096" y="7436"/>
                  </a:lnTo>
                  <a:lnTo>
                    <a:pt x="4254" y="7436"/>
                  </a:lnTo>
                  <a:cubicBezTo>
                    <a:pt x="4254" y="7373"/>
                    <a:pt x="4285" y="7278"/>
                    <a:pt x="4317" y="7215"/>
                  </a:cubicBezTo>
                  <a:cubicBezTo>
                    <a:pt x="4443" y="6900"/>
                    <a:pt x="4758" y="6648"/>
                    <a:pt x="5073" y="6617"/>
                  </a:cubicBezTo>
                  <a:lnTo>
                    <a:pt x="6491" y="6333"/>
                  </a:lnTo>
                  <a:cubicBezTo>
                    <a:pt x="7089" y="5703"/>
                    <a:pt x="7404" y="5010"/>
                    <a:pt x="7467" y="4096"/>
                  </a:cubicBezTo>
                  <a:lnTo>
                    <a:pt x="7152" y="4096"/>
                  </a:lnTo>
                  <a:cubicBezTo>
                    <a:pt x="6963" y="4096"/>
                    <a:pt x="6806" y="3939"/>
                    <a:pt x="6806" y="3750"/>
                  </a:cubicBezTo>
                  <a:cubicBezTo>
                    <a:pt x="6806" y="3529"/>
                    <a:pt x="6963" y="3372"/>
                    <a:pt x="7152" y="3372"/>
                  </a:cubicBezTo>
                  <a:lnTo>
                    <a:pt x="7467" y="3372"/>
                  </a:lnTo>
                  <a:cubicBezTo>
                    <a:pt x="7310" y="1576"/>
                    <a:pt x="5861" y="158"/>
                    <a:pt x="4096" y="1"/>
                  </a:cubicBezTo>
                  <a:lnTo>
                    <a:pt x="4096" y="316"/>
                  </a:lnTo>
                  <a:cubicBezTo>
                    <a:pt x="4096" y="505"/>
                    <a:pt x="3939" y="662"/>
                    <a:pt x="3750" y="662"/>
                  </a:cubicBezTo>
                  <a:cubicBezTo>
                    <a:pt x="3529" y="662"/>
                    <a:pt x="3372" y="505"/>
                    <a:pt x="3372" y="316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88"/>
            <p:cNvSpPr/>
            <p:nvPr/>
          </p:nvSpPr>
          <p:spPr>
            <a:xfrm>
              <a:off x="-33944775" y="3945575"/>
              <a:ext cx="232375" cy="247350"/>
            </a:xfrm>
            <a:custGeom>
              <a:avLst/>
              <a:gdLst/>
              <a:ahLst/>
              <a:cxnLst/>
              <a:rect l="l" t="t" r="r" b="b"/>
              <a:pathLst>
                <a:path w="9295" h="9894" extrusionOk="0">
                  <a:moveTo>
                    <a:pt x="3466" y="1"/>
                  </a:moveTo>
                  <a:cubicBezTo>
                    <a:pt x="2490" y="1"/>
                    <a:pt x="1450" y="316"/>
                    <a:pt x="1103" y="536"/>
                  </a:cubicBezTo>
                  <a:lnTo>
                    <a:pt x="1040" y="410"/>
                  </a:lnTo>
                  <a:cubicBezTo>
                    <a:pt x="970" y="340"/>
                    <a:pt x="881" y="304"/>
                    <a:pt x="788" y="304"/>
                  </a:cubicBezTo>
                  <a:cubicBezTo>
                    <a:pt x="757" y="304"/>
                    <a:pt x="725" y="308"/>
                    <a:pt x="694" y="316"/>
                  </a:cubicBezTo>
                  <a:cubicBezTo>
                    <a:pt x="599" y="379"/>
                    <a:pt x="505" y="473"/>
                    <a:pt x="473" y="568"/>
                  </a:cubicBezTo>
                  <a:cubicBezTo>
                    <a:pt x="347" y="1041"/>
                    <a:pt x="442" y="726"/>
                    <a:pt x="32" y="2143"/>
                  </a:cubicBezTo>
                  <a:cubicBezTo>
                    <a:pt x="1" y="2269"/>
                    <a:pt x="32" y="2395"/>
                    <a:pt x="127" y="2458"/>
                  </a:cubicBezTo>
                  <a:cubicBezTo>
                    <a:pt x="253" y="2584"/>
                    <a:pt x="316" y="2584"/>
                    <a:pt x="473" y="2584"/>
                  </a:cubicBezTo>
                  <a:lnTo>
                    <a:pt x="2049" y="2332"/>
                  </a:lnTo>
                  <a:cubicBezTo>
                    <a:pt x="2238" y="2301"/>
                    <a:pt x="2395" y="2080"/>
                    <a:pt x="2332" y="1860"/>
                  </a:cubicBezTo>
                  <a:lnTo>
                    <a:pt x="2206" y="1545"/>
                  </a:lnTo>
                  <a:cubicBezTo>
                    <a:pt x="2647" y="1450"/>
                    <a:pt x="3057" y="1356"/>
                    <a:pt x="3529" y="1356"/>
                  </a:cubicBezTo>
                  <a:cubicBezTo>
                    <a:pt x="5987" y="1356"/>
                    <a:pt x="8003" y="3372"/>
                    <a:pt x="8003" y="5798"/>
                  </a:cubicBezTo>
                  <a:cubicBezTo>
                    <a:pt x="8003" y="6806"/>
                    <a:pt x="7688" y="7657"/>
                    <a:pt x="7152" y="8413"/>
                  </a:cubicBezTo>
                  <a:cubicBezTo>
                    <a:pt x="7278" y="8444"/>
                    <a:pt x="7404" y="8539"/>
                    <a:pt x="7530" y="8633"/>
                  </a:cubicBezTo>
                  <a:cubicBezTo>
                    <a:pt x="7751" y="8885"/>
                    <a:pt x="7845" y="9232"/>
                    <a:pt x="7751" y="9578"/>
                  </a:cubicBezTo>
                  <a:lnTo>
                    <a:pt x="7593" y="9893"/>
                  </a:lnTo>
                  <a:cubicBezTo>
                    <a:pt x="8633" y="8854"/>
                    <a:pt x="9295" y="7436"/>
                    <a:pt x="9295" y="5861"/>
                  </a:cubicBezTo>
                  <a:cubicBezTo>
                    <a:pt x="9295" y="2616"/>
                    <a:pt x="6648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88"/>
            <p:cNvSpPr/>
            <p:nvPr/>
          </p:nvSpPr>
          <p:spPr>
            <a:xfrm>
              <a:off x="-34005425" y="3987325"/>
              <a:ext cx="237100" cy="250500"/>
            </a:xfrm>
            <a:custGeom>
              <a:avLst/>
              <a:gdLst/>
              <a:ahLst/>
              <a:cxnLst/>
              <a:rect l="l" t="t" r="r" b="b"/>
              <a:pathLst>
                <a:path w="9484" h="10020" extrusionOk="0">
                  <a:moveTo>
                    <a:pt x="1797" y="1"/>
                  </a:moveTo>
                  <a:lnTo>
                    <a:pt x="1797" y="1"/>
                  </a:lnTo>
                  <a:cubicBezTo>
                    <a:pt x="694" y="1072"/>
                    <a:pt x="1" y="2521"/>
                    <a:pt x="1" y="4191"/>
                  </a:cubicBezTo>
                  <a:cubicBezTo>
                    <a:pt x="64" y="7373"/>
                    <a:pt x="2647" y="10019"/>
                    <a:pt x="5892" y="10019"/>
                  </a:cubicBezTo>
                  <a:cubicBezTo>
                    <a:pt x="6239" y="10019"/>
                    <a:pt x="7972" y="9736"/>
                    <a:pt x="8224" y="9547"/>
                  </a:cubicBezTo>
                  <a:cubicBezTo>
                    <a:pt x="8255" y="9547"/>
                    <a:pt x="8287" y="9484"/>
                    <a:pt x="8350" y="9484"/>
                  </a:cubicBezTo>
                  <a:lnTo>
                    <a:pt x="8507" y="9641"/>
                  </a:lnTo>
                  <a:cubicBezTo>
                    <a:pt x="8576" y="9710"/>
                    <a:pt x="8661" y="9741"/>
                    <a:pt x="8743" y="9741"/>
                  </a:cubicBezTo>
                  <a:cubicBezTo>
                    <a:pt x="8887" y="9741"/>
                    <a:pt x="9023" y="9644"/>
                    <a:pt x="9043" y="9484"/>
                  </a:cubicBezTo>
                  <a:lnTo>
                    <a:pt x="9169" y="9011"/>
                  </a:lnTo>
                  <a:lnTo>
                    <a:pt x="9452" y="7814"/>
                  </a:lnTo>
                  <a:cubicBezTo>
                    <a:pt x="9484" y="7688"/>
                    <a:pt x="9452" y="7562"/>
                    <a:pt x="9358" y="7467"/>
                  </a:cubicBezTo>
                  <a:cubicBezTo>
                    <a:pt x="9278" y="7407"/>
                    <a:pt x="9211" y="7385"/>
                    <a:pt x="9132" y="7385"/>
                  </a:cubicBezTo>
                  <a:cubicBezTo>
                    <a:pt x="9087" y="7385"/>
                    <a:pt x="9037" y="7393"/>
                    <a:pt x="8980" y="7404"/>
                  </a:cubicBezTo>
                  <a:lnTo>
                    <a:pt x="7310" y="7719"/>
                  </a:lnTo>
                  <a:cubicBezTo>
                    <a:pt x="7089" y="7751"/>
                    <a:pt x="6963" y="8034"/>
                    <a:pt x="7089" y="8223"/>
                  </a:cubicBezTo>
                  <a:lnTo>
                    <a:pt x="7184" y="8444"/>
                  </a:lnTo>
                  <a:cubicBezTo>
                    <a:pt x="6774" y="8538"/>
                    <a:pt x="6333" y="8633"/>
                    <a:pt x="5861" y="8633"/>
                  </a:cubicBezTo>
                  <a:cubicBezTo>
                    <a:pt x="3403" y="8633"/>
                    <a:pt x="1419" y="6648"/>
                    <a:pt x="1419" y="4191"/>
                  </a:cubicBezTo>
                  <a:cubicBezTo>
                    <a:pt x="1419" y="3183"/>
                    <a:pt x="1734" y="2269"/>
                    <a:pt x="2269" y="1544"/>
                  </a:cubicBezTo>
                  <a:cubicBezTo>
                    <a:pt x="2143" y="1481"/>
                    <a:pt x="2049" y="1418"/>
                    <a:pt x="1954" y="1292"/>
                  </a:cubicBezTo>
                  <a:cubicBezTo>
                    <a:pt x="1734" y="1009"/>
                    <a:pt x="1639" y="662"/>
                    <a:pt x="1734" y="316"/>
                  </a:cubicBezTo>
                  <a:lnTo>
                    <a:pt x="17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3" name="Google Shape;6793;p88"/>
          <p:cNvGrpSpPr/>
          <p:nvPr/>
        </p:nvGrpSpPr>
        <p:grpSpPr>
          <a:xfrm>
            <a:off x="1731124" y="2882015"/>
            <a:ext cx="358408" cy="355557"/>
            <a:chOff x="-32174975" y="3192625"/>
            <a:chExt cx="295375" cy="293025"/>
          </a:xfrm>
          <a:solidFill>
            <a:schemeClr val="tx1"/>
          </a:solidFill>
        </p:grpSpPr>
        <p:sp>
          <p:nvSpPr>
            <p:cNvPr id="6794" name="Google Shape;6794;p88"/>
            <p:cNvSpPr/>
            <p:nvPr/>
          </p:nvSpPr>
          <p:spPr>
            <a:xfrm>
              <a:off x="-32171050" y="3279250"/>
              <a:ext cx="291450" cy="153625"/>
            </a:xfrm>
            <a:custGeom>
              <a:avLst/>
              <a:gdLst/>
              <a:ahLst/>
              <a:cxnLst/>
              <a:rect l="l" t="t" r="r" b="b"/>
              <a:pathLst>
                <a:path w="11658" h="6145" extrusionOk="0">
                  <a:moveTo>
                    <a:pt x="5829" y="694"/>
                  </a:moveTo>
                  <a:cubicBezTo>
                    <a:pt x="7184" y="694"/>
                    <a:pt x="8255" y="1734"/>
                    <a:pt x="8255" y="3088"/>
                  </a:cubicBezTo>
                  <a:cubicBezTo>
                    <a:pt x="8255" y="4412"/>
                    <a:pt x="7153" y="5483"/>
                    <a:pt x="5829" y="5483"/>
                  </a:cubicBezTo>
                  <a:cubicBezTo>
                    <a:pt x="4506" y="5483"/>
                    <a:pt x="3435" y="4412"/>
                    <a:pt x="3435" y="3088"/>
                  </a:cubicBezTo>
                  <a:cubicBezTo>
                    <a:pt x="3435" y="1734"/>
                    <a:pt x="4506" y="694"/>
                    <a:pt x="5829" y="694"/>
                  </a:cubicBezTo>
                  <a:close/>
                  <a:moveTo>
                    <a:pt x="1" y="1"/>
                  </a:moveTo>
                  <a:lnTo>
                    <a:pt x="1" y="6144"/>
                  </a:lnTo>
                  <a:lnTo>
                    <a:pt x="11658" y="6144"/>
                  </a:lnTo>
                  <a:lnTo>
                    <a:pt x="116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88"/>
            <p:cNvSpPr/>
            <p:nvPr/>
          </p:nvSpPr>
          <p:spPr>
            <a:xfrm>
              <a:off x="-32067075" y="331392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1670" y="662"/>
                  </a:moveTo>
                  <a:cubicBezTo>
                    <a:pt x="1891" y="662"/>
                    <a:pt x="2048" y="819"/>
                    <a:pt x="2048" y="1040"/>
                  </a:cubicBezTo>
                  <a:lnTo>
                    <a:pt x="2048" y="1386"/>
                  </a:lnTo>
                  <a:lnTo>
                    <a:pt x="2395" y="1386"/>
                  </a:lnTo>
                  <a:cubicBezTo>
                    <a:pt x="2584" y="1386"/>
                    <a:pt x="2741" y="1544"/>
                    <a:pt x="2741" y="1733"/>
                  </a:cubicBezTo>
                  <a:cubicBezTo>
                    <a:pt x="2710" y="1890"/>
                    <a:pt x="2552" y="2048"/>
                    <a:pt x="2363" y="2048"/>
                  </a:cubicBezTo>
                  <a:lnTo>
                    <a:pt x="1670" y="2048"/>
                  </a:lnTo>
                  <a:cubicBezTo>
                    <a:pt x="1481" y="2048"/>
                    <a:pt x="1324" y="1890"/>
                    <a:pt x="1324" y="1701"/>
                  </a:cubicBezTo>
                  <a:lnTo>
                    <a:pt x="1324" y="1040"/>
                  </a:lnTo>
                  <a:cubicBezTo>
                    <a:pt x="1324" y="819"/>
                    <a:pt x="1481" y="662"/>
                    <a:pt x="1670" y="662"/>
                  </a:cubicBezTo>
                  <a:close/>
                  <a:moveTo>
                    <a:pt x="1670" y="0"/>
                  </a:moveTo>
                  <a:cubicBezTo>
                    <a:pt x="725" y="0"/>
                    <a:pt x="1" y="756"/>
                    <a:pt x="1" y="1701"/>
                  </a:cubicBezTo>
                  <a:cubicBezTo>
                    <a:pt x="1" y="2646"/>
                    <a:pt x="725" y="3403"/>
                    <a:pt x="1670" y="3403"/>
                  </a:cubicBezTo>
                  <a:cubicBezTo>
                    <a:pt x="2615" y="3403"/>
                    <a:pt x="3372" y="2646"/>
                    <a:pt x="3372" y="1701"/>
                  </a:cubicBezTo>
                  <a:cubicBezTo>
                    <a:pt x="3372" y="756"/>
                    <a:pt x="2615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88"/>
            <p:cNvSpPr/>
            <p:nvPr/>
          </p:nvSpPr>
          <p:spPr>
            <a:xfrm>
              <a:off x="-32171050" y="3450950"/>
              <a:ext cx="291450" cy="34700"/>
            </a:xfrm>
            <a:custGeom>
              <a:avLst/>
              <a:gdLst/>
              <a:ahLst/>
              <a:cxnLst/>
              <a:rect l="l" t="t" r="r" b="b"/>
              <a:pathLst>
                <a:path w="11658" h="1388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15"/>
                    <a:pt x="442" y="1387"/>
                    <a:pt x="1041" y="1387"/>
                  </a:cubicBezTo>
                  <a:lnTo>
                    <a:pt x="10650" y="1387"/>
                  </a:lnTo>
                  <a:cubicBezTo>
                    <a:pt x="11217" y="1387"/>
                    <a:pt x="11658" y="915"/>
                    <a:pt x="11658" y="347"/>
                  </a:cubicBezTo>
                  <a:lnTo>
                    <a:pt x="116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88"/>
            <p:cNvSpPr/>
            <p:nvPr/>
          </p:nvSpPr>
          <p:spPr>
            <a:xfrm>
              <a:off x="-32174975" y="3192625"/>
              <a:ext cx="295375" cy="70125"/>
            </a:xfrm>
            <a:custGeom>
              <a:avLst/>
              <a:gdLst/>
              <a:ahLst/>
              <a:cxnLst/>
              <a:rect l="l" t="t" r="r" b="b"/>
              <a:pathLst>
                <a:path w="11815" h="2805" extrusionOk="0">
                  <a:moveTo>
                    <a:pt x="1733" y="0"/>
                  </a:moveTo>
                  <a:cubicBezTo>
                    <a:pt x="1544" y="0"/>
                    <a:pt x="1387" y="158"/>
                    <a:pt x="1387" y="378"/>
                  </a:cubicBezTo>
                  <a:lnTo>
                    <a:pt x="1387" y="725"/>
                  </a:lnTo>
                  <a:lnTo>
                    <a:pt x="1040" y="725"/>
                  </a:lnTo>
                  <a:cubicBezTo>
                    <a:pt x="473" y="725"/>
                    <a:pt x="0" y="1197"/>
                    <a:pt x="0" y="1733"/>
                  </a:cubicBezTo>
                  <a:lnTo>
                    <a:pt x="0" y="2804"/>
                  </a:lnTo>
                  <a:lnTo>
                    <a:pt x="11657" y="2804"/>
                  </a:lnTo>
                  <a:lnTo>
                    <a:pt x="11657" y="1733"/>
                  </a:lnTo>
                  <a:lnTo>
                    <a:pt x="11815" y="1733"/>
                  </a:lnTo>
                  <a:cubicBezTo>
                    <a:pt x="11815" y="1197"/>
                    <a:pt x="11374" y="725"/>
                    <a:pt x="10807" y="725"/>
                  </a:cubicBezTo>
                  <a:lnTo>
                    <a:pt x="10460" y="725"/>
                  </a:lnTo>
                  <a:lnTo>
                    <a:pt x="10460" y="378"/>
                  </a:lnTo>
                  <a:cubicBezTo>
                    <a:pt x="10460" y="158"/>
                    <a:pt x="10303" y="0"/>
                    <a:pt x="10082" y="0"/>
                  </a:cubicBezTo>
                  <a:cubicBezTo>
                    <a:pt x="9893" y="0"/>
                    <a:pt x="9735" y="158"/>
                    <a:pt x="9735" y="378"/>
                  </a:cubicBezTo>
                  <a:lnTo>
                    <a:pt x="9735" y="725"/>
                  </a:lnTo>
                  <a:lnTo>
                    <a:pt x="8349" y="725"/>
                  </a:lnTo>
                  <a:lnTo>
                    <a:pt x="8349" y="378"/>
                  </a:lnTo>
                  <a:cubicBezTo>
                    <a:pt x="8349" y="158"/>
                    <a:pt x="8192" y="0"/>
                    <a:pt x="8003" y="0"/>
                  </a:cubicBezTo>
                  <a:cubicBezTo>
                    <a:pt x="7814" y="0"/>
                    <a:pt x="7656" y="158"/>
                    <a:pt x="7656" y="378"/>
                  </a:cubicBezTo>
                  <a:lnTo>
                    <a:pt x="7656" y="725"/>
                  </a:lnTo>
                  <a:lnTo>
                    <a:pt x="6270" y="725"/>
                  </a:lnTo>
                  <a:lnTo>
                    <a:pt x="6270" y="378"/>
                  </a:lnTo>
                  <a:cubicBezTo>
                    <a:pt x="6270" y="158"/>
                    <a:pt x="6112" y="0"/>
                    <a:pt x="5923" y="0"/>
                  </a:cubicBezTo>
                  <a:cubicBezTo>
                    <a:pt x="5734" y="0"/>
                    <a:pt x="5577" y="158"/>
                    <a:pt x="5577" y="378"/>
                  </a:cubicBezTo>
                  <a:lnTo>
                    <a:pt x="5577" y="725"/>
                  </a:lnTo>
                  <a:lnTo>
                    <a:pt x="4191" y="725"/>
                  </a:lnTo>
                  <a:lnTo>
                    <a:pt x="4191" y="378"/>
                  </a:lnTo>
                  <a:cubicBezTo>
                    <a:pt x="4191" y="158"/>
                    <a:pt x="4033" y="0"/>
                    <a:pt x="3844" y="0"/>
                  </a:cubicBezTo>
                  <a:cubicBezTo>
                    <a:pt x="3623" y="0"/>
                    <a:pt x="3466" y="158"/>
                    <a:pt x="3466" y="378"/>
                  </a:cubicBezTo>
                  <a:lnTo>
                    <a:pt x="3466" y="725"/>
                  </a:lnTo>
                  <a:lnTo>
                    <a:pt x="2111" y="725"/>
                  </a:lnTo>
                  <a:lnTo>
                    <a:pt x="2111" y="378"/>
                  </a:lnTo>
                  <a:cubicBezTo>
                    <a:pt x="2111" y="158"/>
                    <a:pt x="1954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98" name="Google Shape;6798;p88"/>
          <p:cNvSpPr/>
          <p:nvPr/>
        </p:nvSpPr>
        <p:spPr>
          <a:xfrm>
            <a:off x="1728170" y="3353079"/>
            <a:ext cx="363201" cy="354859"/>
          </a:xfrm>
          <a:custGeom>
            <a:avLst/>
            <a:gdLst/>
            <a:ahLst/>
            <a:cxnLst/>
            <a:rect l="l" t="t" r="r" b="b"/>
            <a:pathLst>
              <a:path w="11973" h="11698" extrusionOk="0">
                <a:moveTo>
                  <a:pt x="8928" y="1750"/>
                </a:moveTo>
                <a:cubicBezTo>
                  <a:pt x="9192" y="1750"/>
                  <a:pt x="9452" y="1852"/>
                  <a:pt x="9641" y="2057"/>
                </a:cubicBezTo>
                <a:cubicBezTo>
                  <a:pt x="10050" y="2435"/>
                  <a:pt x="10050" y="3096"/>
                  <a:pt x="9641" y="3506"/>
                </a:cubicBezTo>
                <a:cubicBezTo>
                  <a:pt x="9452" y="3695"/>
                  <a:pt x="9192" y="3790"/>
                  <a:pt x="8928" y="3790"/>
                </a:cubicBezTo>
                <a:cubicBezTo>
                  <a:pt x="8664" y="3790"/>
                  <a:pt x="8396" y="3695"/>
                  <a:pt x="8192" y="3506"/>
                </a:cubicBezTo>
                <a:cubicBezTo>
                  <a:pt x="7814" y="3096"/>
                  <a:pt x="7814" y="2435"/>
                  <a:pt x="8192" y="2057"/>
                </a:cubicBezTo>
                <a:cubicBezTo>
                  <a:pt x="8396" y="1852"/>
                  <a:pt x="8664" y="1750"/>
                  <a:pt x="8928" y="1750"/>
                </a:cubicBezTo>
                <a:close/>
                <a:moveTo>
                  <a:pt x="7901" y="1"/>
                </a:moveTo>
                <a:cubicBezTo>
                  <a:pt x="6958" y="1"/>
                  <a:pt x="6010" y="363"/>
                  <a:pt x="5293" y="1080"/>
                </a:cubicBezTo>
                <a:cubicBezTo>
                  <a:pt x="4285" y="2088"/>
                  <a:pt x="3939" y="3569"/>
                  <a:pt x="4380" y="4924"/>
                </a:cubicBezTo>
                <a:lnTo>
                  <a:pt x="126" y="9177"/>
                </a:lnTo>
                <a:cubicBezTo>
                  <a:pt x="32" y="9240"/>
                  <a:pt x="0" y="9334"/>
                  <a:pt x="0" y="9397"/>
                </a:cubicBezTo>
                <a:lnTo>
                  <a:pt x="0" y="11319"/>
                </a:lnTo>
                <a:cubicBezTo>
                  <a:pt x="0" y="11540"/>
                  <a:pt x="158" y="11697"/>
                  <a:pt x="347" y="11697"/>
                </a:cubicBezTo>
                <a:lnTo>
                  <a:pt x="2300" y="11697"/>
                </a:lnTo>
                <a:cubicBezTo>
                  <a:pt x="2363" y="11697"/>
                  <a:pt x="2489" y="11634"/>
                  <a:pt x="2521" y="11571"/>
                </a:cubicBezTo>
                <a:lnTo>
                  <a:pt x="2993" y="11099"/>
                </a:lnTo>
                <a:cubicBezTo>
                  <a:pt x="3088" y="11004"/>
                  <a:pt x="3119" y="10910"/>
                  <a:pt x="3088" y="10815"/>
                </a:cubicBezTo>
                <a:lnTo>
                  <a:pt x="2993" y="10311"/>
                </a:lnTo>
                <a:lnTo>
                  <a:pt x="3718" y="10217"/>
                </a:lnTo>
                <a:cubicBezTo>
                  <a:pt x="3876" y="10217"/>
                  <a:pt x="3970" y="10091"/>
                  <a:pt x="4033" y="9902"/>
                </a:cubicBezTo>
                <a:lnTo>
                  <a:pt x="4096" y="9208"/>
                </a:lnTo>
                <a:lnTo>
                  <a:pt x="4600" y="9271"/>
                </a:lnTo>
                <a:cubicBezTo>
                  <a:pt x="4695" y="9271"/>
                  <a:pt x="4821" y="9271"/>
                  <a:pt x="4884" y="9208"/>
                </a:cubicBezTo>
                <a:cubicBezTo>
                  <a:pt x="4978" y="9114"/>
                  <a:pt x="5010" y="9051"/>
                  <a:pt x="5010" y="8956"/>
                </a:cubicBezTo>
                <a:lnTo>
                  <a:pt x="5010" y="8326"/>
                </a:lnTo>
                <a:lnTo>
                  <a:pt x="5640" y="8326"/>
                </a:lnTo>
                <a:cubicBezTo>
                  <a:pt x="5703" y="8326"/>
                  <a:pt x="5829" y="8295"/>
                  <a:pt x="5860" y="8232"/>
                </a:cubicBezTo>
                <a:lnTo>
                  <a:pt x="6742" y="7350"/>
                </a:lnTo>
                <a:cubicBezTo>
                  <a:pt x="7131" y="7479"/>
                  <a:pt x="7533" y="7543"/>
                  <a:pt x="7931" y="7543"/>
                </a:cubicBezTo>
                <a:cubicBezTo>
                  <a:pt x="8891" y="7543"/>
                  <a:pt x="9833" y="7171"/>
                  <a:pt x="10523" y="6436"/>
                </a:cubicBezTo>
                <a:cubicBezTo>
                  <a:pt x="11972" y="4987"/>
                  <a:pt x="11972" y="2592"/>
                  <a:pt x="10523" y="1143"/>
                </a:cubicBezTo>
                <a:cubicBezTo>
                  <a:pt x="9823" y="379"/>
                  <a:pt x="8865" y="1"/>
                  <a:pt x="7901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9" name="Google Shape;6799;p88"/>
          <p:cNvSpPr/>
          <p:nvPr/>
        </p:nvSpPr>
        <p:spPr>
          <a:xfrm>
            <a:off x="1732948" y="3818164"/>
            <a:ext cx="353645" cy="354586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00" name="Google Shape;6800;p88"/>
          <p:cNvGrpSpPr/>
          <p:nvPr/>
        </p:nvGrpSpPr>
        <p:grpSpPr>
          <a:xfrm>
            <a:off x="3970274" y="2882970"/>
            <a:ext cx="354586" cy="353645"/>
            <a:chOff x="-30345325" y="3184750"/>
            <a:chExt cx="292225" cy="291450"/>
          </a:xfrm>
          <a:solidFill>
            <a:schemeClr val="tx1"/>
          </a:solidFill>
        </p:grpSpPr>
        <p:sp>
          <p:nvSpPr>
            <p:cNvPr id="6801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6" name="Google Shape;6806;p88"/>
          <p:cNvGrpSpPr/>
          <p:nvPr/>
        </p:nvGrpSpPr>
        <p:grpSpPr>
          <a:xfrm>
            <a:off x="1295026" y="1532946"/>
            <a:ext cx="353645" cy="353645"/>
            <a:chOff x="-35481425" y="3202075"/>
            <a:chExt cx="291450" cy="291450"/>
          </a:xfrm>
          <a:solidFill>
            <a:schemeClr val="tx1"/>
          </a:solidFill>
        </p:grpSpPr>
        <p:sp>
          <p:nvSpPr>
            <p:cNvPr id="6807" name="Google Shape;6807;p88"/>
            <p:cNvSpPr/>
            <p:nvPr/>
          </p:nvSpPr>
          <p:spPr>
            <a:xfrm>
              <a:off x="-35414475" y="3304600"/>
              <a:ext cx="154400" cy="85975"/>
            </a:xfrm>
            <a:custGeom>
              <a:avLst/>
              <a:gdLst/>
              <a:ahLst/>
              <a:cxnLst/>
              <a:rect l="l" t="t" r="r" b="b"/>
              <a:pathLst>
                <a:path w="6176" h="3439" extrusionOk="0">
                  <a:moveTo>
                    <a:pt x="4433" y="0"/>
                  </a:moveTo>
                  <a:cubicBezTo>
                    <a:pt x="4393" y="0"/>
                    <a:pt x="4354" y="8"/>
                    <a:pt x="4317" y="26"/>
                  </a:cubicBezTo>
                  <a:cubicBezTo>
                    <a:pt x="4191" y="58"/>
                    <a:pt x="4128" y="216"/>
                    <a:pt x="4128" y="342"/>
                  </a:cubicBezTo>
                  <a:lnTo>
                    <a:pt x="4128" y="1003"/>
                  </a:lnTo>
                  <a:lnTo>
                    <a:pt x="2048" y="1003"/>
                  </a:lnTo>
                  <a:lnTo>
                    <a:pt x="2048" y="342"/>
                  </a:lnTo>
                  <a:cubicBezTo>
                    <a:pt x="2048" y="184"/>
                    <a:pt x="1954" y="58"/>
                    <a:pt x="1828" y="26"/>
                  </a:cubicBezTo>
                  <a:cubicBezTo>
                    <a:pt x="1793" y="15"/>
                    <a:pt x="1750" y="8"/>
                    <a:pt x="1705" y="8"/>
                  </a:cubicBezTo>
                  <a:cubicBezTo>
                    <a:pt x="1626" y="8"/>
                    <a:pt x="1541" y="30"/>
                    <a:pt x="1481" y="89"/>
                  </a:cubicBezTo>
                  <a:lnTo>
                    <a:pt x="95" y="1476"/>
                  </a:lnTo>
                  <a:cubicBezTo>
                    <a:pt x="0" y="1602"/>
                    <a:pt x="0" y="1822"/>
                    <a:pt x="95" y="1948"/>
                  </a:cubicBezTo>
                  <a:lnTo>
                    <a:pt x="1481" y="3334"/>
                  </a:lnTo>
                  <a:cubicBezTo>
                    <a:pt x="1548" y="3379"/>
                    <a:pt x="1646" y="3424"/>
                    <a:pt x="1732" y="3424"/>
                  </a:cubicBezTo>
                  <a:cubicBezTo>
                    <a:pt x="1767" y="3424"/>
                    <a:pt x="1800" y="3416"/>
                    <a:pt x="1828" y="3398"/>
                  </a:cubicBezTo>
                  <a:cubicBezTo>
                    <a:pt x="1954" y="3366"/>
                    <a:pt x="2048" y="3208"/>
                    <a:pt x="2048" y="3082"/>
                  </a:cubicBezTo>
                  <a:lnTo>
                    <a:pt x="2048" y="2421"/>
                  </a:lnTo>
                  <a:lnTo>
                    <a:pt x="4128" y="2421"/>
                  </a:lnTo>
                  <a:lnTo>
                    <a:pt x="4128" y="3082"/>
                  </a:lnTo>
                  <a:cubicBezTo>
                    <a:pt x="4128" y="3240"/>
                    <a:pt x="4191" y="3366"/>
                    <a:pt x="4317" y="3398"/>
                  </a:cubicBezTo>
                  <a:cubicBezTo>
                    <a:pt x="4369" y="3424"/>
                    <a:pt x="4426" y="3439"/>
                    <a:pt x="4483" y="3439"/>
                  </a:cubicBezTo>
                  <a:cubicBezTo>
                    <a:pt x="4562" y="3439"/>
                    <a:pt x="4639" y="3408"/>
                    <a:pt x="4695" y="3334"/>
                  </a:cubicBezTo>
                  <a:lnTo>
                    <a:pt x="6049" y="1948"/>
                  </a:lnTo>
                  <a:cubicBezTo>
                    <a:pt x="6175" y="1822"/>
                    <a:pt x="6175" y="1602"/>
                    <a:pt x="6049" y="1476"/>
                  </a:cubicBezTo>
                  <a:lnTo>
                    <a:pt x="4695" y="89"/>
                  </a:lnTo>
                  <a:cubicBezTo>
                    <a:pt x="4628" y="45"/>
                    <a:pt x="4530" y="0"/>
                    <a:pt x="4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8" name="Google Shape;6808;p88"/>
            <p:cNvSpPr/>
            <p:nvPr/>
          </p:nvSpPr>
          <p:spPr>
            <a:xfrm>
              <a:off x="-35413700" y="3202075"/>
              <a:ext cx="34700" cy="103200"/>
            </a:xfrm>
            <a:custGeom>
              <a:avLst/>
              <a:gdLst/>
              <a:ahLst/>
              <a:cxnLst/>
              <a:rect l="l" t="t" r="r" b="b"/>
              <a:pathLst>
                <a:path w="1388" h="4128" extrusionOk="0">
                  <a:moveTo>
                    <a:pt x="1" y="0"/>
                  </a:moveTo>
                  <a:lnTo>
                    <a:pt x="1" y="4127"/>
                  </a:lnTo>
                  <a:lnTo>
                    <a:pt x="348" y="4127"/>
                  </a:lnTo>
                  <a:cubicBezTo>
                    <a:pt x="915" y="4127"/>
                    <a:pt x="1387" y="3655"/>
                    <a:pt x="1387" y="3088"/>
                  </a:cubicBezTo>
                  <a:lnTo>
                    <a:pt x="1387" y="1009"/>
                  </a:lnTo>
                  <a:cubicBezTo>
                    <a:pt x="1387" y="473"/>
                    <a:pt x="915" y="0"/>
                    <a:pt x="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9" name="Google Shape;6809;p88"/>
            <p:cNvSpPr/>
            <p:nvPr/>
          </p:nvSpPr>
          <p:spPr>
            <a:xfrm>
              <a:off x="-35413700" y="3389525"/>
              <a:ext cx="34700" cy="103250"/>
            </a:xfrm>
            <a:custGeom>
              <a:avLst/>
              <a:gdLst/>
              <a:ahLst/>
              <a:cxnLst/>
              <a:rect l="l" t="t" r="r" b="b"/>
              <a:pathLst>
                <a:path w="1388" h="4130" extrusionOk="0">
                  <a:moveTo>
                    <a:pt x="1" y="1"/>
                  </a:moveTo>
                  <a:lnTo>
                    <a:pt x="1" y="4128"/>
                  </a:lnTo>
                  <a:lnTo>
                    <a:pt x="348" y="4128"/>
                  </a:lnTo>
                  <a:cubicBezTo>
                    <a:pt x="367" y="4129"/>
                    <a:pt x="386" y="4129"/>
                    <a:pt x="405" y="4129"/>
                  </a:cubicBezTo>
                  <a:cubicBezTo>
                    <a:pt x="946" y="4129"/>
                    <a:pt x="1387" y="3698"/>
                    <a:pt x="1387" y="3119"/>
                  </a:cubicBezTo>
                  <a:lnTo>
                    <a:pt x="1387" y="1040"/>
                  </a:lnTo>
                  <a:cubicBezTo>
                    <a:pt x="1387" y="473"/>
                    <a:pt x="915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0" name="Google Shape;6810;p88"/>
            <p:cNvSpPr/>
            <p:nvPr/>
          </p:nvSpPr>
          <p:spPr>
            <a:xfrm>
              <a:off x="-35292400" y="3202075"/>
              <a:ext cx="33900" cy="103200"/>
            </a:xfrm>
            <a:custGeom>
              <a:avLst/>
              <a:gdLst/>
              <a:ahLst/>
              <a:cxnLst/>
              <a:rect l="l" t="t" r="r" b="b"/>
              <a:pathLst>
                <a:path w="1356" h="4128" extrusionOk="0">
                  <a:moveTo>
                    <a:pt x="1009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3088"/>
                  </a:lnTo>
                  <a:cubicBezTo>
                    <a:pt x="1" y="3655"/>
                    <a:pt x="410" y="4127"/>
                    <a:pt x="1009" y="4127"/>
                  </a:cubicBezTo>
                  <a:lnTo>
                    <a:pt x="1355" y="4127"/>
                  </a:ln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1" name="Google Shape;6811;p88"/>
            <p:cNvSpPr/>
            <p:nvPr/>
          </p:nvSpPr>
          <p:spPr>
            <a:xfrm>
              <a:off x="-35241200" y="3202850"/>
              <a:ext cx="51225" cy="290675"/>
            </a:xfrm>
            <a:custGeom>
              <a:avLst/>
              <a:gdLst/>
              <a:ahLst/>
              <a:cxnLst/>
              <a:rect l="l" t="t" r="r" b="b"/>
              <a:pathLst>
                <a:path w="2049" h="11627" extrusionOk="0">
                  <a:moveTo>
                    <a:pt x="1" y="1"/>
                  </a:moveTo>
                  <a:lnTo>
                    <a:pt x="1" y="11626"/>
                  </a:lnTo>
                  <a:cubicBezTo>
                    <a:pt x="1135" y="11469"/>
                    <a:pt x="2048" y="10460"/>
                    <a:pt x="2048" y="9263"/>
                  </a:cubicBezTo>
                  <a:lnTo>
                    <a:pt x="2048" y="2395"/>
                  </a:lnTo>
                  <a:cubicBezTo>
                    <a:pt x="2048" y="1167"/>
                    <a:pt x="1135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2" name="Google Shape;6812;p88"/>
            <p:cNvSpPr/>
            <p:nvPr/>
          </p:nvSpPr>
          <p:spPr>
            <a:xfrm>
              <a:off x="-35292400" y="3389525"/>
              <a:ext cx="33900" cy="104000"/>
            </a:xfrm>
            <a:custGeom>
              <a:avLst/>
              <a:gdLst/>
              <a:ahLst/>
              <a:cxnLst/>
              <a:rect l="l" t="t" r="r" b="b"/>
              <a:pathLst>
                <a:path w="1356" h="4160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718"/>
                    <a:pt x="410" y="4159"/>
                    <a:pt x="1009" y="4159"/>
                  </a:cubicBezTo>
                  <a:lnTo>
                    <a:pt x="1355" y="4159"/>
                  </a:lnTo>
                  <a:lnTo>
                    <a:pt x="13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3" name="Google Shape;6813;p88"/>
            <p:cNvSpPr/>
            <p:nvPr/>
          </p:nvSpPr>
          <p:spPr>
            <a:xfrm>
              <a:off x="-35481425" y="3202075"/>
              <a:ext cx="51225" cy="289875"/>
            </a:xfrm>
            <a:custGeom>
              <a:avLst/>
              <a:gdLst/>
              <a:ahLst/>
              <a:cxnLst/>
              <a:rect l="l" t="t" r="r" b="b"/>
              <a:pathLst>
                <a:path w="2049" h="11595" extrusionOk="0">
                  <a:moveTo>
                    <a:pt x="2048" y="0"/>
                  </a:moveTo>
                  <a:cubicBezTo>
                    <a:pt x="883" y="158"/>
                    <a:pt x="1" y="1166"/>
                    <a:pt x="1" y="2363"/>
                  </a:cubicBezTo>
                  <a:lnTo>
                    <a:pt x="1" y="9200"/>
                  </a:lnTo>
                  <a:cubicBezTo>
                    <a:pt x="1" y="10460"/>
                    <a:pt x="851" y="11437"/>
                    <a:pt x="2048" y="11594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14" name="Google Shape;6814;p88"/>
          <p:cNvGrpSpPr/>
          <p:nvPr/>
        </p:nvGrpSpPr>
        <p:grpSpPr>
          <a:xfrm>
            <a:off x="1294556" y="1974472"/>
            <a:ext cx="354586" cy="352675"/>
            <a:chOff x="-35482200" y="3561225"/>
            <a:chExt cx="292225" cy="290650"/>
          </a:xfrm>
          <a:solidFill>
            <a:schemeClr val="tx1"/>
          </a:solidFill>
        </p:grpSpPr>
        <p:sp>
          <p:nvSpPr>
            <p:cNvPr id="6815" name="Google Shape;6815;p88"/>
            <p:cNvSpPr/>
            <p:nvPr/>
          </p:nvSpPr>
          <p:spPr>
            <a:xfrm>
              <a:off x="-35482200" y="3749475"/>
              <a:ext cx="292225" cy="102400"/>
            </a:xfrm>
            <a:custGeom>
              <a:avLst/>
              <a:gdLst/>
              <a:ahLst/>
              <a:cxnLst/>
              <a:rect l="l" t="t" r="r" b="b"/>
              <a:pathLst>
                <a:path w="11689" h="4096" extrusionOk="0">
                  <a:moveTo>
                    <a:pt x="1701" y="0"/>
                  </a:moveTo>
                  <a:cubicBezTo>
                    <a:pt x="1040" y="0"/>
                    <a:pt x="473" y="315"/>
                    <a:pt x="63" y="819"/>
                  </a:cubicBezTo>
                  <a:cubicBezTo>
                    <a:pt x="0" y="945"/>
                    <a:pt x="0" y="1040"/>
                    <a:pt x="32" y="1166"/>
                  </a:cubicBezTo>
                  <a:cubicBezTo>
                    <a:pt x="63" y="1292"/>
                    <a:pt x="189" y="1355"/>
                    <a:pt x="347" y="1355"/>
                  </a:cubicBezTo>
                  <a:lnTo>
                    <a:pt x="1008" y="1355"/>
                  </a:lnTo>
                  <a:cubicBezTo>
                    <a:pt x="1418" y="1355"/>
                    <a:pt x="1670" y="1670"/>
                    <a:pt x="1670" y="2048"/>
                  </a:cubicBezTo>
                  <a:cubicBezTo>
                    <a:pt x="1670" y="2426"/>
                    <a:pt x="1355" y="2710"/>
                    <a:pt x="1008" y="2710"/>
                  </a:cubicBezTo>
                  <a:lnTo>
                    <a:pt x="347" y="2710"/>
                  </a:lnTo>
                  <a:cubicBezTo>
                    <a:pt x="221" y="2710"/>
                    <a:pt x="95" y="2773"/>
                    <a:pt x="32" y="2899"/>
                  </a:cubicBezTo>
                  <a:cubicBezTo>
                    <a:pt x="0" y="3025"/>
                    <a:pt x="0" y="3151"/>
                    <a:pt x="63" y="3245"/>
                  </a:cubicBezTo>
                  <a:cubicBezTo>
                    <a:pt x="410" y="3781"/>
                    <a:pt x="1040" y="4096"/>
                    <a:pt x="1701" y="4096"/>
                  </a:cubicBezTo>
                  <a:cubicBezTo>
                    <a:pt x="2615" y="4096"/>
                    <a:pt x="3371" y="3497"/>
                    <a:pt x="3655" y="2710"/>
                  </a:cubicBezTo>
                  <a:lnTo>
                    <a:pt x="8065" y="2710"/>
                  </a:lnTo>
                  <a:cubicBezTo>
                    <a:pt x="8317" y="3497"/>
                    <a:pt x="9073" y="4096"/>
                    <a:pt x="9987" y="4096"/>
                  </a:cubicBezTo>
                  <a:cubicBezTo>
                    <a:pt x="10649" y="4096"/>
                    <a:pt x="11247" y="3781"/>
                    <a:pt x="11594" y="3245"/>
                  </a:cubicBezTo>
                  <a:cubicBezTo>
                    <a:pt x="11688" y="3119"/>
                    <a:pt x="11688" y="3025"/>
                    <a:pt x="11625" y="2899"/>
                  </a:cubicBezTo>
                  <a:cubicBezTo>
                    <a:pt x="11594" y="2773"/>
                    <a:pt x="11468" y="2710"/>
                    <a:pt x="11310" y="2710"/>
                  </a:cubicBezTo>
                  <a:lnTo>
                    <a:pt x="10649" y="2710"/>
                  </a:lnTo>
                  <a:cubicBezTo>
                    <a:pt x="10271" y="2710"/>
                    <a:pt x="9987" y="2395"/>
                    <a:pt x="9987" y="2048"/>
                  </a:cubicBezTo>
                  <a:cubicBezTo>
                    <a:pt x="9987" y="1670"/>
                    <a:pt x="10302" y="1355"/>
                    <a:pt x="10649" y="1355"/>
                  </a:cubicBezTo>
                  <a:lnTo>
                    <a:pt x="11310" y="1355"/>
                  </a:lnTo>
                  <a:cubicBezTo>
                    <a:pt x="11436" y="1355"/>
                    <a:pt x="11562" y="1292"/>
                    <a:pt x="11625" y="1166"/>
                  </a:cubicBezTo>
                  <a:cubicBezTo>
                    <a:pt x="11688" y="1040"/>
                    <a:pt x="11688" y="945"/>
                    <a:pt x="11594" y="819"/>
                  </a:cubicBezTo>
                  <a:cubicBezTo>
                    <a:pt x="11247" y="315"/>
                    <a:pt x="10649" y="0"/>
                    <a:pt x="9987" y="0"/>
                  </a:cubicBezTo>
                  <a:cubicBezTo>
                    <a:pt x="9073" y="0"/>
                    <a:pt x="8349" y="567"/>
                    <a:pt x="8065" y="1355"/>
                  </a:cubicBezTo>
                  <a:lnTo>
                    <a:pt x="3655" y="1355"/>
                  </a:lnTo>
                  <a:cubicBezTo>
                    <a:pt x="3371" y="567"/>
                    <a:pt x="2615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88"/>
            <p:cNvSpPr/>
            <p:nvPr/>
          </p:nvSpPr>
          <p:spPr>
            <a:xfrm>
              <a:off x="-35371150" y="35612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1"/>
                    <a:pt x="630" y="2741"/>
                    <a:pt x="1355" y="2741"/>
                  </a:cubicBezTo>
                  <a:cubicBezTo>
                    <a:pt x="2111" y="2741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88"/>
            <p:cNvSpPr/>
            <p:nvPr/>
          </p:nvSpPr>
          <p:spPr>
            <a:xfrm>
              <a:off x="-35405025" y="3647075"/>
              <a:ext cx="136275" cy="119750"/>
            </a:xfrm>
            <a:custGeom>
              <a:avLst/>
              <a:gdLst/>
              <a:ahLst/>
              <a:cxnLst/>
              <a:rect l="l" t="t" r="r" b="b"/>
              <a:pathLst>
                <a:path w="5451" h="4790" extrusionOk="0">
                  <a:moveTo>
                    <a:pt x="2710" y="1"/>
                  </a:moveTo>
                  <a:cubicBezTo>
                    <a:pt x="1387" y="1"/>
                    <a:pt x="253" y="1009"/>
                    <a:pt x="32" y="2300"/>
                  </a:cubicBezTo>
                  <a:cubicBezTo>
                    <a:pt x="1" y="2521"/>
                    <a:pt x="158" y="2710"/>
                    <a:pt x="410" y="2710"/>
                  </a:cubicBezTo>
                  <a:lnTo>
                    <a:pt x="2395" y="2710"/>
                  </a:lnTo>
                  <a:lnTo>
                    <a:pt x="2395" y="4789"/>
                  </a:lnTo>
                  <a:lnTo>
                    <a:pt x="3088" y="4789"/>
                  </a:lnTo>
                  <a:lnTo>
                    <a:pt x="3088" y="2710"/>
                  </a:lnTo>
                  <a:lnTo>
                    <a:pt x="5073" y="2710"/>
                  </a:lnTo>
                  <a:cubicBezTo>
                    <a:pt x="5293" y="2710"/>
                    <a:pt x="5451" y="2521"/>
                    <a:pt x="5451" y="2300"/>
                  </a:cubicBezTo>
                  <a:cubicBezTo>
                    <a:pt x="5230" y="977"/>
                    <a:pt x="4096" y="1"/>
                    <a:pt x="27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8" name="Google Shape;6818;p88"/>
          <p:cNvGrpSpPr/>
          <p:nvPr/>
        </p:nvGrpSpPr>
        <p:grpSpPr>
          <a:xfrm>
            <a:off x="1295026" y="2409340"/>
            <a:ext cx="353645" cy="353615"/>
            <a:chOff x="-35481425" y="3919600"/>
            <a:chExt cx="291450" cy="291425"/>
          </a:xfrm>
          <a:solidFill>
            <a:schemeClr val="tx1"/>
          </a:solidFill>
        </p:grpSpPr>
        <p:sp>
          <p:nvSpPr>
            <p:cNvPr id="6819" name="Google Shape;6819;p88"/>
            <p:cNvSpPr/>
            <p:nvPr/>
          </p:nvSpPr>
          <p:spPr>
            <a:xfrm>
              <a:off x="-35327050" y="4125150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025" y="1"/>
                  </a:moveTo>
                  <a:cubicBezTo>
                    <a:pt x="2836" y="1"/>
                    <a:pt x="2678" y="159"/>
                    <a:pt x="2678" y="348"/>
                  </a:cubicBezTo>
                  <a:lnTo>
                    <a:pt x="2678" y="1041"/>
                  </a:lnTo>
                  <a:cubicBezTo>
                    <a:pt x="2678" y="1576"/>
                    <a:pt x="2206" y="2049"/>
                    <a:pt x="1639" y="2049"/>
                  </a:cubicBezTo>
                  <a:lnTo>
                    <a:pt x="1103" y="2049"/>
                  </a:lnTo>
                  <a:lnTo>
                    <a:pt x="1229" y="1923"/>
                  </a:lnTo>
                  <a:cubicBezTo>
                    <a:pt x="1387" y="1860"/>
                    <a:pt x="1387" y="1608"/>
                    <a:pt x="1261" y="1513"/>
                  </a:cubicBezTo>
                  <a:cubicBezTo>
                    <a:pt x="1198" y="1450"/>
                    <a:pt x="1111" y="1419"/>
                    <a:pt x="1024" y="1419"/>
                  </a:cubicBezTo>
                  <a:cubicBezTo>
                    <a:pt x="938" y="1419"/>
                    <a:pt x="851" y="1450"/>
                    <a:pt x="788" y="1513"/>
                  </a:cubicBezTo>
                  <a:lnTo>
                    <a:pt x="127" y="2175"/>
                  </a:lnTo>
                  <a:cubicBezTo>
                    <a:pt x="1" y="2301"/>
                    <a:pt x="1" y="2521"/>
                    <a:pt x="127" y="2647"/>
                  </a:cubicBezTo>
                  <a:lnTo>
                    <a:pt x="788" y="3309"/>
                  </a:lnTo>
                  <a:cubicBezTo>
                    <a:pt x="851" y="3372"/>
                    <a:pt x="938" y="3404"/>
                    <a:pt x="1024" y="3404"/>
                  </a:cubicBezTo>
                  <a:cubicBezTo>
                    <a:pt x="1111" y="3404"/>
                    <a:pt x="1198" y="3372"/>
                    <a:pt x="1261" y="3309"/>
                  </a:cubicBezTo>
                  <a:cubicBezTo>
                    <a:pt x="1387" y="3183"/>
                    <a:pt x="1387" y="2962"/>
                    <a:pt x="1261" y="2836"/>
                  </a:cubicBezTo>
                  <a:lnTo>
                    <a:pt x="1135" y="2710"/>
                  </a:lnTo>
                  <a:lnTo>
                    <a:pt x="1702" y="2710"/>
                  </a:lnTo>
                  <a:cubicBezTo>
                    <a:pt x="2647" y="2710"/>
                    <a:pt x="3372" y="1986"/>
                    <a:pt x="3372" y="1041"/>
                  </a:cubicBezTo>
                  <a:lnTo>
                    <a:pt x="3372" y="348"/>
                  </a:lnTo>
                  <a:cubicBezTo>
                    <a:pt x="3372" y="159"/>
                    <a:pt x="3214" y="1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88"/>
            <p:cNvSpPr/>
            <p:nvPr/>
          </p:nvSpPr>
          <p:spPr>
            <a:xfrm>
              <a:off x="-35429450" y="392117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2360" y="0"/>
                  </a:moveTo>
                  <a:cubicBezTo>
                    <a:pt x="2269" y="0"/>
                    <a:pt x="2175" y="32"/>
                    <a:pt x="2112" y="95"/>
                  </a:cubicBezTo>
                  <a:cubicBezTo>
                    <a:pt x="2017" y="221"/>
                    <a:pt x="2017" y="441"/>
                    <a:pt x="2112" y="567"/>
                  </a:cubicBezTo>
                  <a:lnTo>
                    <a:pt x="2238" y="693"/>
                  </a:lnTo>
                  <a:lnTo>
                    <a:pt x="1702" y="693"/>
                  </a:lnTo>
                  <a:cubicBezTo>
                    <a:pt x="757" y="693"/>
                    <a:pt x="1" y="1418"/>
                    <a:pt x="1" y="2363"/>
                  </a:cubicBezTo>
                  <a:lnTo>
                    <a:pt x="1" y="3056"/>
                  </a:lnTo>
                  <a:cubicBezTo>
                    <a:pt x="1" y="3245"/>
                    <a:pt x="158" y="3403"/>
                    <a:pt x="347" y="3403"/>
                  </a:cubicBezTo>
                  <a:cubicBezTo>
                    <a:pt x="536" y="3403"/>
                    <a:pt x="694" y="3245"/>
                    <a:pt x="694" y="3056"/>
                  </a:cubicBezTo>
                  <a:lnTo>
                    <a:pt x="694" y="2332"/>
                  </a:lnTo>
                  <a:cubicBezTo>
                    <a:pt x="694" y="1796"/>
                    <a:pt x="1167" y="1292"/>
                    <a:pt x="1734" y="1292"/>
                  </a:cubicBezTo>
                  <a:lnTo>
                    <a:pt x="2269" y="1292"/>
                  </a:lnTo>
                  <a:lnTo>
                    <a:pt x="2175" y="1418"/>
                  </a:lnTo>
                  <a:cubicBezTo>
                    <a:pt x="2017" y="1544"/>
                    <a:pt x="2017" y="1733"/>
                    <a:pt x="2112" y="1891"/>
                  </a:cubicBezTo>
                  <a:cubicBezTo>
                    <a:pt x="2175" y="1954"/>
                    <a:pt x="2269" y="1985"/>
                    <a:pt x="2360" y="1985"/>
                  </a:cubicBezTo>
                  <a:cubicBezTo>
                    <a:pt x="2450" y="1985"/>
                    <a:pt x="2537" y="1954"/>
                    <a:pt x="2584" y="1891"/>
                  </a:cubicBezTo>
                  <a:lnTo>
                    <a:pt x="3277" y="1229"/>
                  </a:lnTo>
                  <a:cubicBezTo>
                    <a:pt x="3372" y="1103"/>
                    <a:pt x="3372" y="882"/>
                    <a:pt x="3277" y="756"/>
                  </a:cubicBezTo>
                  <a:lnTo>
                    <a:pt x="2584" y="95"/>
                  </a:lnTo>
                  <a:cubicBezTo>
                    <a:pt x="2537" y="32"/>
                    <a:pt x="2450" y="0"/>
                    <a:pt x="23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88"/>
            <p:cNvSpPr/>
            <p:nvPr/>
          </p:nvSpPr>
          <p:spPr>
            <a:xfrm>
              <a:off x="-35481425" y="4021975"/>
              <a:ext cx="137075" cy="35475"/>
            </a:xfrm>
            <a:custGeom>
              <a:avLst/>
              <a:gdLst/>
              <a:ahLst/>
              <a:cxnLst/>
              <a:rect l="l" t="t" r="r" b="b"/>
              <a:pathLst>
                <a:path w="5483" h="1419" extrusionOk="0">
                  <a:moveTo>
                    <a:pt x="1009" y="1"/>
                  </a:moveTo>
                  <a:cubicBezTo>
                    <a:pt x="473" y="1"/>
                    <a:pt x="1" y="473"/>
                    <a:pt x="1" y="1072"/>
                  </a:cubicBezTo>
                  <a:lnTo>
                    <a:pt x="1" y="1419"/>
                  </a:lnTo>
                  <a:lnTo>
                    <a:pt x="5482" y="1419"/>
                  </a:lnTo>
                  <a:lnTo>
                    <a:pt x="5482" y="1072"/>
                  </a:lnTo>
                  <a:lnTo>
                    <a:pt x="5451" y="1072"/>
                  </a:lnTo>
                  <a:cubicBezTo>
                    <a:pt x="5451" y="505"/>
                    <a:pt x="5010" y="1"/>
                    <a:pt x="44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88"/>
            <p:cNvSpPr/>
            <p:nvPr/>
          </p:nvSpPr>
          <p:spPr>
            <a:xfrm>
              <a:off x="-35481425" y="4073975"/>
              <a:ext cx="136275" cy="85875"/>
            </a:xfrm>
            <a:custGeom>
              <a:avLst/>
              <a:gdLst/>
              <a:ahLst/>
              <a:cxnLst/>
              <a:rect l="l" t="t" r="r" b="b"/>
              <a:pathLst>
                <a:path w="5451" h="3435" extrusionOk="0">
                  <a:moveTo>
                    <a:pt x="1" y="0"/>
                  </a:moveTo>
                  <a:lnTo>
                    <a:pt x="1" y="3434"/>
                  </a:lnTo>
                  <a:lnTo>
                    <a:pt x="5451" y="3434"/>
                  </a:lnTo>
                  <a:lnTo>
                    <a:pt x="54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88"/>
            <p:cNvSpPr/>
            <p:nvPr/>
          </p:nvSpPr>
          <p:spPr>
            <a:xfrm>
              <a:off x="-35481425" y="4176350"/>
              <a:ext cx="136275" cy="34675"/>
            </a:xfrm>
            <a:custGeom>
              <a:avLst/>
              <a:gdLst/>
              <a:ahLst/>
              <a:cxnLst/>
              <a:rect l="l" t="t" r="r" b="b"/>
              <a:pathLst>
                <a:path w="5451" h="1387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10" y="1387"/>
                    <a:pt x="1009" y="1387"/>
                  </a:cubicBezTo>
                  <a:lnTo>
                    <a:pt x="4443" y="1387"/>
                  </a:lnTo>
                  <a:cubicBezTo>
                    <a:pt x="4978" y="1387"/>
                    <a:pt x="5451" y="914"/>
                    <a:pt x="5451" y="347"/>
                  </a:cubicBezTo>
                  <a:lnTo>
                    <a:pt x="54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88"/>
            <p:cNvSpPr/>
            <p:nvPr/>
          </p:nvSpPr>
          <p:spPr>
            <a:xfrm>
              <a:off x="-35327050" y="3919600"/>
              <a:ext cx="137075" cy="33875"/>
            </a:xfrm>
            <a:custGeom>
              <a:avLst/>
              <a:gdLst/>
              <a:ahLst/>
              <a:cxnLst/>
              <a:rect l="l" t="t" r="r" b="b"/>
              <a:pathLst>
                <a:path w="5483" h="1355" extrusionOk="0">
                  <a:moveTo>
                    <a:pt x="1009" y="0"/>
                  </a:moveTo>
                  <a:cubicBezTo>
                    <a:pt x="473" y="0"/>
                    <a:pt x="1" y="473"/>
                    <a:pt x="1" y="1008"/>
                  </a:cubicBezTo>
                  <a:lnTo>
                    <a:pt x="1" y="1355"/>
                  </a:lnTo>
                  <a:lnTo>
                    <a:pt x="5482" y="1355"/>
                  </a:lnTo>
                  <a:lnTo>
                    <a:pt x="5482" y="1008"/>
                  </a:lnTo>
                  <a:cubicBezTo>
                    <a:pt x="5482" y="473"/>
                    <a:pt x="5010" y="0"/>
                    <a:pt x="44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88"/>
            <p:cNvSpPr/>
            <p:nvPr/>
          </p:nvSpPr>
          <p:spPr>
            <a:xfrm>
              <a:off x="-35327825" y="3970800"/>
              <a:ext cx="136275" cy="85875"/>
            </a:xfrm>
            <a:custGeom>
              <a:avLst/>
              <a:gdLst/>
              <a:ahLst/>
              <a:cxnLst/>
              <a:rect l="l" t="t" r="r" b="b"/>
              <a:pathLst>
                <a:path w="5451" h="3435" extrusionOk="0">
                  <a:moveTo>
                    <a:pt x="0" y="0"/>
                  </a:moveTo>
                  <a:lnTo>
                    <a:pt x="0" y="3434"/>
                  </a:lnTo>
                  <a:lnTo>
                    <a:pt x="5450" y="3434"/>
                  </a:lnTo>
                  <a:lnTo>
                    <a:pt x="5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88"/>
            <p:cNvSpPr/>
            <p:nvPr/>
          </p:nvSpPr>
          <p:spPr>
            <a:xfrm>
              <a:off x="-35327825" y="4073975"/>
              <a:ext cx="136275" cy="35450"/>
            </a:xfrm>
            <a:custGeom>
              <a:avLst/>
              <a:gdLst/>
              <a:ahLst/>
              <a:cxnLst/>
              <a:rect l="l" t="t" r="r" b="b"/>
              <a:pathLst>
                <a:path w="5451" h="1418" extrusionOk="0">
                  <a:moveTo>
                    <a:pt x="0" y="0"/>
                  </a:moveTo>
                  <a:lnTo>
                    <a:pt x="0" y="347"/>
                  </a:lnTo>
                  <a:cubicBezTo>
                    <a:pt x="0" y="914"/>
                    <a:pt x="473" y="1418"/>
                    <a:pt x="1008" y="1418"/>
                  </a:cubicBezTo>
                  <a:lnTo>
                    <a:pt x="4442" y="1418"/>
                  </a:lnTo>
                  <a:cubicBezTo>
                    <a:pt x="4978" y="1418"/>
                    <a:pt x="5450" y="945"/>
                    <a:pt x="5450" y="347"/>
                  </a:cubicBezTo>
                  <a:lnTo>
                    <a:pt x="5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27" name="Google Shape;6827;p88"/>
          <p:cNvGrpSpPr/>
          <p:nvPr/>
        </p:nvGrpSpPr>
        <p:grpSpPr>
          <a:xfrm>
            <a:off x="3530661" y="1533431"/>
            <a:ext cx="357468" cy="352675"/>
            <a:chOff x="-33645475" y="3228075"/>
            <a:chExt cx="294600" cy="290650"/>
          </a:xfrm>
          <a:solidFill>
            <a:schemeClr val="tx1"/>
          </a:solidFill>
        </p:grpSpPr>
        <p:sp>
          <p:nvSpPr>
            <p:cNvPr id="6828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9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0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1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2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3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4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35" name="Google Shape;6835;p88"/>
          <p:cNvGrpSpPr/>
          <p:nvPr/>
        </p:nvGrpSpPr>
        <p:grpSpPr>
          <a:xfrm>
            <a:off x="3531631" y="1973516"/>
            <a:ext cx="355526" cy="354586"/>
            <a:chOff x="-33646250" y="3586425"/>
            <a:chExt cx="293000" cy="292225"/>
          </a:xfrm>
          <a:solidFill>
            <a:schemeClr val="tx1"/>
          </a:solidFill>
        </p:grpSpPr>
        <p:sp>
          <p:nvSpPr>
            <p:cNvPr id="6836" name="Google Shape;6836;p88"/>
            <p:cNvSpPr/>
            <p:nvPr/>
          </p:nvSpPr>
          <p:spPr>
            <a:xfrm>
              <a:off x="-33646250" y="3739225"/>
              <a:ext cx="141775" cy="139425"/>
            </a:xfrm>
            <a:custGeom>
              <a:avLst/>
              <a:gdLst/>
              <a:ahLst/>
              <a:cxnLst/>
              <a:rect l="l" t="t" r="r" b="b"/>
              <a:pathLst>
                <a:path w="5671" h="5577" extrusionOk="0">
                  <a:moveTo>
                    <a:pt x="4190" y="1"/>
                  </a:moveTo>
                  <a:cubicBezTo>
                    <a:pt x="4001" y="316"/>
                    <a:pt x="3970" y="725"/>
                    <a:pt x="4127" y="1040"/>
                  </a:cubicBezTo>
                  <a:lnTo>
                    <a:pt x="3497" y="1670"/>
                  </a:lnTo>
                  <a:cubicBezTo>
                    <a:pt x="3345" y="1589"/>
                    <a:pt x="3194" y="1550"/>
                    <a:pt x="3047" y="1550"/>
                  </a:cubicBezTo>
                  <a:cubicBezTo>
                    <a:pt x="2797" y="1550"/>
                    <a:pt x="2561" y="1661"/>
                    <a:pt x="2363" y="1859"/>
                  </a:cubicBezTo>
                  <a:lnTo>
                    <a:pt x="378" y="3813"/>
                  </a:lnTo>
                  <a:cubicBezTo>
                    <a:pt x="0" y="4222"/>
                    <a:pt x="0" y="4884"/>
                    <a:pt x="378" y="5293"/>
                  </a:cubicBezTo>
                  <a:cubicBezTo>
                    <a:pt x="583" y="5482"/>
                    <a:pt x="851" y="5577"/>
                    <a:pt x="1115" y="5577"/>
                  </a:cubicBezTo>
                  <a:cubicBezTo>
                    <a:pt x="1378" y="5577"/>
                    <a:pt x="1638" y="5482"/>
                    <a:pt x="1827" y="5293"/>
                  </a:cubicBezTo>
                  <a:lnTo>
                    <a:pt x="3812" y="3309"/>
                  </a:lnTo>
                  <a:cubicBezTo>
                    <a:pt x="4096" y="3025"/>
                    <a:pt x="4190" y="2553"/>
                    <a:pt x="4001" y="2143"/>
                  </a:cubicBezTo>
                  <a:lnTo>
                    <a:pt x="4631" y="1513"/>
                  </a:lnTo>
                  <a:cubicBezTo>
                    <a:pt x="4789" y="1576"/>
                    <a:pt x="4915" y="1607"/>
                    <a:pt x="5072" y="1607"/>
                  </a:cubicBezTo>
                  <a:cubicBezTo>
                    <a:pt x="5261" y="1607"/>
                    <a:pt x="5450" y="1544"/>
                    <a:pt x="5671" y="1418"/>
                  </a:cubicBezTo>
                  <a:cubicBezTo>
                    <a:pt x="5041" y="1040"/>
                    <a:pt x="4568" y="568"/>
                    <a:pt x="4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88"/>
            <p:cNvSpPr/>
            <p:nvPr/>
          </p:nvSpPr>
          <p:spPr>
            <a:xfrm>
              <a:off x="-33541500" y="3586425"/>
              <a:ext cx="188250" cy="187475"/>
            </a:xfrm>
            <a:custGeom>
              <a:avLst/>
              <a:gdLst/>
              <a:ahLst/>
              <a:cxnLst/>
              <a:rect l="l" t="t" r="r" b="b"/>
              <a:pathLst>
                <a:path w="7530" h="7499" extrusionOk="0">
                  <a:moveTo>
                    <a:pt x="3718" y="1387"/>
                  </a:moveTo>
                  <a:cubicBezTo>
                    <a:pt x="4253" y="1387"/>
                    <a:pt x="4726" y="1859"/>
                    <a:pt x="4726" y="2427"/>
                  </a:cubicBezTo>
                  <a:cubicBezTo>
                    <a:pt x="4789" y="2805"/>
                    <a:pt x="4505" y="3214"/>
                    <a:pt x="4096" y="3372"/>
                  </a:cubicBezTo>
                  <a:lnTo>
                    <a:pt x="4096" y="3750"/>
                  </a:lnTo>
                  <a:cubicBezTo>
                    <a:pt x="4096" y="3939"/>
                    <a:pt x="3938" y="4096"/>
                    <a:pt x="3749" y="4096"/>
                  </a:cubicBezTo>
                  <a:cubicBezTo>
                    <a:pt x="3560" y="4096"/>
                    <a:pt x="3403" y="3939"/>
                    <a:pt x="3403" y="3750"/>
                  </a:cubicBezTo>
                  <a:lnTo>
                    <a:pt x="3403" y="3372"/>
                  </a:lnTo>
                  <a:cubicBezTo>
                    <a:pt x="3403" y="3088"/>
                    <a:pt x="3592" y="2805"/>
                    <a:pt x="3875" y="2742"/>
                  </a:cubicBezTo>
                  <a:cubicBezTo>
                    <a:pt x="4001" y="2679"/>
                    <a:pt x="4096" y="2521"/>
                    <a:pt x="4096" y="2427"/>
                  </a:cubicBezTo>
                  <a:cubicBezTo>
                    <a:pt x="4096" y="2206"/>
                    <a:pt x="3938" y="2049"/>
                    <a:pt x="3749" y="2049"/>
                  </a:cubicBezTo>
                  <a:cubicBezTo>
                    <a:pt x="3560" y="2049"/>
                    <a:pt x="3403" y="2206"/>
                    <a:pt x="3403" y="2427"/>
                  </a:cubicBezTo>
                  <a:cubicBezTo>
                    <a:pt x="3403" y="2616"/>
                    <a:pt x="3245" y="2773"/>
                    <a:pt x="3056" y="2773"/>
                  </a:cubicBezTo>
                  <a:cubicBezTo>
                    <a:pt x="2836" y="2773"/>
                    <a:pt x="2678" y="2616"/>
                    <a:pt x="2678" y="2427"/>
                  </a:cubicBezTo>
                  <a:cubicBezTo>
                    <a:pt x="2678" y="1859"/>
                    <a:pt x="3151" y="1387"/>
                    <a:pt x="3718" y="1387"/>
                  </a:cubicBezTo>
                  <a:close/>
                  <a:moveTo>
                    <a:pt x="3749" y="4726"/>
                  </a:moveTo>
                  <a:cubicBezTo>
                    <a:pt x="3938" y="4726"/>
                    <a:pt x="4096" y="4884"/>
                    <a:pt x="4096" y="5104"/>
                  </a:cubicBezTo>
                  <a:cubicBezTo>
                    <a:pt x="4096" y="5294"/>
                    <a:pt x="3938" y="5451"/>
                    <a:pt x="3749" y="5451"/>
                  </a:cubicBezTo>
                  <a:cubicBezTo>
                    <a:pt x="3560" y="5451"/>
                    <a:pt x="3403" y="5294"/>
                    <a:pt x="3403" y="5104"/>
                  </a:cubicBezTo>
                  <a:cubicBezTo>
                    <a:pt x="3403" y="4884"/>
                    <a:pt x="3560" y="4726"/>
                    <a:pt x="3749" y="4726"/>
                  </a:cubicBezTo>
                  <a:close/>
                  <a:moveTo>
                    <a:pt x="3749" y="1"/>
                  </a:moveTo>
                  <a:cubicBezTo>
                    <a:pt x="1670" y="1"/>
                    <a:pt x="0" y="1702"/>
                    <a:pt x="0" y="3750"/>
                  </a:cubicBezTo>
                  <a:cubicBezTo>
                    <a:pt x="0" y="5829"/>
                    <a:pt x="1702" y="7499"/>
                    <a:pt x="3749" y="7499"/>
                  </a:cubicBezTo>
                  <a:cubicBezTo>
                    <a:pt x="5829" y="7499"/>
                    <a:pt x="7498" y="5798"/>
                    <a:pt x="7498" y="3750"/>
                  </a:cubicBezTo>
                  <a:cubicBezTo>
                    <a:pt x="7530" y="1670"/>
                    <a:pt x="5829" y="1"/>
                    <a:pt x="37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8" name="Google Shape;6838;p88"/>
          <p:cNvGrpSpPr/>
          <p:nvPr/>
        </p:nvGrpSpPr>
        <p:grpSpPr>
          <a:xfrm>
            <a:off x="3532101" y="2408369"/>
            <a:ext cx="354586" cy="355557"/>
            <a:chOff x="-33645475" y="3944800"/>
            <a:chExt cx="292225" cy="293025"/>
          </a:xfrm>
          <a:solidFill>
            <a:schemeClr val="tx1"/>
          </a:solidFill>
        </p:grpSpPr>
        <p:sp>
          <p:nvSpPr>
            <p:cNvPr id="6839" name="Google Shape;6839;p88"/>
            <p:cNvSpPr/>
            <p:nvPr/>
          </p:nvSpPr>
          <p:spPr>
            <a:xfrm>
              <a:off x="-33549375" y="3944800"/>
              <a:ext cx="98475" cy="70900"/>
            </a:xfrm>
            <a:custGeom>
              <a:avLst/>
              <a:gdLst/>
              <a:ahLst/>
              <a:cxnLst/>
              <a:rect l="l" t="t" r="r" b="b"/>
              <a:pathLst>
                <a:path w="3939" h="2836" extrusionOk="0">
                  <a:moveTo>
                    <a:pt x="1985" y="0"/>
                  </a:moveTo>
                  <a:cubicBezTo>
                    <a:pt x="1260" y="0"/>
                    <a:pt x="473" y="946"/>
                    <a:pt x="0" y="2521"/>
                  </a:cubicBezTo>
                  <a:cubicBezTo>
                    <a:pt x="158" y="2615"/>
                    <a:pt x="284" y="2710"/>
                    <a:pt x="410" y="2836"/>
                  </a:cubicBezTo>
                  <a:cubicBezTo>
                    <a:pt x="914" y="2773"/>
                    <a:pt x="1481" y="2773"/>
                    <a:pt x="1985" y="2773"/>
                  </a:cubicBezTo>
                  <a:cubicBezTo>
                    <a:pt x="2489" y="2773"/>
                    <a:pt x="3056" y="2804"/>
                    <a:pt x="3560" y="2836"/>
                  </a:cubicBezTo>
                  <a:cubicBezTo>
                    <a:pt x="3623" y="2678"/>
                    <a:pt x="3781" y="2584"/>
                    <a:pt x="3938" y="2521"/>
                  </a:cubicBezTo>
                  <a:cubicBezTo>
                    <a:pt x="3529" y="946"/>
                    <a:pt x="2741" y="0"/>
                    <a:pt x="19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88"/>
            <p:cNvSpPr/>
            <p:nvPr/>
          </p:nvSpPr>
          <p:spPr>
            <a:xfrm>
              <a:off x="-33645475" y="4041675"/>
              <a:ext cx="70900" cy="98475"/>
            </a:xfrm>
            <a:custGeom>
              <a:avLst/>
              <a:gdLst/>
              <a:ahLst/>
              <a:cxnLst/>
              <a:rect l="l" t="t" r="r" b="b"/>
              <a:pathLst>
                <a:path w="2836" h="3939" extrusionOk="0">
                  <a:moveTo>
                    <a:pt x="2521" y="0"/>
                  </a:moveTo>
                  <a:cubicBezTo>
                    <a:pt x="946" y="473"/>
                    <a:pt x="32" y="1229"/>
                    <a:pt x="32" y="1954"/>
                  </a:cubicBezTo>
                  <a:cubicBezTo>
                    <a:pt x="1" y="2710"/>
                    <a:pt x="946" y="3466"/>
                    <a:pt x="2521" y="3939"/>
                  </a:cubicBezTo>
                  <a:cubicBezTo>
                    <a:pt x="2584" y="3781"/>
                    <a:pt x="2710" y="3655"/>
                    <a:pt x="2836" y="3529"/>
                  </a:cubicBezTo>
                  <a:cubicBezTo>
                    <a:pt x="2773" y="3025"/>
                    <a:pt x="2773" y="2521"/>
                    <a:pt x="2773" y="1954"/>
                  </a:cubicBezTo>
                  <a:cubicBezTo>
                    <a:pt x="2773" y="1418"/>
                    <a:pt x="2805" y="914"/>
                    <a:pt x="2836" y="379"/>
                  </a:cubicBezTo>
                  <a:cubicBezTo>
                    <a:pt x="2679" y="316"/>
                    <a:pt x="2553" y="158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88"/>
            <p:cNvSpPr/>
            <p:nvPr/>
          </p:nvSpPr>
          <p:spPr>
            <a:xfrm>
              <a:off x="-33424150" y="4042450"/>
              <a:ext cx="70900" cy="52025"/>
            </a:xfrm>
            <a:custGeom>
              <a:avLst/>
              <a:gdLst/>
              <a:ahLst/>
              <a:cxnLst/>
              <a:rect l="l" t="t" r="r" b="b"/>
              <a:pathLst>
                <a:path w="2836" h="2081" extrusionOk="0">
                  <a:moveTo>
                    <a:pt x="316" y="1"/>
                  </a:moveTo>
                  <a:cubicBezTo>
                    <a:pt x="253" y="159"/>
                    <a:pt x="127" y="285"/>
                    <a:pt x="1" y="379"/>
                  </a:cubicBezTo>
                  <a:cubicBezTo>
                    <a:pt x="32" y="600"/>
                    <a:pt x="32" y="789"/>
                    <a:pt x="32" y="978"/>
                  </a:cubicBezTo>
                  <a:cubicBezTo>
                    <a:pt x="158" y="978"/>
                    <a:pt x="284" y="946"/>
                    <a:pt x="442" y="946"/>
                  </a:cubicBezTo>
                  <a:cubicBezTo>
                    <a:pt x="1387" y="946"/>
                    <a:pt x="2237" y="1387"/>
                    <a:pt x="2804" y="2080"/>
                  </a:cubicBezTo>
                  <a:lnTo>
                    <a:pt x="2804" y="1954"/>
                  </a:lnTo>
                  <a:cubicBezTo>
                    <a:pt x="2836" y="1230"/>
                    <a:pt x="1891" y="474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88"/>
            <p:cNvSpPr/>
            <p:nvPr/>
          </p:nvSpPr>
          <p:spPr>
            <a:xfrm>
              <a:off x="-33549375" y="4165325"/>
              <a:ext cx="86650" cy="70925"/>
            </a:xfrm>
            <a:custGeom>
              <a:avLst/>
              <a:gdLst/>
              <a:ahLst/>
              <a:cxnLst/>
              <a:rect l="l" t="t" r="r" b="b"/>
              <a:pathLst>
                <a:path w="3466" h="2837" extrusionOk="0">
                  <a:moveTo>
                    <a:pt x="410" y="1"/>
                  </a:moveTo>
                  <a:cubicBezTo>
                    <a:pt x="315" y="158"/>
                    <a:pt x="158" y="284"/>
                    <a:pt x="0" y="316"/>
                  </a:cubicBezTo>
                  <a:cubicBezTo>
                    <a:pt x="473" y="1891"/>
                    <a:pt x="1260" y="2836"/>
                    <a:pt x="1985" y="2836"/>
                  </a:cubicBezTo>
                  <a:cubicBezTo>
                    <a:pt x="2489" y="2836"/>
                    <a:pt x="3056" y="2364"/>
                    <a:pt x="3466" y="1544"/>
                  </a:cubicBezTo>
                  <a:lnTo>
                    <a:pt x="3119" y="1072"/>
                  </a:lnTo>
                  <a:cubicBezTo>
                    <a:pt x="2836" y="851"/>
                    <a:pt x="2678" y="473"/>
                    <a:pt x="2521" y="95"/>
                  </a:cubicBezTo>
                  <a:lnTo>
                    <a:pt x="1985" y="95"/>
                  </a:lnTo>
                  <a:cubicBezTo>
                    <a:pt x="1418" y="95"/>
                    <a:pt x="882" y="64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88"/>
            <p:cNvSpPr/>
            <p:nvPr/>
          </p:nvSpPr>
          <p:spPr>
            <a:xfrm>
              <a:off x="-33558825" y="4030650"/>
              <a:ext cx="118950" cy="120525"/>
            </a:xfrm>
            <a:custGeom>
              <a:avLst/>
              <a:gdLst/>
              <a:ahLst/>
              <a:cxnLst/>
              <a:rect l="l" t="t" r="r" b="b"/>
              <a:pathLst>
                <a:path w="4758" h="4821" extrusionOk="0">
                  <a:moveTo>
                    <a:pt x="2395" y="0"/>
                  </a:moveTo>
                  <a:cubicBezTo>
                    <a:pt x="1922" y="0"/>
                    <a:pt x="1418" y="32"/>
                    <a:pt x="1008" y="95"/>
                  </a:cubicBezTo>
                  <a:cubicBezTo>
                    <a:pt x="977" y="599"/>
                    <a:pt x="599" y="977"/>
                    <a:pt x="63" y="1040"/>
                  </a:cubicBezTo>
                  <a:cubicBezTo>
                    <a:pt x="32" y="1450"/>
                    <a:pt x="0" y="1922"/>
                    <a:pt x="0" y="2395"/>
                  </a:cubicBezTo>
                  <a:cubicBezTo>
                    <a:pt x="0" y="2867"/>
                    <a:pt x="32" y="3340"/>
                    <a:pt x="63" y="3781"/>
                  </a:cubicBezTo>
                  <a:cubicBezTo>
                    <a:pt x="599" y="3812"/>
                    <a:pt x="977" y="4222"/>
                    <a:pt x="1008" y="4726"/>
                  </a:cubicBezTo>
                  <a:cubicBezTo>
                    <a:pt x="1449" y="4758"/>
                    <a:pt x="1922" y="4821"/>
                    <a:pt x="2395" y="4821"/>
                  </a:cubicBezTo>
                  <a:lnTo>
                    <a:pt x="2804" y="4821"/>
                  </a:lnTo>
                  <a:cubicBezTo>
                    <a:pt x="2804" y="4695"/>
                    <a:pt x="2741" y="4569"/>
                    <a:pt x="2741" y="4506"/>
                  </a:cubicBezTo>
                  <a:cubicBezTo>
                    <a:pt x="2741" y="3151"/>
                    <a:pt x="3592" y="2017"/>
                    <a:pt x="4757" y="1576"/>
                  </a:cubicBezTo>
                  <a:cubicBezTo>
                    <a:pt x="4757" y="1387"/>
                    <a:pt x="4726" y="1229"/>
                    <a:pt x="4726" y="1040"/>
                  </a:cubicBezTo>
                  <a:cubicBezTo>
                    <a:pt x="4222" y="977"/>
                    <a:pt x="3812" y="599"/>
                    <a:pt x="3781" y="95"/>
                  </a:cubicBezTo>
                  <a:cubicBezTo>
                    <a:pt x="3340" y="32"/>
                    <a:pt x="2867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88"/>
            <p:cNvSpPr/>
            <p:nvPr/>
          </p:nvSpPr>
          <p:spPr>
            <a:xfrm>
              <a:off x="-33639950" y="4129900"/>
              <a:ext cx="100825" cy="100825"/>
            </a:xfrm>
            <a:custGeom>
              <a:avLst/>
              <a:gdLst/>
              <a:ahLst/>
              <a:cxnLst/>
              <a:rect l="l" t="t" r="r" b="b"/>
              <a:pathLst>
                <a:path w="4033" h="4033" extrusionOk="0">
                  <a:moveTo>
                    <a:pt x="0" y="0"/>
                  </a:moveTo>
                  <a:lnTo>
                    <a:pt x="0" y="0"/>
                  </a:lnTo>
                  <a:cubicBezTo>
                    <a:pt x="567" y="1953"/>
                    <a:pt x="2111" y="3466"/>
                    <a:pt x="4033" y="4033"/>
                  </a:cubicBezTo>
                  <a:cubicBezTo>
                    <a:pt x="3592" y="3466"/>
                    <a:pt x="3245" y="2741"/>
                    <a:pt x="2962" y="1827"/>
                  </a:cubicBezTo>
                  <a:cubicBezTo>
                    <a:pt x="2584" y="1733"/>
                    <a:pt x="2300" y="1481"/>
                    <a:pt x="2206" y="1071"/>
                  </a:cubicBezTo>
                  <a:cubicBezTo>
                    <a:pt x="1323" y="851"/>
                    <a:pt x="567" y="44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88"/>
            <p:cNvSpPr/>
            <p:nvPr/>
          </p:nvSpPr>
          <p:spPr>
            <a:xfrm>
              <a:off x="-33459600" y="3951875"/>
              <a:ext cx="100850" cy="100075"/>
            </a:xfrm>
            <a:custGeom>
              <a:avLst/>
              <a:gdLst/>
              <a:ahLst/>
              <a:cxnLst/>
              <a:rect l="l" t="t" r="r" b="b"/>
              <a:pathLst>
                <a:path w="4034" h="4003" extrusionOk="0">
                  <a:moveTo>
                    <a:pt x="1" y="1"/>
                  </a:moveTo>
                  <a:lnTo>
                    <a:pt x="1" y="1"/>
                  </a:lnTo>
                  <a:cubicBezTo>
                    <a:pt x="442" y="537"/>
                    <a:pt x="788" y="1293"/>
                    <a:pt x="1072" y="2206"/>
                  </a:cubicBezTo>
                  <a:cubicBezTo>
                    <a:pt x="1419" y="2238"/>
                    <a:pt x="1734" y="2553"/>
                    <a:pt x="1828" y="2962"/>
                  </a:cubicBezTo>
                  <a:cubicBezTo>
                    <a:pt x="2710" y="3183"/>
                    <a:pt x="3466" y="3592"/>
                    <a:pt x="4033" y="4002"/>
                  </a:cubicBezTo>
                  <a:cubicBezTo>
                    <a:pt x="3466" y="2080"/>
                    <a:pt x="1923" y="5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88"/>
            <p:cNvSpPr/>
            <p:nvPr/>
          </p:nvSpPr>
          <p:spPr>
            <a:xfrm>
              <a:off x="-33639950" y="3951100"/>
              <a:ext cx="100825" cy="100050"/>
            </a:xfrm>
            <a:custGeom>
              <a:avLst/>
              <a:gdLst/>
              <a:ahLst/>
              <a:cxnLst/>
              <a:rect l="l" t="t" r="r" b="b"/>
              <a:pathLst>
                <a:path w="4033" h="4002" extrusionOk="0">
                  <a:moveTo>
                    <a:pt x="4033" y="0"/>
                  </a:moveTo>
                  <a:lnTo>
                    <a:pt x="4033" y="0"/>
                  </a:lnTo>
                  <a:cubicBezTo>
                    <a:pt x="2111" y="536"/>
                    <a:pt x="567" y="2080"/>
                    <a:pt x="0" y="4002"/>
                  </a:cubicBezTo>
                  <a:cubicBezTo>
                    <a:pt x="567" y="3592"/>
                    <a:pt x="1323" y="3214"/>
                    <a:pt x="2206" y="2962"/>
                  </a:cubicBezTo>
                  <a:cubicBezTo>
                    <a:pt x="2300" y="2552"/>
                    <a:pt x="2615" y="2269"/>
                    <a:pt x="2962" y="2206"/>
                  </a:cubicBezTo>
                  <a:cubicBezTo>
                    <a:pt x="3214" y="1292"/>
                    <a:pt x="3592" y="505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88"/>
            <p:cNvSpPr/>
            <p:nvPr/>
          </p:nvSpPr>
          <p:spPr>
            <a:xfrm>
              <a:off x="-33472975" y="4082625"/>
              <a:ext cx="119725" cy="155200"/>
            </a:xfrm>
            <a:custGeom>
              <a:avLst/>
              <a:gdLst/>
              <a:ahLst/>
              <a:cxnLst/>
              <a:rect l="l" t="t" r="r" b="b"/>
              <a:pathLst>
                <a:path w="4789" h="6208" extrusionOk="0">
                  <a:moveTo>
                    <a:pt x="2395" y="1355"/>
                  </a:moveTo>
                  <a:cubicBezTo>
                    <a:pt x="2930" y="1355"/>
                    <a:pt x="3403" y="1828"/>
                    <a:pt x="3403" y="2364"/>
                  </a:cubicBezTo>
                  <a:cubicBezTo>
                    <a:pt x="3403" y="2962"/>
                    <a:pt x="2930" y="3403"/>
                    <a:pt x="2395" y="3403"/>
                  </a:cubicBezTo>
                  <a:cubicBezTo>
                    <a:pt x="1827" y="3403"/>
                    <a:pt x="1355" y="2931"/>
                    <a:pt x="1355" y="2364"/>
                  </a:cubicBezTo>
                  <a:cubicBezTo>
                    <a:pt x="1355" y="1828"/>
                    <a:pt x="1827" y="1355"/>
                    <a:pt x="2395" y="1355"/>
                  </a:cubicBezTo>
                  <a:close/>
                  <a:moveTo>
                    <a:pt x="2395" y="1"/>
                  </a:moveTo>
                  <a:cubicBezTo>
                    <a:pt x="1040" y="1"/>
                    <a:pt x="0" y="1072"/>
                    <a:pt x="0" y="2427"/>
                  </a:cubicBezTo>
                  <a:cubicBezTo>
                    <a:pt x="0" y="2994"/>
                    <a:pt x="221" y="3592"/>
                    <a:pt x="630" y="4002"/>
                  </a:cubicBezTo>
                  <a:lnTo>
                    <a:pt x="2111" y="6050"/>
                  </a:lnTo>
                  <a:cubicBezTo>
                    <a:pt x="2206" y="6113"/>
                    <a:pt x="2269" y="6207"/>
                    <a:pt x="2395" y="6207"/>
                  </a:cubicBezTo>
                  <a:cubicBezTo>
                    <a:pt x="2521" y="6207"/>
                    <a:pt x="2584" y="6144"/>
                    <a:pt x="2678" y="6050"/>
                  </a:cubicBezTo>
                  <a:lnTo>
                    <a:pt x="4442" y="3592"/>
                  </a:lnTo>
                  <a:cubicBezTo>
                    <a:pt x="4663" y="3246"/>
                    <a:pt x="4757" y="2805"/>
                    <a:pt x="4757" y="2364"/>
                  </a:cubicBezTo>
                  <a:cubicBezTo>
                    <a:pt x="4789" y="1072"/>
                    <a:pt x="3686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88"/>
            <p:cNvSpPr/>
            <p:nvPr/>
          </p:nvSpPr>
          <p:spPr>
            <a:xfrm>
              <a:off x="-33421775" y="41338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9" name="Google Shape;6849;p88"/>
          <p:cNvGrpSpPr/>
          <p:nvPr/>
        </p:nvGrpSpPr>
        <p:grpSpPr>
          <a:xfrm>
            <a:off x="2185320" y="2882106"/>
            <a:ext cx="352675" cy="355375"/>
            <a:chOff x="-31809525" y="3192625"/>
            <a:chExt cx="290650" cy="292875"/>
          </a:xfrm>
          <a:solidFill>
            <a:schemeClr val="tx1"/>
          </a:solidFill>
        </p:grpSpPr>
        <p:sp>
          <p:nvSpPr>
            <p:cNvPr id="6850" name="Google Shape;6850;p88"/>
            <p:cNvSpPr/>
            <p:nvPr/>
          </p:nvSpPr>
          <p:spPr>
            <a:xfrm>
              <a:off x="-31767775" y="3192625"/>
              <a:ext cx="204800" cy="153600"/>
            </a:xfrm>
            <a:custGeom>
              <a:avLst/>
              <a:gdLst/>
              <a:ahLst/>
              <a:cxnLst/>
              <a:rect l="l" t="t" r="r" b="b"/>
              <a:pathLst>
                <a:path w="8192" h="6144" extrusionOk="0">
                  <a:moveTo>
                    <a:pt x="4096" y="0"/>
                  </a:moveTo>
                  <a:cubicBezTo>
                    <a:pt x="2206" y="0"/>
                    <a:pt x="662" y="1544"/>
                    <a:pt x="662" y="3434"/>
                  </a:cubicBezTo>
                  <a:lnTo>
                    <a:pt x="662" y="3497"/>
                  </a:lnTo>
                  <a:cubicBezTo>
                    <a:pt x="252" y="3655"/>
                    <a:pt x="0" y="4033"/>
                    <a:pt x="0" y="4442"/>
                  </a:cubicBezTo>
                  <a:lnTo>
                    <a:pt x="0" y="5136"/>
                  </a:lnTo>
                  <a:cubicBezTo>
                    <a:pt x="0" y="5671"/>
                    <a:pt x="473" y="6144"/>
                    <a:pt x="1009" y="6144"/>
                  </a:cubicBezTo>
                  <a:cubicBezTo>
                    <a:pt x="1135" y="6144"/>
                    <a:pt x="1261" y="6112"/>
                    <a:pt x="1387" y="6081"/>
                  </a:cubicBezTo>
                  <a:lnTo>
                    <a:pt x="1387" y="3403"/>
                  </a:lnTo>
                  <a:cubicBezTo>
                    <a:pt x="1387" y="1891"/>
                    <a:pt x="2584" y="630"/>
                    <a:pt x="4096" y="630"/>
                  </a:cubicBezTo>
                  <a:cubicBezTo>
                    <a:pt x="5577" y="630"/>
                    <a:pt x="6806" y="1891"/>
                    <a:pt x="6806" y="3403"/>
                  </a:cubicBezTo>
                  <a:lnTo>
                    <a:pt x="6806" y="6081"/>
                  </a:lnTo>
                  <a:cubicBezTo>
                    <a:pt x="6932" y="6112"/>
                    <a:pt x="7058" y="6144"/>
                    <a:pt x="7152" y="6144"/>
                  </a:cubicBezTo>
                  <a:cubicBezTo>
                    <a:pt x="7719" y="6144"/>
                    <a:pt x="8192" y="5671"/>
                    <a:pt x="8192" y="5136"/>
                  </a:cubicBezTo>
                  <a:lnTo>
                    <a:pt x="8192" y="4442"/>
                  </a:lnTo>
                  <a:cubicBezTo>
                    <a:pt x="8192" y="4033"/>
                    <a:pt x="7908" y="3623"/>
                    <a:pt x="7530" y="3497"/>
                  </a:cubicBezTo>
                  <a:lnTo>
                    <a:pt x="7530" y="3434"/>
                  </a:lnTo>
                  <a:cubicBezTo>
                    <a:pt x="7467" y="1576"/>
                    <a:pt x="5986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88"/>
            <p:cNvSpPr/>
            <p:nvPr/>
          </p:nvSpPr>
          <p:spPr>
            <a:xfrm>
              <a:off x="-31715000" y="3244600"/>
              <a:ext cx="101625" cy="52450"/>
            </a:xfrm>
            <a:custGeom>
              <a:avLst/>
              <a:gdLst/>
              <a:ahLst/>
              <a:cxnLst/>
              <a:rect l="l" t="t" r="r" b="b"/>
              <a:pathLst>
                <a:path w="4065" h="2098" extrusionOk="0">
                  <a:moveTo>
                    <a:pt x="1702" y="1"/>
                  </a:moveTo>
                  <a:cubicBezTo>
                    <a:pt x="756" y="1"/>
                    <a:pt x="0" y="757"/>
                    <a:pt x="0" y="1702"/>
                  </a:cubicBezTo>
                  <a:lnTo>
                    <a:pt x="0" y="2080"/>
                  </a:lnTo>
                  <a:lnTo>
                    <a:pt x="1229" y="2080"/>
                  </a:lnTo>
                  <a:cubicBezTo>
                    <a:pt x="1418" y="2080"/>
                    <a:pt x="1765" y="2080"/>
                    <a:pt x="1891" y="1985"/>
                  </a:cubicBezTo>
                  <a:cubicBezTo>
                    <a:pt x="1922" y="1954"/>
                    <a:pt x="1985" y="1828"/>
                    <a:pt x="1985" y="1765"/>
                  </a:cubicBezTo>
                  <a:cubicBezTo>
                    <a:pt x="1985" y="1544"/>
                    <a:pt x="2143" y="1387"/>
                    <a:pt x="2332" y="1387"/>
                  </a:cubicBezTo>
                  <a:cubicBezTo>
                    <a:pt x="2521" y="1387"/>
                    <a:pt x="2678" y="1544"/>
                    <a:pt x="2678" y="1765"/>
                  </a:cubicBezTo>
                  <a:cubicBezTo>
                    <a:pt x="2678" y="1828"/>
                    <a:pt x="2678" y="1954"/>
                    <a:pt x="2773" y="1985"/>
                  </a:cubicBezTo>
                  <a:cubicBezTo>
                    <a:pt x="2836" y="2069"/>
                    <a:pt x="3025" y="2097"/>
                    <a:pt x="3237" y="2097"/>
                  </a:cubicBezTo>
                  <a:cubicBezTo>
                    <a:pt x="3343" y="2097"/>
                    <a:pt x="3455" y="2090"/>
                    <a:pt x="3560" y="2080"/>
                  </a:cubicBezTo>
                  <a:lnTo>
                    <a:pt x="4064" y="2080"/>
                  </a:lnTo>
                  <a:lnTo>
                    <a:pt x="4064" y="1702"/>
                  </a:lnTo>
                  <a:cubicBezTo>
                    <a:pt x="4064" y="757"/>
                    <a:pt x="3308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88"/>
            <p:cNvSpPr/>
            <p:nvPr/>
          </p:nvSpPr>
          <p:spPr>
            <a:xfrm>
              <a:off x="-31716575" y="3308400"/>
              <a:ext cx="102400" cy="73275"/>
            </a:xfrm>
            <a:custGeom>
              <a:avLst/>
              <a:gdLst/>
              <a:ahLst/>
              <a:cxnLst/>
              <a:rect l="l" t="t" r="r" b="b"/>
              <a:pathLst>
                <a:path w="4096" h="2931" extrusionOk="0">
                  <a:moveTo>
                    <a:pt x="2395" y="1"/>
                  </a:moveTo>
                  <a:cubicBezTo>
                    <a:pt x="2080" y="221"/>
                    <a:pt x="1639" y="221"/>
                    <a:pt x="1197" y="221"/>
                  </a:cubicBezTo>
                  <a:lnTo>
                    <a:pt x="0" y="221"/>
                  </a:lnTo>
                  <a:lnTo>
                    <a:pt x="0" y="883"/>
                  </a:lnTo>
                  <a:cubicBezTo>
                    <a:pt x="0" y="2048"/>
                    <a:pt x="914" y="2930"/>
                    <a:pt x="2048" y="2930"/>
                  </a:cubicBezTo>
                  <a:cubicBezTo>
                    <a:pt x="3182" y="2930"/>
                    <a:pt x="4096" y="2048"/>
                    <a:pt x="4096" y="883"/>
                  </a:cubicBezTo>
                  <a:lnTo>
                    <a:pt x="4096" y="221"/>
                  </a:lnTo>
                  <a:lnTo>
                    <a:pt x="3403" y="221"/>
                  </a:lnTo>
                  <a:cubicBezTo>
                    <a:pt x="3025" y="221"/>
                    <a:pt x="2678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88"/>
            <p:cNvSpPr/>
            <p:nvPr/>
          </p:nvSpPr>
          <p:spPr>
            <a:xfrm>
              <a:off x="-31809525" y="3386375"/>
              <a:ext cx="290650" cy="99125"/>
            </a:xfrm>
            <a:custGeom>
              <a:avLst/>
              <a:gdLst/>
              <a:ahLst/>
              <a:cxnLst/>
              <a:rect l="l" t="t" r="r" b="b"/>
              <a:pathLst>
                <a:path w="11626" h="3965" extrusionOk="0">
                  <a:moveTo>
                    <a:pt x="2092" y="0"/>
                  </a:moveTo>
                  <a:cubicBezTo>
                    <a:pt x="1962" y="0"/>
                    <a:pt x="1828" y="63"/>
                    <a:pt x="1765" y="190"/>
                  </a:cubicBezTo>
                  <a:lnTo>
                    <a:pt x="1355" y="1072"/>
                  </a:lnTo>
                  <a:lnTo>
                    <a:pt x="316" y="1229"/>
                  </a:lnTo>
                  <a:cubicBezTo>
                    <a:pt x="190" y="1229"/>
                    <a:pt x="95" y="1355"/>
                    <a:pt x="64" y="1481"/>
                  </a:cubicBezTo>
                  <a:cubicBezTo>
                    <a:pt x="1" y="1607"/>
                    <a:pt x="64" y="1765"/>
                    <a:pt x="127" y="1828"/>
                  </a:cubicBezTo>
                  <a:lnTo>
                    <a:pt x="883" y="2552"/>
                  </a:lnTo>
                  <a:lnTo>
                    <a:pt x="725" y="3561"/>
                  </a:lnTo>
                  <a:cubicBezTo>
                    <a:pt x="694" y="3687"/>
                    <a:pt x="757" y="3844"/>
                    <a:pt x="851" y="3876"/>
                  </a:cubicBezTo>
                  <a:cubicBezTo>
                    <a:pt x="903" y="3928"/>
                    <a:pt x="965" y="3951"/>
                    <a:pt x="1031" y="3951"/>
                  </a:cubicBezTo>
                  <a:cubicBezTo>
                    <a:pt x="1085" y="3951"/>
                    <a:pt x="1141" y="3935"/>
                    <a:pt x="1198" y="3907"/>
                  </a:cubicBezTo>
                  <a:lnTo>
                    <a:pt x="2112" y="3435"/>
                  </a:lnTo>
                  <a:lnTo>
                    <a:pt x="2994" y="3907"/>
                  </a:lnTo>
                  <a:cubicBezTo>
                    <a:pt x="3046" y="3947"/>
                    <a:pt x="3099" y="3964"/>
                    <a:pt x="3152" y="3964"/>
                  </a:cubicBezTo>
                  <a:cubicBezTo>
                    <a:pt x="3225" y="3964"/>
                    <a:pt x="3298" y="3930"/>
                    <a:pt x="3372" y="3876"/>
                  </a:cubicBezTo>
                  <a:cubicBezTo>
                    <a:pt x="3466" y="3813"/>
                    <a:pt x="3529" y="3687"/>
                    <a:pt x="3466" y="3561"/>
                  </a:cubicBezTo>
                  <a:lnTo>
                    <a:pt x="3309" y="2552"/>
                  </a:lnTo>
                  <a:lnTo>
                    <a:pt x="4002" y="1891"/>
                  </a:lnTo>
                  <a:lnTo>
                    <a:pt x="4663" y="2552"/>
                  </a:lnTo>
                  <a:lnTo>
                    <a:pt x="4506" y="3561"/>
                  </a:lnTo>
                  <a:cubicBezTo>
                    <a:pt x="4474" y="3687"/>
                    <a:pt x="4537" y="3844"/>
                    <a:pt x="4632" y="3876"/>
                  </a:cubicBezTo>
                  <a:cubicBezTo>
                    <a:pt x="4684" y="3928"/>
                    <a:pt x="4746" y="3951"/>
                    <a:pt x="4811" y="3951"/>
                  </a:cubicBezTo>
                  <a:cubicBezTo>
                    <a:pt x="4865" y="3951"/>
                    <a:pt x="4922" y="3935"/>
                    <a:pt x="4978" y="3907"/>
                  </a:cubicBezTo>
                  <a:lnTo>
                    <a:pt x="5892" y="3435"/>
                  </a:lnTo>
                  <a:lnTo>
                    <a:pt x="6774" y="3907"/>
                  </a:lnTo>
                  <a:cubicBezTo>
                    <a:pt x="6827" y="3947"/>
                    <a:pt x="6880" y="3964"/>
                    <a:pt x="6933" y="3964"/>
                  </a:cubicBezTo>
                  <a:cubicBezTo>
                    <a:pt x="7006" y="3964"/>
                    <a:pt x="7079" y="3930"/>
                    <a:pt x="7152" y="3876"/>
                  </a:cubicBezTo>
                  <a:cubicBezTo>
                    <a:pt x="7247" y="3813"/>
                    <a:pt x="7310" y="3687"/>
                    <a:pt x="7247" y="3561"/>
                  </a:cubicBezTo>
                  <a:lnTo>
                    <a:pt x="7089" y="2552"/>
                  </a:lnTo>
                  <a:lnTo>
                    <a:pt x="7782" y="1891"/>
                  </a:lnTo>
                  <a:lnTo>
                    <a:pt x="8444" y="2552"/>
                  </a:lnTo>
                  <a:lnTo>
                    <a:pt x="8286" y="3561"/>
                  </a:lnTo>
                  <a:cubicBezTo>
                    <a:pt x="8255" y="3687"/>
                    <a:pt x="8318" y="3844"/>
                    <a:pt x="8413" y="3876"/>
                  </a:cubicBezTo>
                  <a:cubicBezTo>
                    <a:pt x="8465" y="3928"/>
                    <a:pt x="8526" y="3951"/>
                    <a:pt x="8592" y="3951"/>
                  </a:cubicBezTo>
                  <a:cubicBezTo>
                    <a:pt x="8646" y="3951"/>
                    <a:pt x="8702" y="3935"/>
                    <a:pt x="8759" y="3907"/>
                  </a:cubicBezTo>
                  <a:lnTo>
                    <a:pt x="9673" y="3435"/>
                  </a:lnTo>
                  <a:lnTo>
                    <a:pt x="10555" y="3907"/>
                  </a:lnTo>
                  <a:cubicBezTo>
                    <a:pt x="10608" y="3947"/>
                    <a:pt x="10660" y="3964"/>
                    <a:pt x="10713" y="3964"/>
                  </a:cubicBezTo>
                  <a:cubicBezTo>
                    <a:pt x="10786" y="3964"/>
                    <a:pt x="10860" y="3930"/>
                    <a:pt x="10933" y="3876"/>
                  </a:cubicBezTo>
                  <a:cubicBezTo>
                    <a:pt x="11027" y="3813"/>
                    <a:pt x="11090" y="3687"/>
                    <a:pt x="11027" y="3561"/>
                  </a:cubicBezTo>
                  <a:lnTo>
                    <a:pt x="10870" y="2552"/>
                  </a:lnTo>
                  <a:lnTo>
                    <a:pt x="11626" y="1828"/>
                  </a:lnTo>
                  <a:cubicBezTo>
                    <a:pt x="11532" y="1702"/>
                    <a:pt x="11595" y="1607"/>
                    <a:pt x="11532" y="1481"/>
                  </a:cubicBezTo>
                  <a:cubicBezTo>
                    <a:pt x="11500" y="1355"/>
                    <a:pt x="11374" y="1292"/>
                    <a:pt x="11279" y="1229"/>
                  </a:cubicBezTo>
                  <a:lnTo>
                    <a:pt x="10240" y="1072"/>
                  </a:lnTo>
                  <a:lnTo>
                    <a:pt x="9799" y="190"/>
                  </a:lnTo>
                  <a:cubicBezTo>
                    <a:pt x="9751" y="63"/>
                    <a:pt x="9625" y="0"/>
                    <a:pt x="9495" y="0"/>
                  </a:cubicBezTo>
                  <a:cubicBezTo>
                    <a:pt x="9366" y="0"/>
                    <a:pt x="9232" y="63"/>
                    <a:pt x="9169" y="190"/>
                  </a:cubicBezTo>
                  <a:lnTo>
                    <a:pt x="8759" y="1072"/>
                  </a:lnTo>
                  <a:lnTo>
                    <a:pt x="7782" y="1229"/>
                  </a:lnTo>
                  <a:cubicBezTo>
                    <a:pt x="7719" y="1229"/>
                    <a:pt x="7688" y="1292"/>
                    <a:pt x="7656" y="1292"/>
                  </a:cubicBezTo>
                  <a:cubicBezTo>
                    <a:pt x="7593" y="1229"/>
                    <a:pt x="7562" y="1229"/>
                    <a:pt x="7530" y="1229"/>
                  </a:cubicBezTo>
                  <a:lnTo>
                    <a:pt x="6554" y="1072"/>
                  </a:lnTo>
                  <a:lnTo>
                    <a:pt x="6113" y="190"/>
                  </a:lnTo>
                  <a:cubicBezTo>
                    <a:pt x="6050" y="63"/>
                    <a:pt x="5924" y="0"/>
                    <a:pt x="5798" y="0"/>
                  </a:cubicBezTo>
                  <a:cubicBezTo>
                    <a:pt x="5672" y="0"/>
                    <a:pt x="5546" y="63"/>
                    <a:pt x="5483" y="190"/>
                  </a:cubicBezTo>
                  <a:lnTo>
                    <a:pt x="5041" y="1072"/>
                  </a:lnTo>
                  <a:lnTo>
                    <a:pt x="4065" y="1229"/>
                  </a:lnTo>
                  <a:cubicBezTo>
                    <a:pt x="4033" y="1229"/>
                    <a:pt x="4002" y="1292"/>
                    <a:pt x="3939" y="1292"/>
                  </a:cubicBezTo>
                  <a:cubicBezTo>
                    <a:pt x="3907" y="1229"/>
                    <a:pt x="3876" y="1229"/>
                    <a:pt x="3813" y="1229"/>
                  </a:cubicBezTo>
                  <a:lnTo>
                    <a:pt x="2836" y="1072"/>
                  </a:lnTo>
                  <a:lnTo>
                    <a:pt x="2395" y="190"/>
                  </a:lnTo>
                  <a:cubicBezTo>
                    <a:pt x="2348" y="63"/>
                    <a:pt x="2222" y="0"/>
                    <a:pt x="20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4" name="Google Shape;6854;p88"/>
          <p:cNvGrpSpPr/>
          <p:nvPr/>
        </p:nvGrpSpPr>
        <p:grpSpPr>
          <a:xfrm>
            <a:off x="2184835" y="3352658"/>
            <a:ext cx="353645" cy="355557"/>
            <a:chOff x="-31811100" y="3550975"/>
            <a:chExt cx="291450" cy="293025"/>
          </a:xfrm>
          <a:solidFill>
            <a:schemeClr val="tx1"/>
          </a:solidFill>
        </p:grpSpPr>
        <p:sp>
          <p:nvSpPr>
            <p:cNvPr id="6855" name="Google Shape;6855;p88"/>
            <p:cNvSpPr/>
            <p:nvPr/>
          </p:nvSpPr>
          <p:spPr>
            <a:xfrm>
              <a:off x="-31554325" y="3595875"/>
              <a:ext cx="34675" cy="33900"/>
            </a:xfrm>
            <a:custGeom>
              <a:avLst/>
              <a:gdLst/>
              <a:ahLst/>
              <a:cxnLst/>
              <a:rect l="l" t="t" r="r" b="b"/>
              <a:pathLst>
                <a:path w="1387" h="1356" extrusionOk="0">
                  <a:moveTo>
                    <a:pt x="0" y="1"/>
                  </a:moveTo>
                  <a:lnTo>
                    <a:pt x="0" y="1355"/>
                  </a:lnTo>
                  <a:lnTo>
                    <a:pt x="662" y="1355"/>
                  </a:lnTo>
                  <a:cubicBezTo>
                    <a:pt x="1071" y="1355"/>
                    <a:pt x="1324" y="1040"/>
                    <a:pt x="1324" y="694"/>
                  </a:cubicBezTo>
                  <a:cubicBezTo>
                    <a:pt x="1387" y="316"/>
                    <a:pt x="1071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88"/>
            <p:cNvSpPr/>
            <p:nvPr/>
          </p:nvSpPr>
          <p:spPr>
            <a:xfrm>
              <a:off x="-31659075" y="3628650"/>
              <a:ext cx="139425" cy="71650"/>
            </a:xfrm>
            <a:custGeom>
              <a:avLst/>
              <a:gdLst/>
              <a:ahLst/>
              <a:cxnLst/>
              <a:rect l="l" t="t" r="r" b="b"/>
              <a:pathLst>
                <a:path w="5577" h="2866" extrusionOk="0">
                  <a:moveTo>
                    <a:pt x="1438" y="1"/>
                  </a:moveTo>
                  <a:cubicBezTo>
                    <a:pt x="1338" y="1"/>
                    <a:pt x="1235" y="30"/>
                    <a:pt x="1166" y="76"/>
                  </a:cubicBezTo>
                  <a:lnTo>
                    <a:pt x="126" y="1179"/>
                  </a:lnTo>
                  <a:cubicBezTo>
                    <a:pt x="0" y="1305"/>
                    <a:pt x="0" y="1525"/>
                    <a:pt x="126" y="1651"/>
                  </a:cubicBezTo>
                  <a:lnTo>
                    <a:pt x="1166" y="2754"/>
                  </a:lnTo>
                  <a:cubicBezTo>
                    <a:pt x="1208" y="2838"/>
                    <a:pt x="1292" y="2866"/>
                    <a:pt x="1390" y="2866"/>
                  </a:cubicBezTo>
                  <a:cubicBezTo>
                    <a:pt x="1439" y="2866"/>
                    <a:pt x="1491" y="2859"/>
                    <a:pt x="1544" y="2848"/>
                  </a:cubicBezTo>
                  <a:cubicBezTo>
                    <a:pt x="1670" y="2817"/>
                    <a:pt x="1796" y="2659"/>
                    <a:pt x="1796" y="2533"/>
                  </a:cubicBezTo>
                  <a:lnTo>
                    <a:pt x="1796" y="2124"/>
                  </a:lnTo>
                  <a:lnTo>
                    <a:pt x="4190" y="2124"/>
                  </a:lnTo>
                  <a:cubicBezTo>
                    <a:pt x="4946" y="2124"/>
                    <a:pt x="5577" y="1494"/>
                    <a:pt x="5577" y="769"/>
                  </a:cubicBezTo>
                  <a:lnTo>
                    <a:pt x="5577" y="549"/>
                  </a:lnTo>
                  <a:cubicBezTo>
                    <a:pt x="5356" y="675"/>
                    <a:pt x="5135" y="769"/>
                    <a:pt x="4883" y="769"/>
                  </a:cubicBezTo>
                  <a:cubicBezTo>
                    <a:pt x="3686" y="738"/>
                    <a:pt x="2930" y="738"/>
                    <a:pt x="1796" y="738"/>
                  </a:cubicBezTo>
                  <a:lnTo>
                    <a:pt x="1796" y="328"/>
                  </a:lnTo>
                  <a:cubicBezTo>
                    <a:pt x="1796" y="170"/>
                    <a:pt x="1701" y="44"/>
                    <a:pt x="1544" y="13"/>
                  </a:cubicBezTo>
                  <a:cubicBezTo>
                    <a:pt x="1510" y="5"/>
                    <a:pt x="1474" y="1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88"/>
            <p:cNvSpPr/>
            <p:nvPr/>
          </p:nvSpPr>
          <p:spPr>
            <a:xfrm>
              <a:off x="-31811100" y="3647075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253" y="1"/>
                    <a:pt x="1" y="316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lnTo>
                    <a:pt x="1324" y="1324"/>
                  </a:lnTo>
                  <a:lnTo>
                    <a:pt x="13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88"/>
            <p:cNvSpPr/>
            <p:nvPr/>
          </p:nvSpPr>
          <p:spPr>
            <a:xfrm>
              <a:off x="-31811100" y="3678325"/>
              <a:ext cx="138650" cy="72250"/>
            </a:xfrm>
            <a:custGeom>
              <a:avLst/>
              <a:gdLst/>
              <a:ahLst/>
              <a:cxnLst/>
              <a:rect l="l" t="t" r="r" b="b"/>
              <a:pathLst>
                <a:path w="5546" h="2890" extrusionOk="0">
                  <a:moveTo>
                    <a:pt x="4193" y="1"/>
                  </a:moveTo>
                  <a:cubicBezTo>
                    <a:pt x="4132" y="1"/>
                    <a:pt x="4067" y="16"/>
                    <a:pt x="4002" y="42"/>
                  </a:cubicBezTo>
                  <a:cubicBezTo>
                    <a:pt x="3876" y="74"/>
                    <a:pt x="3781" y="231"/>
                    <a:pt x="3781" y="357"/>
                  </a:cubicBezTo>
                  <a:lnTo>
                    <a:pt x="3781" y="735"/>
                  </a:lnTo>
                  <a:lnTo>
                    <a:pt x="662" y="735"/>
                  </a:lnTo>
                  <a:cubicBezTo>
                    <a:pt x="410" y="735"/>
                    <a:pt x="190" y="672"/>
                    <a:pt x="1" y="546"/>
                  </a:cubicBezTo>
                  <a:lnTo>
                    <a:pt x="1" y="767"/>
                  </a:lnTo>
                  <a:cubicBezTo>
                    <a:pt x="1" y="1523"/>
                    <a:pt x="631" y="2153"/>
                    <a:pt x="1355" y="2153"/>
                  </a:cubicBezTo>
                  <a:lnTo>
                    <a:pt x="3781" y="2153"/>
                  </a:lnTo>
                  <a:lnTo>
                    <a:pt x="3781" y="2563"/>
                  </a:lnTo>
                  <a:cubicBezTo>
                    <a:pt x="3781" y="2720"/>
                    <a:pt x="3844" y="2815"/>
                    <a:pt x="4002" y="2878"/>
                  </a:cubicBezTo>
                  <a:cubicBezTo>
                    <a:pt x="4033" y="2886"/>
                    <a:pt x="4067" y="2890"/>
                    <a:pt x="4101" y="2890"/>
                  </a:cubicBezTo>
                  <a:cubicBezTo>
                    <a:pt x="4205" y="2890"/>
                    <a:pt x="4317" y="2854"/>
                    <a:pt x="4411" y="2783"/>
                  </a:cubicBezTo>
                  <a:lnTo>
                    <a:pt x="5420" y="1681"/>
                  </a:lnTo>
                  <a:cubicBezTo>
                    <a:pt x="5546" y="1555"/>
                    <a:pt x="5546" y="1365"/>
                    <a:pt x="5420" y="1208"/>
                  </a:cubicBezTo>
                  <a:lnTo>
                    <a:pt x="4411" y="105"/>
                  </a:lnTo>
                  <a:cubicBezTo>
                    <a:pt x="4356" y="31"/>
                    <a:pt x="4279" y="1"/>
                    <a:pt x="4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88"/>
            <p:cNvSpPr/>
            <p:nvPr/>
          </p:nvSpPr>
          <p:spPr>
            <a:xfrm>
              <a:off x="-31759900" y="3791200"/>
              <a:ext cx="187475" cy="52800"/>
            </a:xfrm>
            <a:custGeom>
              <a:avLst/>
              <a:gdLst/>
              <a:ahLst/>
              <a:cxnLst/>
              <a:rect l="l" t="t" r="r" b="b"/>
              <a:pathLst>
                <a:path w="7499" h="2112" extrusionOk="0">
                  <a:moveTo>
                    <a:pt x="1" y="1"/>
                  </a:moveTo>
                  <a:lnTo>
                    <a:pt x="1" y="1072"/>
                  </a:lnTo>
                  <a:cubicBezTo>
                    <a:pt x="1" y="1639"/>
                    <a:pt x="473" y="2112"/>
                    <a:pt x="1009" y="2112"/>
                  </a:cubicBezTo>
                  <a:lnTo>
                    <a:pt x="6491" y="2112"/>
                  </a:lnTo>
                  <a:cubicBezTo>
                    <a:pt x="7026" y="2112"/>
                    <a:pt x="7499" y="1639"/>
                    <a:pt x="7499" y="1072"/>
                  </a:cubicBezTo>
                  <a:lnTo>
                    <a:pt x="74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88"/>
            <p:cNvSpPr/>
            <p:nvPr/>
          </p:nvSpPr>
          <p:spPr>
            <a:xfrm>
              <a:off x="-31759900" y="3550975"/>
              <a:ext cx="187475" cy="35475"/>
            </a:xfrm>
            <a:custGeom>
              <a:avLst/>
              <a:gdLst/>
              <a:ahLst/>
              <a:cxnLst/>
              <a:rect l="l" t="t" r="r" b="b"/>
              <a:pathLst>
                <a:path w="7499" h="1419" extrusionOk="0">
                  <a:moveTo>
                    <a:pt x="1009" y="1"/>
                  </a:moveTo>
                  <a:cubicBezTo>
                    <a:pt x="473" y="1"/>
                    <a:pt x="1" y="474"/>
                    <a:pt x="1" y="1072"/>
                  </a:cubicBezTo>
                  <a:lnTo>
                    <a:pt x="1" y="1419"/>
                  </a:lnTo>
                  <a:lnTo>
                    <a:pt x="7499" y="1419"/>
                  </a:lnTo>
                  <a:lnTo>
                    <a:pt x="7499" y="1072"/>
                  </a:lnTo>
                  <a:cubicBezTo>
                    <a:pt x="7499" y="537"/>
                    <a:pt x="7026" y="1"/>
                    <a:pt x="6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88"/>
            <p:cNvSpPr/>
            <p:nvPr/>
          </p:nvSpPr>
          <p:spPr>
            <a:xfrm>
              <a:off x="-31759100" y="3602975"/>
              <a:ext cx="188250" cy="172500"/>
            </a:xfrm>
            <a:custGeom>
              <a:avLst/>
              <a:gdLst/>
              <a:ahLst/>
              <a:cxnLst/>
              <a:rect l="l" t="t" r="r" b="b"/>
              <a:pathLst>
                <a:path w="7530" h="6900" extrusionOk="0">
                  <a:moveTo>
                    <a:pt x="0" y="0"/>
                  </a:moveTo>
                  <a:lnTo>
                    <a:pt x="0" y="3088"/>
                  </a:lnTo>
                  <a:lnTo>
                    <a:pt x="1071" y="3088"/>
                  </a:lnTo>
                  <a:cubicBezTo>
                    <a:pt x="1134" y="2773"/>
                    <a:pt x="1386" y="2552"/>
                    <a:pt x="1701" y="2426"/>
                  </a:cubicBezTo>
                  <a:cubicBezTo>
                    <a:pt x="1822" y="2376"/>
                    <a:pt x="1952" y="2351"/>
                    <a:pt x="2083" y="2351"/>
                  </a:cubicBezTo>
                  <a:cubicBezTo>
                    <a:pt x="2361" y="2351"/>
                    <a:pt x="2642" y="2464"/>
                    <a:pt x="2835" y="2678"/>
                  </a:cubicBezTo>
                  <a:lnTo>
                    <a:pt x="3844" y="3781"/>
                  </a:lnTo>
                  <a:cubicBezTo>
                    <a:pt x="4222" y="4190"/>
                    <a:pt x="4222" y="4789"/>
                    <a:pt x="3844" y="5167"/>
                  </a:cubicBezTo>
                  <a:lnTo>
                    <a:pt x="2835" y="6270"/>
                  </a:lnTo>
                  <a:cubicBezTo>
                    <a:pt x="2635" y="6493"/>
                    <a:pt x="2339" y="6621"/>
                    <a:pt x="2050" y="6621"/>
                  </a:cubicBezTo>
                  <a:cubicBezTo>
                    <a:pt x="1930" y="6621"/>
                    <a:pt x="1812" y="6599"/>
                    <a:pt x="1701" y="6553"/>
                  </a:cubicBezTo>
                  <a:cubicBezTo>
                    <a:pt x="1386" y="6427"/>
                    <a:pt x="1134" y="6144"/>
                    <a:pt x="1071" y="5892"/>
                  </a:cubicBezTo>
                  <a:lnTo>
                    <a:pt x="0" y="5892"/>
                  </a:lnTo>
                  <a:lnTo>
                    <a:pt x="0" y="6900"/>
                  </a:lnTo>
                  <a:lnTo>
                    <a:pt x="7530" y="6900"/>
                  </a:lnTo>
                  <a:lnTo>
                    <a:pt x="7530" y="3844"/>
                  </a:lnTo>
                  <a:lnTo>
                    <a:pt x="6459" y="3844"/>
                  </a:lnTo>
                  <a:cubicBezTo>
                    <a:pt x="6364" y="4159"/>
                    <a:pt x="6143" y="4379"/>
                    <a:pt x="5828" y="4505"/>
                  </a:cubicBezTo>
                  <a:cubicBezTo>
                    <a:pt x="5709" y="4551"/>
                    <a:pt x="5589" y="4573"/>
                    <a:pt x="5472" y="4573"/>
                  </a:cubicBezTo>
                  <a:cubicBezTo>
                    <a:pt x="5188" y="4573"/>
                    <a:pt x="4917" y="4445"/>
                    <a:pt x="4694" y="4222"/>
                  </a:cubicBezTo>
                  <a:lnTo>
                    <a:pt x="3655" y="3119"/>
                  </a:lnTo>
                  <a:cubicBezTo>
                    <a:pt x="3308" y="2741"/>
                    <a:pt x="3308" y="2143"/>
                    <a:pt x="3655" y="1765"/>
                  </a:cubicBezTo>
                  <a:lnTo>
                    <a:pt x="4694" y="630"/>
                  </a:lnTo>
                  <a:cubicBezTo>
                    <a:pt x="4866" y="416"/>
                    <a:pt x="5140" y="304"/>
                    <a:pt x="5427" y="304"/>
                  </a:cubicBezTo>
                  <a:cubicBezTo>
                    <a:pt x="5561" y="304"/>
                    <a:pt x="5698" y="328"/>
                    <a:pt x="5828" y="378"/>
                  </a:cubicBezTo>
                  <a:cubicBezTo>
                    <a:pt x="6143" y="504"/>
                    <a:pt x="6364" y="756"/>
                    <a:pt x="6459" y="1040"/>
                  </a:cubicBezTo>
                  <a:lnTo>
                    <a:pt x="7530" y="1040"/>
                  </a:ln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88"/>
          <p:cNvGrpSpPr/>
          <p:nvPr/>
        </p:nvGrpSpPr>
        <p:grpSpPr>
          <a:xfrm>
            <a:off x="2178631" y="3816962"/>
            <a:ext cx="366052" cy="356831"/>
            <a:chOff x="-31817400" y="3910025"/>
            <a:chExt cx="301675" cy="294075"/>
          </a:xfrm>
          <a:solidFill>
            <a:schemeClr val="tx1"/>
          </a:solidFill>
        </p:grpSpPr>
        <p:sp>
          <p:nvSpPr>
            <p:cNvPr id="6863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6" name="Google Shape;6866;p88"/>
          <p:cNvGrpSpPr/>
          <p:nvPr/>
        </p:nvGrpSpPr>
        <p:grpSpPr>
          <a:xfrm>
            <a:off x="3970259" y="3353143"/>
            <a:ext cx="354616" cy="354586"/>
            <a:chOff x="-30354000" y="3569100"/>
            <a:chExt cx="292250" cy="292225"/>
          </a:xfrm>
          <a:solidFill>
            <a:schemeClr val="tx1"/>
          </a:solidFill>
        </p:grpSpPr>
        <p:sp>
          <p:nvSpPr>
            <p:cNvPr id="6867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3" name="Google Shape;6873;p88"/>
          <p:cNvGrpSpPr/>
          <p:nvPr/>
        </p:nvGrpSpPr>
        <p:grpSpPr>
          <a:xfrm>
            <a:off x="1748837" y="1532946"/>
            <a:ext cx="342148" cy="353645"/>
            <a:chOff x="-35118325" y="3202075"/>
            <a:chExt cx="281975" cy="291450"/>
          </a:xfrm>
          <a:solidFill>
            <a:schemeClr val="tx1"/>
          </a:solidFill>
        </p:grpSpPr>
        <p:sp>
          <p:nvSpPr>
            <p:cNvPr id="6874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5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6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7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78" name="Google Shape;6878;p88"/>
          <p:cNvGrpSpPr/>
          <p:nvPr/>
        </p:nvGrpSpPr>
        <p:grpSpPr>
          <a:xfrm>
            <a:off x="1742618" y="1974199"/>
            <a:ext cx="354586" cy="353221"/>
            <a:chOff x="-35123050" y="3561225"/>
            <a:chExt cx="292225" cy="291100"/>
          </a:xfrm>
          <a:solidFill>
            <a:schemeClr val="tx1"/>
          </a:solidFill>
        </p:grpSpPr>
        <p:sp>
          <p:nvSpPr>
            <p:cNvPr id="6879" name="Google Shape;6879;p88"/>
            <p:cNvSpPr/>
            <p:nvPr/>
          </p:nvSpPr>
          <p:spPr>
            <a:xfrm>
              <a:off x="-35123050" y="3629750"/>
              <a:ext cx="205575" cy="222575"/>
            </a:xfrm>
            <a:custGeom>
              <a:avLst/>
              <a:gdLst/>
              <a:ahLst/>
              <a:cxnLst/>
              <a:rect l="l" t="t" r="r" b="b"/>
              <a:pathLst>
                <a:path w="8223" h="8903" extrusionOk="0">
                  <a:moveTo>
                    <a:pt x="2080" y="2710"/>
                  </a:moveTo>
                  <a:cubicBezTo>
                    <a:pt x="2458" y="2710"/>
                    <a:pt x="2741" y="3056"/>
                    <a:pt x="2741" y="3403"/>
                  </a:cubicBezTo>
                  <a:cubicBezTo>
                    <a:pt x="2741" y="3781"/>
                    <a:pt x="2426" y="4065"/>
                    <a:pt x="2080" y="4065"/>
                  </a:cubicBezTo>
                  <a:cubicBezTo>
                    <a:pt x="1733" y="4065"/>
                    <a:pt x="1418" y="3750"/>
                    <a:pt x="1418" y="3403"/>
                  </a:cubicBezTo>
                  <a:cubicBezTo>
                    <a:pt x="1418" y="3056"/>
                    <a:pt x="1670" y="2710"/>
                    <a:pt x="2080" y="2710"/>
                  </a:cubicBezTo>
                  <a:close/>
                  <a:moveTo>
                    <a:pt x="4127" y="2710"/>
                  </a:moveTo>
                  <a:cubicBezTo>
                    <a:pt x="4506" y="2710"/>
                    <a:pt x="4789" y="3056"/>
                    <a:pt x="4789" y="3403"/>
                  </a:cubicBezTo>
                  <a:cubicBezTo>
                    <a:pt x="4789" y="3781"/>
                    <a:pt x="4474" y="4065"/>
                    <a:pt x="4127" y="4065"/>
                  </a:cubicBezTo>
                  <a:cubicBezTo>
                    <a:pt x="3718" y="4065"/>
                    <a:pt x="3466" y="3750"/>
                    <a:pt x="3466" y="3403"/>
                  </a:cubicBezTo>
                  <a:cubicBezTo>
                    <a:pt x="3466" y="3056"/>
                    <a:pt x="3718" y="2710"/>
                    <a:pt x="4127" y="2710"/>
                  </a:cubicBezTo>
                  <a:close/>
                  <a:moveTo>
                    <a:pt x="6207" y="2710"/>
                  </a:moveTo>
                  <a:cubicBezTo>
                    <a:pt x="6616" y="2710"/>
                    <a:pt x="6868" y="3056"/>
                    <a:pt x="6868" y="3403"/>
                  </a:cubicBezTo>
                  <a:cubicBezTo>
                    <a:pt x="6868" y="3781"/>
                    <a:pt x="6553" y="4065"/>
                    <a:pt x="6207" y="4065"/>
                  </a:cubicBezTo>
                  <a:cubicBezTo>
                    <a:pt x="5829" y="4065"/>
                    <a:pt x="5545" y="3750"/>
                    <a:pt x="5545" y="3403"/>
                  </a:cubicBezTo>
                  <a:cubicBezTo>
                    <a:pt x="5514" y="3056"/>
                    <a:pt x="5829" y="2710"/>
                    <a:pt x="6207" y="2710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57"/>
                    <a:pt x="0" y="1702"/>
                  </a:cubicBezTo>
                  <a:lnTo>
                    <a:pt x="0" y="5136"/>
                  </a:lnTo>
                  <a:cubicBezTo>
                    <a:pt x="0" y="5955"/>
                    <a:pt x="630" y="6616"/>
                    <a:pt x="1418" y="6774"/>
                  </a:cubicBezTo>
                  <a:lnTo>
                    <a:pt x="1418" y="8570"/>
                  </a:lnTo>
                  <a:cubicBezTo>
                    <a:pt x="1418" y="8696"/>
                    <a:pt x="1481" y="8822"/>
                    <a:pt x="1607" y="8885"/>
                  </a:cubicBezTo>
                  <a:cubicBezTo>
                    <a:pt x="1649" y="8895"/>
                    <a:pt x="1695" y="8902"/>
                    <a:pt x="1739" y="8902"/>
                  </a:cubicBezTo>
                  <a:cubicBezTo>
                    <a:pt x="1828" y="8902"/>
                    <a:pt x="1912" y="8874"/>
                    <a:pt x="1954" y="8790"/>
                  </a:cubicBezTo>
                  <a:lnTo>
                    <a:pt x="3938" y="6837"/>
                  </a:lnTo>
                  <a:lnTo>
                    <a:pt x="6522" y="6837"/>
                  </a:lnTo>
                  <a:cubicBezTo>
                    <a:pt x="7467" y="6837"/>
                    <a:pt x="8223" y="6081"/>
                    <a:pt x="8223" y="5136"/>
                  </a:cubicBezTo>
                  <a:lnTo>
                    <a:pt x="8223" y="1702"/>
                  </a:lnTo>
                  <a:cubicBezTo>
                    <a:pt x="8223" y="757"/>
                    <a:pt x="7467" y="0"/>
                    <a:pt x="65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88"/>
            <p:cNvSpPr/>
            <p:nvPr/>
          </p:nvSpPr>
          <p:spPr>
            <a:xfrm>
              <a:off x="-35053750" y="3561225"/>
              <a:ext cx="222925" cy="221825"/>
            </a:xfrm>
            <a:custGeom>
              <a:avLst/>
              <a:gdLst/>
              <a:ahLst/>
              <a:cxnLst/>
              <a:rect l="l" t="t" r="r" b="b"/>
              <a:pathLst>
                <a:path w="8917" h="8873" extrusionOk="0">
                  <a:moveTo>
                    <a:pt x="1702" y="1"/>
                  </a:moveTo>
                  <a:cubicBezTo>
                    <a:pt x="757" y="1"/>
                    <a:pt x="1" y="725"/>
                    <a:pt x="1" y="1702"/>
                  </a:cubicBezTo>
                  <a:lnTo>
                    <a:pt x="1" y="2048"/>
                  </a:lnTo>
                  <a:lnTo>
                    <a:pt x="3781" y="2048"/>
                  </a:lnTo>
                  <a:cubicBezTo>
                    <a:pt x="5136" y="2048"/>
                    <a:pt x="6207" y="3088"/>
                    <a:pt x="6207" y="4443"/>
                  </a:cubicBezTo>
                  <a:lnTo>
                    <a:pt x="6207" y="7877"/>
                  </a:lnTo>
                  <a:lnTo>
                    <a:pt x="6207" y="8003"/>
                  </a:lnTo>
                  <a:lnTo>
                    <a:pt x="6995" y="8790"/>
                  </a:lnTo>
                  <a:cubicBezTo>
                    <a:pt x="7055" y="8850"/>
                    <a:pt x="7127" y="8872"/>
                    <a:pt x="7205" y="8872"/>
                  </a:cubicBezTo>
                  <a:cubicBezTo>
                    <a:pt x="7249" y="8872"/>
                    <a:pt x="7295" y="8865"/>
                    <a:pt x="7341" y="8853"/>
                  </a:cubicBezTo>
                  <a:cubicBezTo>
                    <a:pt x="7467" y="8822"/>
                    <a:pt x="7530" y="8664"/>
                    <a:pt x="7530" y="8538"/>
                  </a:cubicBezTo>
                  <a:lnTo>
                    <a:pt x="7530" y="6806"/>
                  </a:lnTo>
                  <a:cubicBezTo>
                    <a:pt x="8318" y="6648"/>
                    <a:pt x="8917" y="5955"/>
                    <a:pt x="8917" y="5104"/>
                  </a:cubicBezTo>
                  <a:lnTo>
                    <a:pt x="8917" y="1702"/>
                  </a:lnTo>
                  <a:cubicBezTo>
                    <a:pt x="8917" y="725"/>
                    <a:pt x="8129" y="1"/>
                    <a:pt x="7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1" name="Google Shape;6881;p88"/>
          <p:cNvGrpSpPr/>
          <p:nvPr/>
        </p:nvGrpSpPr>
        <p:grpSpPr>
          <a:xfrm>
            <a:off x="1784677" y="2409340"/>
            <a:ext cx="270467" cy="353615"/>
            <a:chOff x="-35089175" y="3919600"/>
            <a:chExt cx="222900" cy="291425"/>
          </a:xfrm>
          <a:solidFill>
            <a:schemeClr val="tx1"/>
          </a:solidFill>
        </p:grpSpPr>
        <p:sp>
          <p:nvSpPr>
            <p:cNvPr id="6882" name="Google Shape;6882;p88"/>
            <p:cNvSpPr/>
            <p:nvPr/>
          </p:nvSpPr>
          <p:spPr>
            <a:xfrm>
              <a:off x="-35089175" y="3919600"/>
              <a:ext cx="222900" cy="291425"/>
            </a:xfrm>
            <a:custGeom>
              <a:avLst/>
              <a:gdLst/>
              <a:ahLst/>
              <a:cxnLst/>
              <a:rect l="l" t="t" r="r" b="b"/>
              <a:pathLst>
                <a:path w="8916" h="11657" extrusionOk="0">
                  <a:moveTo>
                    <a:pt x="4474" y="1418"/>
                  </a:moveTo>
                  <a:cubicBezTo>
                    <a:pt x="6143" y="1418"/>
                    <a:pt x="7530" y="2804"/>
                    <a:pt x="7530" y="4474"/>
                  </a:cubicBezTo>
                  <a:cubicBezTo>
                    <a:pt x="7561" y="6175"/>
                    <a:pt x="6143" y="7561"/>
                    <a:pt x="4474" y="7561"/>
                  </a:cubicBezTo>
                  <a:cubicBezTo>
                    <a:pt x="2772" y="7561"/>
                    <a:pt x="1386" y="6175"/>
                    <a:pt x="1386" y="4474"/>
                  </a:cubicBezTo>
                  <a:cubicBezTo>
                    <a:pt x="1386" y="2804"/>
                    <a:pt x="2772" y="1418"/>
                    <a:pt x="4474" y="1418"/>
                  </a:cubicBezTo>
                  <a:close/>
                  <a:moveTo>
                    <a:pt x="4474" y="0"/>
                  </a:moveTo>
                  <a:cubicBezTo>
                    <a:pt x="2016" y="0"/>
                    <a:pt x="0" y="2017"/>
                    <a:pt x="0" y="4442"/>
                  </a:cubicBezTo>
                  <a:cubicBezTo>
                    <a:pt x="0" y="5419"/>
                    <a:pt x="315" y="6333"/>
                    <a:pt x="914" y="7120"/>
                  </a:cubicBezTo>
                  <a:lnTo>
                    <a:pt x="4190" y="11531"/>
                  </a:lnTo>
                  <a:cubicBezTo>
                    <a:pt x="4253" y="11626"/>
                    <a:pt x="4348" y="11657"/>
                    <a:pt x="4474" y="11657"/>
                  </a:cubicBezTo>
                  <a:cubicBezTo>
                    <a:pt x="4568" y="11657"/>
                    <a:pt x="4663" y="11626"/>
                    <a:pt x="4726" y="11531"/>
                  </a:cubicBezTo>
                  <a:lnTo>
                    <a:pt x="8002" y="7120"/>
                  </a:lnTo>
                  <a:cubicBezTo>
                    <a:pt x="8601" y="6333"/>
                    <a:pt x="8916" y="5419"/>
                    <a:pt x="8916" y="4442"/>
                  </a:cubicBezTo>
                  <a:cubicBezTo>
                    <a:pt x="8916" y="2017"/>
                    <a:pt x="6931" y="0"/>
                    <a:pt x="4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88"/>
            <p:cNvSpPr/>
            <p:nvPr/>
          </p:nvSpPr>
          <p:spPr>
            <a:xfrm>
              <a:off x="-35038000" y="3971575"/>
              <a:ext cx="120525" cy="120525"/>
            </a:xfrm>
            <a:custGeom>
              <a:avLst/>
              <a:gdLst/>
              <a:ahLst/>
              <a:cxnLst/>
              <a:rect l="l" t="t" r="r" b="b"/>
              <a:pathLst>
                <a:path w="4821" h="4821" extrusionOk="0">
                  <a:moveTo>
                    <a:pt x="2427" y="662"/>
                  </a:moveTo>
                  <a:cubicBezTo>
                    <a:pt x="2616" y="662"/>
                    <a:pt x="2773" y="820"/>
                    <a:pt x="2773" y="1040"/>
                  </a:cubicBezTo>
                  <a:cubicBezTo>
                    <a:pt x="2773" y="1229"/>
                    <a:pt x="2616" y="1387"/>
                    <a:pt x="2427" y="1387"/>
                  </a:cubicBezTo>
                  <a:cubicBezTo>
                    <a:pt x="2206" y="1387"/>
                    <a:pt x="2049" y="1229"/>
                    <a:pt x="2049" y="1040"/>
                  </a:cubicBezTo>
                  <a:cubicBezTo>
                    <a:pt x="2049" y="820"/>
                    <a:pt x="2206" y="662"/>
                    <a:pt x="2427" y="662"/>
                  </a:cubicBezTo>
                  <a:close/>
                  <a:moveTo>
                    <a:pt x="2427" y="2017"/>
                  </a:moveTo>
                  <a:cubicBezTo>
                    <a:pt x="2616" y="2017"/>
                    <a:pt x="2773" y="2174"/>
                    <a:pt x="2773" y="2363"/>
                  </a:cubicBezTo>
                  <a:lnTo>
                    <a:pt x="2773" y="3750"/>
                  </a:lnTo>
                  <a:cubicBezTo>
                    <a:pt x="2773" y="3939"/>
                    <a:pt x="2616" y="4096"/>
                    <a:pt x="2427" y="4096"/>
                  </a:cubicBezTo>
                  <a:cubicBezTo>
                    <a:pt x="2206" y="4096"/>
                    <a:pt x="2049" y="3939"/>
                    <a:pt x="2049" y="3750"/>
                  </a:cubicBezTo>
                  <a:lnTo>
                    <a:pt x="2049" y="2363"/>
                  </a:lnTo>
                  <a:cubicBezTo>
                    <a:pt x="2049" y="2174"/>
                    <a:pt x="2206" y="2017"/>
                    <a:pt x="2427" y="2017"/>
                  </a:cubicBezTo>
                  <a:close/>
                  <a:moveTo>
                    <a:pt x="2427" y="1"/>
                  </a:moveTo>
                  <a:cubicBezTo>
                    <a:pt x="1072" y="1"/>
                    <a:pt x="1" y="1072"/>
                    <a:pt x="1" y="2395"/>
                  </a:cubicBezTo>
                  <a:cubicBezTo>
                    <a:pt x="1" y="3750"/>
                    <a:pt x="1072" y="4821"/>
                    <a:pt x="2427" y="4821"/>
                  </a:cubicBezTo>
                  <a:cubicBezTo>
                    <a:pt x="3750" y="4821"/>
                    <a:pt x="4821" y="3750"/>
                    <a:pt x="4821" y="2395"/>
                  </a:cubicBezTo>
                  <a:cubicBezTo>
                    <a:pt x="4821" y="1072"/>
                    <a:pt x="3750" y="1"/>
                    <a:pt x="24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4" name="Google Shape;6884;p88"/>
          <p:cNvGrpSpPr/>
          <p:nvPr/>
        </p:nvGrpSpPr>
        <p:grpSpPr>
          <a:xfrm>
            <a:off x="3981673" y="1532703"/>
            <a:ext cx="336445" cy="354131"/>
            <a:chOff x="-33277650" y="3226875"/>
            <a:chExt cx="277275" cy="291850"/>
          </a:xfrm>
          <a:solidFill>
            <a:schemeClr val="tx1"/>
          </a:solidFill>
        </p:grpSpPr>
        <p:sp>
          <p:nvSpPr>
            <p:cNvPr id="6885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6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7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8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9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0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1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92" name="Google Shape;6892;p88"/>
          <p:cNvGrpSpPr/>
          <p:nvPr/>
        </p:nvGrpSpPr>
        <p:grpSpPr>
          <a:xfrm>
            <a:off x="3973073" y="1973987"/>
            <a:ext cx="353645" cy="353645"/>
            <a:chOff x="-33286325" y="3586425"/>
            <a:chExt cx="291450" cy="291450"/>
          </a:xfrm>
          <a:solidFill>
            <a:schemeClr val="tx1"/>
          </a:solidFill>
        </p:grpSpPr>
        <p:sp>
          <p:nvSpPr>
            <p:cNvPr id="6893" name="Google Shape;6893;p88"/>
            <p:cNvSpPr/>
            <p:nvPr/>
          </p:nvSpPr>
          <p:spPr>
            <a:xfrm>
              <a:off x="-33114625" y="3586425"/>
              <a:ext cx="119750" cy="120525"/>
            </a:xfrm>
            <a:custGeom>
              <a:avLst/>
              <a:gdLst/>
              <a:ahLst/>
              <a:cxnLst/>
              <a:rect l="l" t="t" r="r" b="b"/>
              <a:pathLst>
                <a:path w="4790" h="4821" extrusionOk="0">
                  <a:moveTo>
                    <a:pt x="2395" y="631"/>
                  </a:moveTo>
                  <a:cubicBezTo>
                    <a:pt x="2584" y="631"/>
                    <a:pt x="2742" y="788"/>
                    <a:pt x="2742" y="1009"/>
                  </a:cubicBezTo>
                  <a:lnTo>
                    <a:pt x="2742" y="2017"/>
                  </a:lnTo>
                  <a:lnTo>
                    <a:pt x="3782" y="2017"/>
                  </a:lnTo>
                  <a:cubicBezTo>
                    <a:pt x="3971" y="2017"/>
                    <a:pt x="4128" y="2175"/>
                    <a:pt x="4128" y="2364"/>
                  </a:cubicBezTo>
                  <a:cubicBezTo>
                    <a:pt x="4128" y="2584"/>
                    <a:pt x="3971" y="2742"/>
                    <a:pt x="3782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64"/>
                  </a:cubicBezTo>
                  <a:lnTo>
                    <a:pt x="2049" y="1009"/>
                  </a:lnTo>
                  <a:cubicBezTo>
                    <a:pt x="2049" y="788"/>
                    <a:pt x="2206" y="631"/>
                    <a:pt x="2395" y="631"/>
                  </a:cubicBezTo>
                  <a:close/>
                  <a:moveTo>
                    <a:pt x="2395" y="1"/>
                  </a:moveTo>
                  <a:cubicBezTo>
                    <a:pt x="1041" y="1"/>
                    <a:pt x="1" y="1072"/>
                    <a:pt x="1" y="2427"/>
                  </a:cubicBezTo>
                  <a:cubicBezTo>
                    <a:pt x="1" y="3750"/>
                    <a:pt x="1041" y="4821"/>
                    <a:pt x="2395" y="4821"/>
                  </a:cubicBezTo>
                  <a:cubicBezTo>
                    <a:pt x="3719" y="4821"/>
                    <a:pt x="4790" y="3750"/>
                    <a:pt x="4790" y="2427"/>
                  </a:cubicBezTo>
                  <a:cubicBezTo>
                    <a:pt x="4790" y="1072"/>
                    <a:pt x="3719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88"/>
            <p:cNvSpPr/>
            <p:nvPr/>
          </p:nvSpPr>
          <p:spPr>
            <a:xfrm>
              <a:off x="-33286325" y="3825875"/>
              <a:ext cx="241050" cy="52000"/>
            </a:xfrm>
            <a:custGeom>
              <a:avLst/>
              <a:gdLst/>
              <a:ahLst/>
              <a:cxnLst/>
              <a:rect l="l" t="t" r="r" b="b"/>
              <a:pathLst>
                <a:path w="9642" h="2080" extrusionOk="0">
                  <a:moveTo>
                    <a:pt x="32" y="0"/>
                  </a:moveTo>
                  <a:lnTo>
                    <a:pt x="32" y="1764"/>
                  </a:lnTo>
                  <a:cubicBezTo>
                    <a:pt x="1" y="1922"/>
                    <a:pt x="158" y="2079"/>
                    <a:pt x="347" y="2079"/>
                  </a:cubicBezTo>
                  <a:lnTo>
                    <a:pt x="9295" y="2079"/>
                  </a:lnTo>
                  <a:cubicBezTo>
                    <a:pt x="9484" y="2079"/>
                    <a:pt x="9641" y="1922"/>
                    <a:pt x="9641" y="1733"/>
                  </a:cubicBezTo>
                  <a:lnTo>
                    <a:pt x="9641" y="1040"/>
                  </a:lnTo>
                  <a:cubicBezTo>
                    <a:pt x="9641" y="473"/>
                    <a:pt x="9169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88"/>
            <p:cNvSpPr/>
            <p:nvPr/>
          </p:nvSpPr>
          <p:spPr>
            <a:xfrm>
              <a:off x="-33183925" y="3756550"/>
              <a:ext cx="103200" cy="52025"/>
            </a:xfrm>
            <a:custGeom>
              <a:avLst/>
              <a:gdLst/>
              <a:ahLst/>
              <a:cxnLst/>
              <a:rect l="l" t="t" r="r" b="b"/>
              <a:pathLst>
                <a:path w="4128" h="2081" extrusionOk="0">
                  <a:moveTo>
                    <a:pt x="1040" y="1"/>
                  </a:moveTo>
                  <a:cubicBezTo>
                    <a:pt x="473" y="1"/>
                    <a:pt x="1" y="505"/>
                    <a:pt x="1" y="1040"/>
                  </a:cubicBezTo>
                  <a:lnTo>
                    <a:pt x="1" y="2080"/>
                  </a:lnTo>
                  <a:lnTo>
                    <a:pt x="4128" y="2080"/>
                  </a:lnTo>
                  <a:lnTo>
                    <a:pt x="4128" y="1040"/>
                  </a:lnTo>
                  <a:cubicBezTo>
                    <a:pt x="4128" y="505"/>
                    <a:pt x="3687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88"/>
            <p:cNvSpPr/>
            <p:nvPr/>
          </p:nvSpPr>
          <p:spPr>
            <a:xfrm>
              <a:off x="-33252450" y="3636850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87" y="0"/>
                  </a:moveTo>
                  <a:cubicBezTo>
                    <a:pt x="599" y="0"/>
                    <a:pt x="1" y="630"/>
                    <a:pt x="1" y="1386"/>
                  </a:cubicBezTo>
                  <a:cubicBezTo>
                    <a:pt x="1" y="2142"/>
                    <a:pt x="599" y="2772"/>
                    <a:pt x="1387" y="2772"/>
                  </a:cubicBezTo>
                  <a:cubicBezTo>
                    <a:pt x="2143" y="2772"/>
                    <a:pt x="2742" y="2142"/>
                    <a:pt x="2742" y="1386"/>
                  </a:cubicBezTo>
                  <a:cubicBezTo>
                    <a:pt x="2742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88"/>
            <p:cNvSpPr/>
            <p:nvPr/>
          </p:nvSpPr>
          <p:spPr>
            <a:xfrm>
              <a:off x="-33286325" y="3723050"/>
              <a:ext cx="116600" cy="85525"/>
            </a:xfrm>
            <a:custGeom>
              <a:avLst/>
              <a:gdLst/>
              <a:ahLst/>
              <a:cxnLst/>
              <a:rect l="l" t="t" r="r" b="b"/>
              <a:pathLst>
                <a:path w="4664" h="3421" extrusionOk="0">
                  <a:moveTo>
                    <a:pt x="2788" y="1"/>
                  </a:moveTo>
                  <a:cubicBezTo>
                    <a:pt x="2690" y="1"/>
                    <a:pt x="2591" y="6"/>
                    <a:pt x="2490" y="18"/>
                  </a:cubicBezTo>
                  <a:cubicBezTo>
                    <a:pt x="1072" y="144"/>
                    <a:pt x="1" y="1435"/>
                    <a:pt x="1" y="2853"/>
                  </a:cubicBezTo>
                  <a:lnTo>
                    <a:pt x="1" y="3105"/>
                  </a:lnTo>
                  <a:cubicBezTo>
                    <a:pt x="1" y="3263"/>
                    <a:pt x="158" y="3420"/>
                    <a:pt x="347" y="3420"/>
                  </a:cubicBezTo>
                  <a:lnTo>
                    <a:pt x="3435" y="3420"/>
                  </a:lnTo>
                  <a:lnTo>
                    <a:pt x="3435" y="2380"/>
                  </a:lnTo>
                  <a:cubicBezTo>
                    <a:pt x="3435" y="1624"/>
                    <a:pt x="3939" y="963"/>
                    <a:pt x="4664" y="774"/>
                  </a:cubicBezTo>
                  <a:cubicBezTo>
                    <a:pt x="4164" y="302"/>
                    <a:pt x="3517" y="1"/>
                    <a:pt x="2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8" name="Google Shape;6898;p88"/>
          <p:cNvGrpSpPr/>
          <p:nvPr/>
        </p:nvGrpSpPr>
        <p:grpSpPr>
          <a:xfrm>
            <a:off x="3973073" y="2408369"/>
            <a:ext cx="353645" cy="355557"/>
            <a:chOff x="-33286325" y="3944800"/>
            <a:chExt cx="291450" cy="293025"/>
          </a:xfrm>
          <a:solidFill>
            <a:schemeClr val="tx1"/>
          </a:solidFill>
        </p:grpSpPr>
        <p:sp>
          <p:nvSpPr>
            <p:cNvPr id="6899" name="Google Shape;6899;p88"/>
            <p:cNvSpPr/>
            <p:nvPr/>
          </p:nvSpPr>
          <p:spPr>
            <a:xfrm>
              <a:off x="-33194950" y="3996000"/>
              <a:ext cx="200075" cy="241825"/>
            </a:xfrm>
            <a:custGeom>
              <a:avLst/>
              <a:gdLst/>
              <a:ahLst/>
              <a:cxnLst/>
              <a:rect l="l" t="t" r="r" b="b"/>
              <a:pathLst>
                <a:path w="8003" h="9673" extrusionOk="0">
                  <a:moveTo>
                    <a:pt x="2300" y="0"/>
                  </a:moveTo>
                  <a:cubicBezTo>
                    <a:pt x="2017" y="0"/>
                    <a:pt x="1796" y="252"/>
                    <a:pt x="1796" y="536"/>
                  </a:cubicBezTo>
                  <a:lnTo>
                    <a:pt x="1796" y="2962"/>
                  </a:lnTo>
                  <a:lnTo>
                    <a:pt x="694" y="4064"/>
                  </a:lnTo>
                  <a:cubicBezTo>
                    <a:pt x="95" y="4663"/>
                    <a:pt x="0" y="5640"/>
                    <a:pt x="536" y="6301"/>
                  </a:cubicBezTo>
                  <a:lnTo>
                    <a:pt x="1576" y="7719"/>
                  </a:lnTo>
                  <a:cubicBezTo>
                    <a:pt x="1702" y="7876"/>
                    <a:pt x="1796" y="8128"/>
                    <a:pt x="1796" y="8349"/>
                  </a:cubicBezTo>
                  <a:lnTo>
                    <a:pt x="1796" y="9294"/>
                  </a:lnTo>
                  <a:cubicBezTo>
                    <a:pt x="1796" y="9515"/>
                    <a:pt x="1954" y="9672"/>
                    <a:pt x="2143" y="9672"/>
                  </a:cubicBezTo>
                  <a:lnTo>
                    <a:pt x="6932" y="9672"/>
                  </a:lnTo>
                  <a:cubicBezTo>
                    <a:pt x="7152" y="9672"/>
                    <a:pt x="7310" y="9515"/>
                    <a:pt x="7310" y="9294"/>
                  </a:cubicBezTo>
                  <a:lnTo>
                    <a:pt x="7310" y="8349"/>
                  </a:lnTo>
                  <a:cubicBezTo>
                    <a:pt x="7310" y="8128"/>
                    <a:pt x="7373" y="7939"/>
                    <a:pt x="7530" y="7782"/>
                  </a:cubicBezTo>
                  <a:cubicBezTo>
                    <a:pt x="7814" y="7498"/>
                    <a:pt x="7971" y="7089"/>
                    <a:pt x="7971" y="6711"/>
                  </a:cubicBezTo>
                  <a:lnTo>
                    <a:pt x="7971" y="3938"/>
                  </a:lnTo>
                  <a:cubicBezTo>
                    <a:pt x="8003" y="3686"/>
                    <a:pt x="7782" y="3434"/>
                    <a:pt x="7499" y="3434"/>
                  </a:cubicBezTo>
                  <a:cubicBezTo>
                    <a:pt x="7215" y="3434"/>
                    <a:pt x="6995" y="3686"/>
                    <a:pt x="6995" y="3938"/>
                  </a:cubicBezTo>
                  <a:lnTo>
                    <a:pt x="6995" y="4474"/>
                  </a:lnTo>
                  <a:cubicBezTo>
                    <a:pt x="6995" y="4663"/>
                    <a:pt x="6837" y="4820"/>
                    <a:pt x="6617" y="4820"/>
                  </a:cubicBezTo>
                  <a:cubicBezTo>
                    <a:pt x="6427" y="4820"/>
                    <a:pt x="6270" y="4663"/>
                    <a:pt x="6270" y="4474"/>
                  </a:cubicBezTo>
                  <a:lnTo>
                    <a:pt x="6270" y="3277"/>
                  </a:lnTo>
                  <a:cubicBezTo>
                    <a:pt x="6270" y="2993"/>
                    <a:pt x="6049" y="2773"/>
                    <a:pt x="5766" y="2773"/>
                  </a:cubicBezTo>
                  <a:cubicBezTo>
                    <a:pt x="5482" y="2773"/>
                    <a:pt x="5262" y="2993"/>
                    <a:pt x="5262" y="3277"/>
                  </a:cubicBezTo>
                  <a:lnTo>
                    <a:pt x="5262" y="4474"/>
                  </a:lnTo>
                  <a:cubicBezTo>
                    <a:pt x="5262" y="4663"/>
                    <a:pt x="5104" y="4820"/>
                    <a:pt x="4884" y="4820"/>
                  </a:cubicBezTo>
                  <a:cubicBezTo>
                    <a:pt x="4695" y="4820"/>
                    <a:pt x="4537" y="4663"/>
                    <a:pt x="4537" y="4474"/>
                  </a:cubicBezTo>
                  <a:lnTo>
                    <a:pt x="4537" y="1890"/>
                  </a:lnTo>
                  <a:cubicBezTo>
                    <a:pt x="4537" y="1638"/>
                    <a:pt x="4317" y="1386"/>
                    <a:pt x="4033" y="1386"/>
                  </a:cubicBezTo>
                  <a:cubicBezTo>
                    <a:pt x="3750" y="1386"/>
                    <a:pt x="3529" y="1638"/>
                    <a:pt x="3529" y="1890"/>
                  </a:cubicBezTo>
                  <a:lnTo>
                    <a:pt x="3529" y="4474"/>
                  </a:lnTo>
                  <a:cubicBezTo>
                    <a:pt x="3529" y="4663"/>
                    <a:pt x="3371" y="4820"/>
                    <a:pt x="3151" y="4820"/>
                  </a:cubicBezTo>
                  <a:cubicBezTo>
                    <a:pt x="2962" y="4820"/>
                    <a:pt x="2804" y="4663"/>
                    <a:pt x="2804" y="4474"/>
                  </a:cubicBezTo>
                  <a:lnTo>
                    <a:pt x="2804" y="4159"/>
                  </a:lnTo>
                  <a:lnTo>
                    <a:pt x="2804" y="536"/>
                  </a:lnTo>
                  <a:cubicBezTo>
                    <a:pt x="2804" y="252"/>
                    <a:pt x="2584" y="0"/>
                    <a:pt x="2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88"/>
            <p:cNvSpPr/>
            <p:nvPr/>
          </p:nvSpPr>
          <p:spPr>
            <a:xfrm>
              <a:off x="-33027975" y="3962900"/>
              <a:ext cx="33100" cy="105575"/>
            </a:xfrm>
            <a:custGeom>
              <a:avLst/>
              <a:gdLst/>
              <a:ahLst/>
              <a:cxnLst/>
              <a:rect l="l" t="t" r="r" b="b"/>
              <a:pathLst>
                <a:path w="1324" h="4223" extrusionOk="0">
                  <a:moveTo>
                    <a:pt x="1" y="1"/>
                  </a:moveTo>
                  <a:lnTo>
                    <a:pt x="1" y="3782"/>
                  </a:lnTo>
                  <a:cubicBezTo>
                    <a:pt x="95" y="3908"/>
                    <a:pt x="221" y="4065"/>
                    <a:pt x="253" y="4223"/>
                  </a:cubicBezTo>
                  <a:cubicBezTo>
                    <a:pt x="410" y="4128"/>
                    <a:pt x="631" y="4065"/>
                    <a:pt x="820" y="4065"/>
                  </a:cubicBezTo>
                  <a:cubicBezTo>
                    <a:pt x="1009" y="4065"/>
                    <a:pt x="1166" y="4097"/>
                    <a:pt x="1324" y="4160"/>
                  </a:cubicBezTo>
                  <a:lnTo>
                    <a:pt x="1324" y="285"/>
                  </a:lnTo>
                  <a:cubicBezTo>
                    <a:pt x="1324" y="127"/>
                    <a:pt x="116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88"/>
            <p:cNvSpPr/>
            <p:nvPr/>
          </p:nvSpPr>
          <p:spPr>
            <a:xfrm>
              <a:off x="-33286325" y="3962125"/>
              <a:ext cx="96125" cy="205600"/>
            </a:xfrm>
            <a:custGeom>
              <a:avLst/>
              <a:gdLst/>
              <a:ahLst/>
              <a:cxnLst/>
              <a:rect l="l" t="t" r="r" b="b"/>
              <a:pathLst>
                <a:path w="3845" h="8224" extrusionOk="0">
                  <a:moveTo>
                    <a:pt x="379" y="0"/>
                  </a:moveTo>
                  <a:cubicBezTo>
                    <a:pt x="158" y="0"/>
                    <a:pt x="1" y="127"/>
                    <a:pt x="1" y="347"/>
                  </a:cubicBezTo>
                  <a:lnTo>
                    <a:pt x="1" y="7877"/>
                  </a:lnTo>
                  <a:cubicBezTo>
                    <a:pt x="1" y="8066"/>
                    <a:pt x="158" y="8223"/>
                    <a:pt x="347" y="8223"/>
                  </a:cubicBezTo>
                  <a:lnTo>
                    <a:pt x="3844" y="8223"/>
                  </a:lnTo>
                  <a:lnTo>
                    <a:pt x="3718" y="8066"/>
                  </a:lnTo>
                  <a:cubicBezTo>
                    <a:pt x="3435" y="7719"/>
                    <a:pt x="3277" y="7278"/>
                    <a:pt x="3246" y="6837"/>
                  </a:cubicBezTo>
                  <a:lnTo>
                    <a:pt x="2458" y="6837"/>
                  </a:lnTo>
                  <a:cubicBezTo>
                    <a:pt x="1891" y="6837"/>
                    <a:pt x="1419" y="6364"/>
                    <a:pt x="1419" y="5829"/>
                  </a:cubicBezTo>
                  <a:lnTo>
                    <a:pt x="1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88"/>
            <p:cNvSpPr/>
            <p:nvPr/>
          </p:nvSpPr>
          <p:spPr>
            <a:xfrm>
              <a:off x="-33235125" y="3944800"/>
              <a:ext cx="189050" cy="171725"/>
            </a:xfrm>
            <a:custGeom>
              <a:avLst/>
              <a:gdLst/>
              <a:ahLst/>
              <a:cxnLst/>
              <a:rect l="l" t="t" r="r" b="b"/>
              <a:pathLst>
                <a:path w="7562" h="6869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522"/>
                  </a:lnTo>
                  <a:cubicBezTo>
                    <a:pt x="1" y="6711"/>
                    <a:pt x="158" y="6868"/>
                    <a:pt x="379" y="6868"/>
                  </a:cubicBezTo>
                  <a:lnTo>
                    <a:pt x="1198" y="6868"/>
                  </a:lnTo>
                  <a:cubicBezTo>
                    <a:pt x="1261" y="6427"/>
                    <a:pt x="1513" y="5986"/>
                    <a:pt x="1828" y="5640"/>
                  </a:cubicBezTo>
                  <a:lnTo>
                    <a:pt x="2742" y="4726"/>
                  </a:lnTo>
                  <a:lnTo>
                    <a:pt x="2742" y="2584"/>
                  </a:lnTo>
                  <a:cubicBezTo>
                    <a:pt x="2742" y="1891"/>
                    <a:pt x="3277" y="1387"/>
                    <a:pt x="3907" y="1387"/>
                  </a:cubicBezTo>
                  <a:cubicBezTo>
                    <a:pt x="4537" y="1387"/>
                    <a:pt x="5105" y="1922"/>
                    <a:pt x="5105" y="2584"/>
                  </a:cubicBezTo>
                  <a:lnTo>
                    <a:pt x="5105" y="2836"/>
                  </a:lnTo>
                  <a:cubicBezTo>
                    <a:pt x="5262" y="2773"/>
                    <a:pt x="5420" y="2710"/>
                    <a:pt x="5609" y="2710"/>
                  </a:cubicBezTo>
                  <a:cubicBezTo>
                    <a:pt x="6270" y="2710"/>
                    <a:pt x="6774" y="3277"/>
                    <a:pt x="6774" y="3907"/>
                  </a:cubicBezTo>
                  <a:lnTo>
                    <a:pt x="6774" y="4191"/>
                  </a:lnTo>
                  <a:cubicBezTo>
                    <a:pt x="7058" y="4159"/>
                    <a:pt x="7215" y="4096"/>
                    <a:pt x="7404" y="4096"/>
                  </a:cubicBezTo>
                  <a:cubicBezTo>
                    <a:pt x="7499" y="4096"/>
                    <a:pt x="7530" y="4096"/>
                    <a:pt x="7562" y="4159"/>
                  </a:cubicBezTo>
                  <a:lnTo>
                    <a:pt x="7562" y="347"/>
                  </a:lnTo>
                  <a:cubicBezTo>
                    <a:pt x="7562" y="158"/>
                    <a:pt x="7404" y="0"/>
                    <a:pt x="7215" y="0"/>
                  </a:cubicBezTo>
                  <a:lnTo>
                    <a:pt x="5168" y="0"/>
                  </a:lnTo>
                  <a:cubicBezTo>
                    <a:pt x="4600" y="0"/>
                    <a:pt x="4096" y="284"/>
                    <a:pt x="3781" y="725"/>
                  </a:cubicBezTo>
                  <a:cubicBezTo>
                    <a:pt x="3466" y="284"/>
                    <a:pt x="2994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3" name="Google Shape;6903;p88"/>
          <p:cNvGrpSpPr/>
          <p:nvPr/>
        </p:nvGrpSpPr>
        <p:grpSpPr>
          <a:xfrm>
            <a:off x="2631470" y="2881529"/>
            <a:ext cx="353645" cy="356527"/>
            <a:chOff x="-31452725" y="3191825"/>
            <a:chExt cx="291450" cy="293825"/>
          </a:xfrm>
          <a:solidFill>
            <a:schemeClr val="tx1"/>
          </a:solidFill>
        </p:grpSpPr>
        <p:sp>
          <p:nvSpPr>
            <p:cNvPr id="6904" name="Google Shape;6904;p88"/>
            <p:cNvSpPr/>
            <p:nvPr/>
          </p:nvSpPr>
          <p:spPr>
            <a:xfrm>
              <a:off x="-31314900" y="3278475"/>
              <a:ext cx="103200" cy="18125"/>
            </a:xfrm>
            <a:custGeom>
              <a:avLst/>
              <a:gdLst/>
              <a:ahLst/>
              <a:cxnLst/>
              <a:rect l="l" t="t" r="r" b="b"/>
              <a:pathLst>
                <a:path w="4128" h="725" extrusionOk="0">
                  <a:moveTo>
                    <a:pt x="1" y="0"/>
                  </a:moveTo>
                  <a:lnTo>
                    <a:pt x="1" y="725"/>
                  </a:lnTo>
                  <a:lnTo>
                    <a:pt x="4128" y="725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88"/>
            <p:cNvSpPr/>
            <p:nvPr/>
          </p:nvSpPr>
          <p:spPr>
            <a:xfrm>
              <a:off x="-31367675" y="3227275"/>
              <a:ext cx="206400" cy="221350"/>
            </a:xfrm>
            <a:custGeom>
              <a:avLst/>
              <a:gdLst/>
              <a:ahLst/>
              <a:cxnLst/>
              <a:rect l="l" t="t" r="r" b="b"/>
              <a:pathLst>
                <a:path w="8256" h="8854" extrusionOk="0">
                  <a:moveTo>
                    <a:pt x="6554" y="1387"/>
                  </a:moveTo>
                  <a:cubicBezTo>
                    <a:pt x="6743" y="1387"/>
                    <a:pt x="6901" y="1544"/>
                    <a:pt x="6901" y="1733"/>
                  </a:cubicBezTo>
                  <a:lnTo>
                    <a:pt x="6901" y="3119"/>
                  </a:lnTo>
                  <a:cubicBezTo>
                    <a:pt x="6901" y="3309"/>
                    <a:pt x="6743" y="3466"/>
                    <a:pt x="6554" y="3466"/>
                  </a:cubicBezTo>
                  <a:lnTo>
                    <a:pt x="1734" y="3466"/>
                  </a:lnTo>
                  <a:cubicBezTo>
                    <a:pt x="1545" y="3466"/>
                    <a:pt x="1387" y="3309"/>
                    <a:pt x="1387" y="3119"/>
                  </a:cubicBezTo>
                  <a:lnTo>
                    <a:pt x="1387" y="1733"/>
                  </a:lnTo>
                  <a:cubicBezTo>
                    <a:pt x="1387" y="1544"/>
                    <a:pt x="1545" y="1387"/>
                    <a:pt x="1734" y="1387"/>
                  </a:cubicBezTo>
                  <a:close/>
                  <a:moveTo>
                    <a:pt x="2427" y="4096"/>
                  </a:moveTo>
                  <a:cubicBezTo>
                    <a:pt x="2616" y="4096"/>
                    <a:pt x="2773" y="4254"/>
                    <a:pt x="2773" y="4443"/>
                  </a:cubicBezTo>
                  <a:cubicBezTo>
                    <a:pt x="2773" y="4663"/>
                    <a:pt x="2616" y="4821"/>
                    <a:pt x="2427" y="4821"/>
                  </a:cubicBezTo>
                  <a:lnTo>
                    <a:pt x="1734" y="4821"/>
                  </a:lnTo>
                  <a:cubicBezTo>
                    <a:pt x="1545" y="4821"/>
                    <a:pt x="1387" y="4663"/>
                    <a:pt x="1387" y="4443"/>
                  </a:cubicBezTo>
                  <a:cubicBezTo>
                    <a:pt x="1387" y="4254"/>
                    <a:pt x="1545" y="4096"/>
                    <a:pt x="1734" y="4096"/>
                  </a:cubicBezTo>
                  <a:close/>
                  <a:moveTo>
                    <a:pt x="4475" y="4096"/>
                  </a:moveTo>
                  <a:cubicBezTo>
                    <a:pt x="4664" y="4096"/>
                    <a:pt x="4821" y="4254"/>
                    <a:pt x="4821" y="4443"/>
                  </a:cubicBezTo>
                  <a:cubicBezTo>
                    <a:pt x="4821" y="4663"/>
                    <a:pt x="4664" y="4821"/>
                    <a:pt x="4475" y="4821"/>
                  </a:cubicBezTo>
                  <a:lnTo>
                    <a:pt x="3782" y="4821"/>
                  </a:lnTo>
                  <a:cubicBezTo>
                    <a:pt x="3593" y="4821"/>
                    <a:pt x="3435" y="4663"/>
                    <a:pt x="3435" y="4443"/>
                  </a:cubicBezTo>
                  <a:cubicBezTo>
                    <a:pt x="3435" y="4254"/>
                    <a:pt x="3593" y="4096"/>
                    <a:pt x="3782" y="4096"/>
                  </a:cubicBezTo>
                  <a:close/>
                  <a:moveTo>
                    <a:pt x="6554" y="4096"/>
                  </a:moveTo>
                  <a:cubicBezTo>
                    <a:pt x="6743" y="4096"/>
                    <a:pt x="6901" y="4254"/>
                    <a:pt x="6901" y="4443"/>
                  </a:cubicBezTo>
                  <a:cubicBezTo>
                    <a:pt x="6901" y="4663"/>
                    <a:pt x="6743" y="4821"/>
                    <a:pt x="6554" y="4821"/>
                  </a:cubicBezTo>
                  <a:lnTo>
                    <a:pt x="5892" y="4821"/>
                  </a:lnTo>
                  <a:cubicBezTo>
                    <a:pt x="5672" y="4821"/>
                    <a:pt x="5514" y="4663"/>
                    <a:pt x="5514" y="4443"/>
                  </a:cubicBezTo>
                  <a:cubicBezTo>
                    <a:pt x="5514" y="4254"/>
                    <a:pt x="5672" y="4096"/>
                    <a:pt x="5892" y="4096"/>
                  </a:cubicBezTo>
                  <a:close/>
                  <a:moveTo>
                    <a:pt x="2427" y="5482"/>
                  </a:moveTo>
                  <a:cubicBezTo>
                    <a:pt x="2616" y="5482"/>
                    <a:pt x="2773" y="5640"/>
                    <a:pt x="2773" y="5829"/>
                  </a:cubicBezTo>
                  <a:cubicBezTo>
                    <a:pt x="2773" y="6018"/>
                    <a:pt x="2616" y="6175"/>
                    <a:pt x="2427" y="6175"/>
                  </a:cubicBezTo>
                  <a:lnTo>
                    <a:pt x="1734" y="6175"/>
                  </a:lnTo>
                  <a:cubicBezTo>
                    <a:pt x="1545" y="6175"/>
                    <a:pt x="1387" y="6018"/>
                    <a:pt x="1387" y="5829"/>
                  </a:cubicBezTo>
                  <a:cubicBezTo>
                    <a:pt x="1387" y="5640"/>
                    <a:pt x="1545" y="5482"/>
                    <a:pt x="1734" y="5482"/>
                  </a:cubicBezTo>
                  <a:close/>
                  <a:moveTo>
                    <a:pt x="4475" y="5482"/>
                  </a:moveTo>
                  <a:cubicBezTo>
                    <a:pt x="4664" y="5482"/>
                    <a:pt x="4821" y="5640"/>
                    <a:pt x="4821" y="5829"/>
                  </a:cubicBezTo>
                  <a:cubicBezTo>
                    <a:pt x="4821" y="6018"/>
                    <a:pt x="4664" y="6175"/>
                    <a:pt x="4475" y="6175"/>
                  </a:cubicBezTo>
                  <a:lnTo>
                    <a:pt x="3782" y="6175"/>
                  </a:lnTo>
                  <a:cubicBezTo>
                    <a:pt x="3593" y="6175"/>
                    <a:pt x="3435" y="6018"/>
                    <a:pt x="3435" y="5829"/>
                  </a:cubicBezTo>
                  <a:cubicBezTo>
                    <a:pt x="3435" y="5640"/>
                    <a:pt x="3593" y="5482"/>
                    <a:pt x="3782" y="5482"/>
                  </a:cubicBezTo>
                  <a:close/>
                  <a:moveTo>
                    <a:pt x="6554" y="5482"/>
                  </a:moveTo>
                  <a:cubicBezTo>
                    <a:pt x="6743" y="5482"/>
                    <a:pt x="6901" y="5640"/>
                    <a:pt x="6901" y="5829"/>
                  </a:cubicBezTo>
                  <a:cubicBezTo>
                    <a:pt x="6901" y="6018"/>
                    <a:pt x="6743" y="6175"/>
                    <a:pt x="6554" y="6175"/>
                  </a:cubicBezTo>
                  <a:lnTo>
                    <a:pt x="5892" y="6175"/>
                  </a:lnTo>
                  <a:cubicBezTo>
                    <a:pt x="5672" y="6175"/>
                    <a:pt x="5514" y="6018"/>
                    <a:pt x="5514" y="5829"/>
                  </a:cubicBezTo>
                  <a:cubicBezTo>
                    <a:pt x="5514" y="5640"/>
                    <a:pt x="5672" y="5482"/>
                    <a:pt x="5892" y="5482"/>
                  </a:cubicBezTo>
                  <a:close/>
                  <a:moveTo>
                    <a:pt x="2427" y="6869"/>
                  </a:moveTo>
                  <a:cubicBezTo>
                    <a:pt x="2616" y="6869"/>
                    <a:pt x="2773" y="7026"/>
                    <a:pt x="2773" y="7215"/>
                  </a:cubicBezTo>
                  <a:cubicBezTo>
                    <a:pt x="2773" y="7404"/>
                    <a:pt x="2616" y="7562"/>
                    <a:pt x="2427" y="7562"/>
                  </a:cubicBezTo>
                  <a:lnTo>
                    <a:pt x="1734" y="7562"/>
                  </a:lnTo>
                  <a:cubicBezTo>
                    <a:pt x="1545" y="7562"/>
                    <a:pt x="1387" y="7404"/>
                    <a:pt x="1387" y="7215"/>
                  </a:cubicBezTo>
                  <a:cubicBezTo>
                    <a:pt x="1387" y="7026"/>
                    <a:pt x="1545" y="6869"/>
                    <a:pt x="1734" y="6869"/>
                  </a:cubicBezTo>
                  <a:close/>
                  <a:moveTo>
                    <a:pt x="4475" y="6869"/>
                  </a:moveTo>
                  <a:cubicBezTo>
                    <a:pt x="4664" y="6869"/>
                    <a:pt x="4821" y="7026"/>
                    <a:pt x="4821" y="7215"/>
                  </a:cubicBezTo>
                  <a:cubicBezTo>
                    <a:pt x="4821" y="7404"/>
                    <a:pt x="4664" y="7562"/>
                    <a:pt x="4475" y="7562"/>
                  </a:cubicBezTo>
                  <a:lnTo>
                    <a:pt x="3782" y="7562"/>
                  </a:lnTo>
                  <a:cubicBezTo>
                    <a:pt x="3593" y="7562"/>
                    <a:pt x="3435" y="7404"/>
                    <a:pt x="3435" y="7215"/>
                  </a:cubicBezTo>
                  <a:cubicBezTo>
                    <a:pt x="3435" y="7026"/>
                    <a:pt x="3593" y="6869"/>
                    <a:pt x="3782" y="6869"/>
                  </a:cubicBezTo>
                  <a:close/>
                  <a:moveTo>
                    <a:pt x="6554" y="6869"/>
                  </a:moveTo>
                  <a:cubicBezTo>
                    <a:pt x="6743" y="6869"/>
                    <a:pt x="6901" y="7026"/>
                    <a:pt x="6901" y="7215"/>
                  </a:cubicBezTo>
                  <a:cubicBezTo>
                    <a:pt x="6901" y="7404"/>
                    <a:pt x="6743" y="7562"/>
                    <a:pt x="6554" y="7562"/>
                  </a:cubicBezTo>
                  <a:lnTo>
                    <a:pt x="5892" y="7562"/>
                  </a:lnTo>
                  <a:cubicBezTo>
                    <a:pt x="5672" y="7562"/>
                    <a:pt x="5514" y="7404"/>
                    <a:pt x="5514" y="7215"/>
                  </a:cubicBezTo>
                  <a:cubicBezTo>
                    <a:pt x="5514" y="7026"/>
                    <a:pt x="5672" y="6869"/>
                    <a:pt x="5892" y="6869"/>
                  </a:cubicBezTo>
                  <a:close/>
                  <a:moveTo>
                    <a:pt x="694" y="1"/>
                  </a:moveTo>
                  <a:lnTo>
                    <a:pt x="694" y="95"/>
                  </a:lnTo>
                  <a:cubicBezTo>
                    <a:pt x="694" y="631"/>
                    <a:pt x="442" y="1198"/>
                    <a:pt x="64" y="1576"/>
                  </a:cubicBezTo>
                  <a:lnTo>
                    <a:pt x="1" y="1607"/>
                  </a:lnTo>
                  <a:lnTo>
                    <a:pt x="1" y="5860"/>
                  </a:lnTo>
                  <a:lnTo>
                    <a:pt x="64" y="5923"/>
                  </a:lnTo>
                  <a:cubicBezTo>
                    <a:pt x="442" y="6301"/>
                    <a:pt x="694" y="6869"/>
                    <a:pt x="694" y="7404"/>
                  </a:cubicBezTo>
                  <a:cubicBezTo>
                    <a:pt x="694" y="7971"/>
                    <a:pt x="442" y="8475"/>
                    <a:pt x="95" y="8853"/>
                  </a:cubicBezTo>
                  <a:lnTo>
                    <a:pt x="7184" y="8853"/>
                  </a:lnTo>
                  <a:cubicBezTo>
                    <a:pt x="7720" y="8853"/>
                    <a:pt x="8192" y="8381"/>
                    <a:pt x="8192" y="7845"/>
                  </a:cubicBezTo>
                  <a:lnTo>
                    <a:pt x="8192" y="946"/>
                  </a:lnTo>
                  <a:cubicBezTo>
                    <a:pt x="8255" y="473"/>
                    <a:pt x="7814" y="1"/>
                    <a:pt x="7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88"/>
            <p:cNvSpPr/>
            <p:nvPr/>
          </p:nvSpPr>
          <p:spPr>
            <a:xfrm>
              <a:off x="-31452725" y="3191825"/>
              <a:ext cx="86650" cy="259150"/>
            </a:xfrm>
            <a:custGeom>
              <a:avLst/>
              <a:gdLst/>
              <a:ahLst/>
              <a:cxnLst/>
              <a:rect l="l" t="t" r="r" b="b"/>
              <a:pathLst>
                <a:path w="3466" h="10366" extrusionOk="0">
                  <a:moveTo>
                    <a:pt x="1450" y="1"/>
                  </a:moveTo>
                  <a:cubicBezTo>
                    <a:pt x="662" y="1"/>
                    <a:pt x="0" y="662"/>
                    <a:pt x="0" y="1450"/>
                  </a:cubicBezTo>
                  <a:cubicBezTo>
                    <a:pt x="0" y="1860"/>
                    <a:pt x="158" y="2206"/>
                    <a:pt x="410" y="2490"/>
                  </a:cubicBezTo>
                  <a:lnTo>
                    <a:pt x="694" y="2773"/>
                  </a:lnTo>
                  <a:lnTo>
                    <a:pt x="694" y="7593"/>
                  </a:lnTo>
                  <a:lnTo>
                    <a:pt x="410" y="7877"/>
                  </a:lnTo>
                  <a:cubicBezTo>
                    <a:pt x="158" y="8161"/>
                    <a:pt x="0" y="8507"/>
                    <a:pt x="0" y="8917"/>
                  </a:cubicBezTo>
                  <a:cubicBezTo>
                    <a:pt x="0" y="9704"/>
                    <a:pt x="662" y="10366"/>
                    <a:pt x="1450" y="10366"/>
                  </a:cubicBezTo>
                  <a:lnTo>
                    <a:pt x="1985" y="10366"/>
                  </a:lnTo>
                  <a:cubicBezTo>
                    <a:pt x="2773" y="10366"/>
                    <a:pt x="3466" y="9704"/>
                    <a:pt x="3466" y="8917"/>
                  </a:cubicBezTo>
                  <a:cubicBezTo>
                    <a:pt x="3466" y="8507"/>
                    <a:pt x="3308" y="8161"/>
                    <a:pt x="3025" y="7877"/>
                  </a:cubicBezTo>
                  <a:lnTo>
                    <a:pt x="2741" y="7593"/>
                  </a:lnTo>
                  <a:lnTo>
                    <a:pt x="2741" y="2773"/>
                  </a:lnTo>
                  <a:lnTo>
                    <a:pt x="3025" y="2490"/>
                  </a:lnTo>
                  <a:cubicBezTo>
                    <a:pt x="3308" y="2206"/>
                    <a:pt x="3466" y="1860"/>
                    <a:pt x="3466" y="1450"/>
                  </a:cubicBezTo>
                  <a:cubicBezTo>
                    <a:pt x="3466" y="662"/>
                    <a:pt x="2773" y="1"/>
                    <a:pt x="19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88"/>
            <p:cNvSpPr/>
            <p:nvPr/>
          </p:nvSpPr>
          <p:spPr>
            <a:xfrm>
              <a:off x="-31409400" y="3468275"/>
              <a:ext cx="92950" cy="17375"/>
            </a:xfrm>
            <a:custGeom>
              <a:avLst/>
              <a:gdLst/>
              <a:ahLst/>
              <a:cxnLst/>
              <a:rect l="l" t="t" r="r" b="b"/>
              <a:pathLst>
                <a:path w="3718" h="695" extrusionOk="0">
                  <a:moveTo>
                    <a:pt x="0" y="1"/>
                  </a:moveTo>
                  <a:cubicBezTo>
                    <a:pt x="0" y="379"/>
                    <a:pt x="315" y="694"/>
                    <a:pt x="662" y="694"/>
                  </a:cubicBezTo>
                  <a:lnTo>
                    <a:pt x="3056" y="694"/>
                  </a:lnTo>
                  <a:cubicBezTo>
                    <a:pt x="3466" y="694"/>
                    <a:pt x="3718" y="379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8" name="Google Shape;6908;p88"/>
          <p:cNvGrpSpPr/>
          <p:nvPr/>
        </p:nvGrpSpPr>
        <p:grpSpPr>
          <a:xfrm>
            <a:off x="2631000" y="3353144"/>
            <a:ext cx="354586" cy="354586"/>
            <a:chOff x="-31452725" y="3551775"/>
            <a:chExt cx="292225" cy="292225"/>
          </a:xfrm>
          <a:solidFill>
            <a:schemeClr val="tx1"/>
          </a:solidFill>
        </p:grpSpPr>
        <p:sp>
          <p:nvSpPr>
            <p:cNvPr id="6909" name="Google Shape;6909;p88"/>
            <p:cNvSpPr/>
            <p:nvPr/>
          </p:nvSpPr>
          <p:spPr>
            <a:xfrm>
              <a:off x="-31452725" y="3756550"/>
              <a:ext cx="155175" cy="34675"/>
            </a:xfrm>
            <a:custGeom>
              <a:avLst/>
              <a:gdLst/>
              <a:ahLst/>
              <a:cxnLst/>
              <a:rect l="l" t="t" r="r" b="b"/>
              <a:pathLst>
                <a:path w="6207" h="1387" extrusionOk="0">
                  <a:moveTo>
                    <a:pt x="32" y="1"/>
                  </a:moveTo>
                  <a:lnTo>
                    <a:pt x="32" y="1040"/>
                  </a:lnTo>
                  <a:cubicBezTo>
                    <a:pt x="0" y="1292"/>
                    <a:pt x="158" y="1387"/>
                    <a:pt x="347" y="1387"/>
                  </a:cubicBezTo>
                  <a:lnTo>
                    <a:pt x="6207" y="1387"/>
                  </a:lnTo>
                  <a:lnTo>
                    <a:pt x="62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88"/>
            <p:cNvSpPr/>
            <p:nvPr/>
          </p:nvSpPr>
          <p:spPr>
            <a:xfrm>
              <a:off x="-31452725" y="3551775"/>
              <a:ext cx="183525" cy="188275"/>
            </a:xfrm>
            <a:custGeom>
              <a:avLst/>
              <a:gdLst/>
              <a:ahLst/>
              <a:cxnLst/>
              <a:rect l="l" t="t" r="r" b="b"/>
              <a:pathLst>
                <a:path w="7341" h="7531" extrusionOk="0">
                  <a:moveTo>
                    <a:pt x="4474" y="0"/>
                  </a:moveTo>
                  <a:cubicBezTo>
                    <a:pt x="3939" y="0"/>
                    <a:pt x="3466" y="473"/>
                    <a:pt x="3466" y="1040"/>
                  </a:cubicBezTo>
                  <a:cubicBezTo>
                    <a:pt x="3466" y="1576"/>
                    <a:pt x="3939" y="2080"/>
                    <a:pt x="4474" y="2080"/>
                  </a:cubicBezTo>
                  <a:cubicBezTo>
                    <a:pt x="4600" y="2080"/>
                    <a:pt x="4726" y="2017"/>
                    <a:pt x="4852" y="1985"/>
                  </a:cubicBezTo>
                  <a:lnTo>
                    <a:pt x="4852" y="2773"/>
                  </a:lnTo>
                  <a:lnTo>
                    <a:pt x="2741" y="2773"/>
                  </a:lnTo>
                  <a:cubicBezTo>
                    <a:pt x="1261" y="2773"/>
                    <a:pt x="0" y="4002"/>
                    <a:pt x="0" y="5482"/>
                  </a:cubicBezTo>
                  <a:lnTo>
                    <a:pt x="0" y="7530"/>
                  </a:lnTo>
                  <a:lnTo>
                    <a:pt x="6175" y="7530"/>
                  </a:lnTo>
                  <a:lnTo>
                    <a:pt x="6175" y="5167"/>
                  </a:lnTo>
                  <a:cubicBezTo>
                    <a:pt x="6175" y="4191"/>
                    <a:pt x="6648" y="3372"/>
                    <a:pt x="7341" y="2773"/>
                  </a:cubicBezTo>
                  <a:lnTo>
                    <a:pt x="5514" y="2773"/>
                  </a:lnTo>
                  <a:lnTo>
                    <a:pt x="5514" y="1040"/>
                  </a:lnTo>
                  <a:cubicBezTo>
                    <a:pt x="5514" y="505"/>
                    <a:pt x="5041" y="0"/>
                    <a:pt x="4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88"/>
            <p:cNvSpPr/>
            <p:nvPr/>
          </p:nvSpPr>
          <p:spPr>
            <a:xfrm>
              <a:off x="-31366100" y="3808550"/>
              <a:ext cx="52025" cy="35450"/>
            </a:xfrm>
            <a:custGeom>
              <a:avLst/>
              <a:gdLst/>
              <a:ahLst/>
              <a:cxnLst/>
              <a:rect l="l" t="t" r="r" b="b"/>
              <a:pathLst>
                <a:path w="2081" h="1418" extrusionOk="0">
                  <a:moveTo>
                    <a:pt x="32" y="0"/>
                  </a:moveTo>
                  <a:lnTo>
                    <a:pt x="32" y="1040"/>
                  </a:lnTo>
                  <a:lnTo>
                    <a:pt x="1" y="1040"/>
                  </a:lnTo>
                  <a:cubicBezTo>
                    <a:pt x="1" y="1260"/>
                    <a:pt x="159" y="1418"/>
                    <a:pt x="348" y="1418"/>
                  </a:cubicBezTo>
                  <a:lnTo>
                    <a:pt x="1734" y="1418"/>
                  </a:lnTo>
                  <a:cubicBezTo>
                    <a:pt x="1923" y="1418"/>
                    <a:pt x="2080" y="1260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88"/>
            <p:cNvSpPr/>
            <p:nvPr/>
          </p:nvSpPr>
          <p:spPr>
            <a:xfrm>
              <a:off x="-31281025" y="3621075"/>
              <a:ext cx="120525" cy="171725"/>
            </a:xfrm>
            <a:custGeom>
              <a:avLst/>
              <a:gdLst/>
              <a:ahLst/>
              <a:cxnLst/>
              <a:rect l="l" t="t" r="r" b="b"/>
              <a:pathLst>
                <a:path w="4821" h="6869" extrusionOk="0">
                  <a:moveTo>
                    <a:pt x="3435" y="2017"/>
                  </a:moveTo>
                  <a:cubicBezTo>
                    <a:pt x="3624" y="2017"/>
                    <a:pt x="3781" y="2175"/>
                    <a:pt x="3781" y="2364"/>
                  </a:cubicBezTo>
                  <a:cubicBezTo>
                    <a:pt x="3750" y="2553"/>
                    <a:pt x="3592" y="2710"/>
                    <a:pt x="3435" y="2710"/>
                  </a:cubicBezTo>
                  <a:lnTo>
                    <a:pt x="1387" y="2710"/>
                  </a:lnTo>
                  <a:cubicBezTo>
                    <a:pt x="1198" y="2710"/>
                    <a:pt x="1040" y="2553"/>
                    <a:pt x="1040" y="2364"/>
                  </a:cubicBezTo>
                  <a:cubicBezTo>
                    <a:pt x="1040" y="2175"/>
                    <a:pt x="1198" y="2017"/>
                    <a:pt x="1387" y="2017"/>
                  </a:cubicBezTo>
                  <a:close/>
                  <a:moveTo>
                    <a:pt x="3088" y="4128"/>
                  </a:moveTo>
                  <a:cubicBezTo>
                    <a:pt x="3466" y="4128"/>
                    <a:pt x="3750" y="4443"/>
                    <a:pt x="3750" y="4821"/>
                  </a:cubicBezTo>
                  <a:cubicBezTo>
                    <a:pt x="3750" y="5168"/>
                    <a:pt x="3466" y="5483"/>
                    <a:pt x="3088" y="5483"/>
                  </a:cubicBezTo>
                  <a:lnTo>
                    <a:pt x="1702" y="5483"/>
                  </a:lnTo>
                  <a:cubicBezTo>
                    <a:pt x="1324" y="5483"/>
                    <a:pt x="1040" y="5168"/>
                    <a:pt x="1040" y="4821"/>
                  </a:cubicBezTo>
                  <a:cubicBezTo>
                    <a:pt x="1040" y="4412"/>
                    <a:pt x="1355" y="4128"/>
                    <a:pt x="1702" y="4128"/>
                  </a:cubicBezTo>
                  <a:close/>
                  <a:moveTo>
                    <a:pt x="2426" y="1"/>
                  </a:moveTo>
                  <a:cubicBezTo>
                    <a:pt x="1072" y="1"/>
                    <a:pt x="1" y="1072"/>
                    <a:pt x="1" y="2395"/>
                  </a:cubicBezTo>
                  <a:lnTo>
                    <a:pt x="1" y="6869"/>
                  </a:lnTo>
                  <a:lnTo>
                    <a:pt x="4474" y="6869"/>
                  </a:lnTo>
                  <a:cubicBezTo>
                    <a:pt x="4663" y="6869"/>
                    <a:pt x="4821" y="6711"/>
                    <a:pt x="4821" y="6491"/>
                  </a:cubicBezTo>
                  <a:lnTo>
                    <a:pt x="4821" y="2395"/>
                  </a:lnTo>
                  <a:cubicBezTo>
                    <a:pt x="4789" y="1072"/>
                    <a:pt x="3718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3" name="Google Shape;6913;p88"/>
          <p:cNvGrpSpPr/>
          <p:nvPr/>
        </p:nvGrpSpPr>
        <p:grpSpPr>
          <a:xfrm>
            <a:off x="2629559" y="3817129"/>
            <a:ext cx="357468" cy="356497"/>
            <a:chOff x="-31455100" y="3909350"/>
            <a:chExt cx="294600" cy="293800"/>
          </a:xfrm>
          <a:solidFill>
            <a:schemeClr val="tx1"/>
          </a:solidFill>
        </p:grpSpPr>
        <p:sp>
          <p:nvSpPr>
            <p:cNvPr id="6914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6" name="Google Shape;6916;p88"/>
          <p:cNvGrpSpPr/>
          <p:nvPr/>
        </p:nvGrpSpPr>
        <p:grpSpPr>
          <a:xfrm>
            <a:off x="3970744" y="3818084"/>
            <a:ext cx="353645" cy="354586"/>
            <a:chOff x="-30345325" y="3918800"/>
            <a:chExt cx="291450" cy="292225"/>
          </a:xfrm>
          <a:solidFill>
            <a:schemeClr val="tx1"/>
          </a:solidFill>
        </p:grpSpPr>
        <p:sp>
          <p:nvSpPr>
            <p:cNvPr id="6917" name="Google Shape;6917;p88"/>
            <p:cNvSpPr/>
            <p:nvPr/>
          </p:nvSpPr>
          <p:spPr>
            <a:xfrm>
              <a:off x="-30174425" y="3988125"/>
              <a:ext cx="120550" cy="120175"/>
            </a:xfrm>
            <a:custGeom>
              <a:avLst/>
              <a:gdLst/>
              <a:ahLst/>
              <a:cxnLst/>
              <a:rect l="l" t="t" r="r" b="b"/>
              <a:pathLst>
                <a:path w="4822" h="4807" extrusionOk="0">
                  <a:moveTo>
                    <a:pt x="1041" y="0"/>
                  </a:moveTo>
                  <a:cubicBezTo>
                    <a:pt x="474" y="0"/>
                    <a:pt x="1" y="473"/>
                    <a:pt x="1" y="1040"/>
                  </a:cubicBezTo>
                  <a:lnTo>
                    <a:pt x="1" y="2426"/>
                  </a:lnTo>
                  <a:cubicBezTo>
                    <a:pt x="1" y="2962"/>
                    <a:pt x="474" y="3434"/>
                    <a:pt x="1041" y="3434"/>
                  </a:cubicBezTo>
                  <a:lnTo>
                    <a:pt x="1387" y="3434"/>
                  </a:lnTo>
                  <a:lnTo>
                    <a:pt x="1387" y="4474"/>
                  </a:lnTo>
                  <a:cubicBezTo>
                    <a:pt x="1387" y="4631"/>
                    <a:pt x="1482" y="4726"/>
                    <a:pt x="1576" y="4789"/>
                  </a:cubicBezTo>
                  <a:cubicBezTo>
                    <a:pt x="1618" y="4799"/>
                    <a:pt x="1664" y="4806"/>
                    <a:pt x="1709" y="4806"/>
                  </a:cubicBezTo>
                  <a:cubicBezTo>
                    <a:pt x="1800" y="4806"/>
                    <a:pt x="1891" y="4778"/>
                    <a:pt x="1954" y="4694"/>
                  </a:cubicBezTo>
                  <a:lnTo>
                    <a:pt x="3214" y="3434"/>
                  </a:lnTo>
                  <a:lnTo>
                    <a:pt x="3750" y="3434"/>
                  </a:lnTo>
                  <a:cubicBezTo>
                    <a:pt x="4317" y="3434"/>
                    <a:pt x="4790" y="2962"/>
                    <a:pt x="4790" y="2426"/>
                  </a:cubicBezTo>
                  <a:lnTo>
                    <a:pt x="4790" y="1040"/>
                  </a:lnTo>
                  <a:cubicBezTo>
                    <a:pt x="4821" y="473"/>
                    <a:pt x="4380" y="0"/>
                    <a:pt x="37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88"/>
            <p:cNvSpPr/>
            <p:nvPr/>
          </p:nvSpPr>
          <p:spPr>
            <a:xfrm>
              <a:off x="-30345325" y="3988125"/>
              <a:ext cx="119750" cy="120175"/>
            </a:xfrm>
            <a:custGeom>
              <a:avLst/>
              <a:gdLst/>
              <a:ahLst/>
              <a:cxnLst/>
              <a:rect l="l" t="t" r="r" b="b"/>
              <a:pathLst>
                <a:path w="4790" h="4807" extrusionOk="0">
                  <a:moveTo>
                    <a:pt x="1009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2395"/>
                  </a:lnTo>
                  <a:cubicBezTo>
                    <a:pt x="0" y="2962"/>
                    <a:pt x="473" y="3434"/>
                    <a:pt x="1009" y="3434"/>
                  </a:cubicBezTo>
                  <a:lnTo>
                    <a:pt x="1576" y="3434"/>
                  </a:lnTo>
                  <a:lnTo>
                    <a:pt x="2836" y="4694"/>
                  </a:lnTo>
                  <a:cubicBezTo>
                    <a:pt x="2920" y="4778"/>
                    <a:pt x="3018" y="4806"/>
                    <a:pt x="3102" y="4806"/>
                  </a:cubicBezTo>
                  <a:cubicBezTo>
                    <a:pt x="3144" y="4806"/>
                    <a:pt x="3182" y="4799"/>
                    <a:pt x="3214" y="4789"/>
                  </a:cubicBezTo>
                  <a:cubicBezTo>
                    <a:pt x="3340" y="4726"/>
                    <a:pt x="3434" y="4568"/>
                    <a:pt x="3434" y="4474"/>
                  </a:cubicBezTo>
                  <a:lnTo>
                    <a:pt x="3434" y="3434"/>
                  </a:lnTo>
                  <a:lnTo>
                    <a:pt x="3781" y="3434"/>
                  </a:lnTo>
                  <a:cubicBezTo>
                    <a:pt x="4348" y="3434"/>
                    <a:pt x="4789" y="2962"/>
                    <a:pt x="4789" y="2395"/>
                  </a:cubicBezTo>
                  <a:lnTo>
                    <a:pt x="4789" y="1040"/>
                  </a:lnTo>
                  <a:cubicBezTo>
                    <a:pt x="4789" y="473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88"/>
            <p:cNvSpPr/>
            <p:nvPr/>
          </p:nvSpPr>
          <p:spPr>
            <a:xfrm>
              <a:off x="-30293350" y="4159025"/>
              <a:ext cx="188275" cy="52000"/>
            </a:xfrm>
            <a:custGeom>
              <a:avLst/>
              <a:gdLst/>
              <a:ahLst/>
              <a:cxnLst/>
              <a:rect l="l" t="t" r="r" b="b"/>
              <a:pathLst>
                <a:path w="7531" h="2080" extrusionOk="0">
                  <a:moveTo>
                    <a:pt x="1" y="1"/>
                  </a:moveTo>
                  <a:lnTo>
                    <a:pt x="1" y="1040"/>
                  </a:lnTo>
                  <a:cubicBezTo>
                    <a:pt x="1" y="1607"/>
                    <a:pt x="473" y="2080"/>
                    <a:pt x="1040" y="2080"/>
                  </a:cubicBezTo>
                  <a:lnTo>
                    <a:pt x="6491" y="2080"/>
                  </a:lnTo>
                  <a:cubicBezTo>
                    <a:pt x="7058" y="2080"/>
                    <a:pt x="7530" y="1607"/>
                    <a:pt x="7530" y="1040"/>
                  </a:cubicBezTo>
                  <a:lnTo>
                    <a:pt x="75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88"/>
            <p:cNvSpPr/>
            <p:nvPr/>
          </p:nvSpPr>
          <p:spPr>
            <a:xfrm>
              <a:off x="-30293350" y="3918800"/>
              <a:ext cx="188275" cy="34675"/>
            </a:xfrm>
            <a:custGeom>
              <a:avLst/>
              <a:gdLst/>
              <a:ahLst/>
              <a:cxnLst/>
              <a:rect l="l" t="t" r="r" b="b"/>
              <a:pathLst>
                <a:path w="7531" h="1387" extrusionOk="0">
                  <a:moveTo>
                    <a:pt x="1040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30" y="1387"/>
                  </a:lnTo>
                  <a:lnTo>
                    <a:pt x="7530" y="1040"/>
                  </a:lnTo>
                  <a:cubicBezTo>
                    <a:pt x="7530" y="505"/>
                    <a:pt x="7058" y="1"/>
                    <a:pt x="6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88"/>
            <p:cNvSpPr/>
            <p:nvPr/>
          </p:nvSpPr>
          <p:spPr>
            <a:xfrm>
              <a:off x="-30294125" y="3970800"/>
              <a:ext cx="188250" cy="170925"/>
            </a:xfrm>
            <a:custGeom>
              <a:avLst/>
              <a:gdLst/>
              <a:ahLst/>
              <a:cxnLst/>
              <a:rect l="l" t="t" r="r" b="b"/>
              <a:pathLst>
                <a:path w="7530" h="6837" extrusionOk="0">
                  <a:moveTo>
                    <a:pt x="1733" y="0"/>
                  </a:moveTo>
                  <a:cubicBezTo>
                    <a:pt x="2678" y="0"/>
                    <a:pt x="3434" y="756"/>
                    <a:pt x="3434" y="1701"/>
                  </a:cubicBezTo>
                  <a:lnTo>
                    <a:pt x="3434" y="3056"/>
                  </a:lnTo>
                  <a:cubicBezTo>
                    <a:pt x="3434" y="3907"/>
                    <a:pt x="2836" y="4568"/>
                    <a:pt x="2048" y="4757"/>
                  </a:cubicBezTo>
                  <a:lnTo>
                    <a:pt x="2048" y="5167"/>
                  </a:lnTo>
                  <a:cubicBezTo>
                    <a:pt x="2048" y="5576"/>
                    <a:pt x="1828" y="5954"/>
                    <a:pt x="1418" y="6112"/>
                  </a:cubicBezTo>
                  <a:cubicBezTo>
                    <a:pt x="1307" y="6162"/>
                    <a:pt x="1184" y="6187"/>
                    <a:pt x="1058" y="6187"/>
                  </a:cubicBezTo>
                  <a:cubicBezTo>
                    <a:pt x="789" y="6187"/>
                    <a:pt x="508" y="6075"/>
                    <a:pt x="315" y="5860"/>
                  </a:cubicBezTo>
                  <a:lnTo>
                    <a:pt x="0" y="5545"/>
                  </a:lnTo>
                  <a:lnTo>
                    <a:pt x="0" y="6837"/>
                  </a:lnTo>
                  <a:lnTo>
                    <a:pt x="7530" y="6837"/>
                  </a:lnTo>
                  <a:lnTo>
                    <a:pt x="7530" y="5545"/>
                  </a:lnTo>
                  <a:lnTo>
                    <a:pt x="7215" y="5860"/>
                  </a:lnTo>
                  <a:cubicBezTo>
                    <a:pt x="7022" y="6075"/>
                    <a:pt x="6756" y="6187"/>
                    <a:pt x="6496" y="6187"/>
                  </a:cubicBezTo>
                  <a:cubicBezTo>
                    <a:pt x="6374" y="6187"/>
                    <a:pt x="6254" y="6162"/>
                    <a:pt x="6144" y="6112"/>
                  </a:cubicBezTo>
                  <a:cubicBezTo>
                    <a:pt x="5734" y="5954"/>
                    <a:pt x="5514" y="5576"/>
                    <a:pt x="5514" y="5167"/>
                  </a:cubicBezTo>
                  <a:lnTo>
                    <a:pt x="5514" y="4757"/>
                  </a:lnTo>
                  <a:cubicBezTo>
                    <a:pt x="4726" y="4600"/>
                    <a:pt x="4127" y="3907"/>
                    <a:pt x="4127" y="3056"/>
                  </a:cubicBezTo>
                  <a:lnTo>
                    <a:pt x="4127" y="1701"/>
                  </a:lnTo>
                  <a:cubicBezTo>
                    <a:pt x="4127" y="756"/>
                    <a:pt x="4884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2" name="Google Shape;6922;p88"/>
          <p:cNvGrpSpPr/>
          <p:nvPr/>
        </p:nvGrpSpPr>
        <p:grpSpPr>
          <a:xfrm>
            <a:off x="2200736" y="1532946"/>
            <a:ext cx="332593" cy="353645"/>
            <a:chOff x="-34755225" y="3202075"/>
            <a:chExt cx="274100" cy="291450"/>
          </a:xfrm>
          <a:solidFill>
            <a:schemeClr val="tx1"/>
          </a:solidFill>
        </p:grpSpPr>
        <p:sp>
          <p:nvSpPr>
            <p:cNvPr id="6923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4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5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6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7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8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9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30" name="Google Shape;6930;p88"/>
          <p:cNvGrpSpPr/>
          <p:nvPr/>
        </p:nvGrpSpPr>
        <p:grpSpPr>
          <a:xfrm>
            <a:off x="2190209" y="1973987"/>
            <a:ext cx="353645" cy="353645"/>
            <a:chOff x="-34763900" y="3561225"/>
            <a:chExt cx="291450" cy="291450"/>
          </a:xfrm>
          <a:solidFill>
            <a:schemeClr val="tx1"/>
          </a:solidFill>
        </p:grpSpPr>
        <p:sp>
          <p:nvSpPr>
            <p:cNvPr id="6931" name="Google Shape;6931;p88"/>
            <p:cNvSpPr/>
            <p:nvPr/>
          </p:nvSpPr>
          <p:spPr>
            <a:xfrm>
              <a:off x="-34693800" y="3629750"/>
              <a:ext cx="152025" cy="152825"/>
            </a:xfrm>
            <a:custGeom>
              <a:avLst/>
              <a:gdLst/>
              <a:ahLst/>
              <a:cxnLst/>
              <a:rect l="l" t="t" r="r" b="b"/>
              <a:pathLst>
                <a:path w="6081" h="6113" extrusionOk="0">
                  <a:moveTo>
                    <a:pt x="3025" y="1387"/>
                  </a:moveTo>
                  <a:cubicBezTo>
                    <a:pt x="3970" y="1387"/>
                    <a:pt x="4726" y="2143"/>
                    <a:pt x="4726" y="3088"/>
                  </a:cubicBezTo>
                  <a:cubicBezTo>
                    <a:pt x="4726" y="4033"/>
                    <a:pt x="3970" y="4789"/>
                    <a:pt x="3025" y="4789"/>
                  </a:cubicBezTo>
                  <a:cubicBezTo>
                    <a:pt x="2080" y="4789"/>
                    <a:pt x="1324" y="4033"/>
                    <a:pt x="1324" y="3088"/>
                  </a:cubicBezTo>
                  <a:cubicBezTo>
                    <a:pt x="1324" y="2143"/>
                    <a:pt x="2080" y="1387"/>
                    <a:pt x="3025" y="1387"/>
                  </a:cubicBezTo>
                  <a:close/>
                  <a:moveTo>
                    <a:pt x="2710" y="0"/>
                  </a:moveTo>
                  <a:lnTo>
                    <a:pt x="2710" y="442"/>
                  </a:lnTo>
                  <a:cubicBezTo>
                    <a:pt x="2710" y="599"/>
                    <a:pt x="2584" y="725"/>
                    <a:pt x="2426" y="757"/>
                  </a:cubicBezTo>
                  <a:cubicBezTo>
                    <a:pt x="2237" y="788"/>
                    <a:pt x="2017" y="914"/>
                    <a:pt x="1859" y="1009"/>
                  </a:cubicBezTo>
                  <a:cubicBezTo>
                    <a:pt x="1815" y="1031"/>
                    <a:pt x="1762" y="1041"/>
                    <a:pt x="1707" y="1041"/>
                  </a:cubicBezTo>
                  <a:cubicBezTo>
                    <a:pt x="1607" y="1041"/>
                    <a:pt x="1500" y="1007"/>
                    <a:pt x="1418" y="946"/>
                  </a:cubicBezTo>
                  <a:lnTo>
                    <a:pt x="1103" y="631"/>
                  </a:lnTo>
                  <a:lnTo>
                    <a:pt x="631" y="1103"/>
                  </a:lnTo>
                  <a:lnTo>
                    <a:pt x="946" y="1418"/>
                  </a:lnTo>
                  <a:cubicBezTo>
                    <a:pt x="1072" y="1544"/>
                    <a:pt x="1072" y="1702"/>
                    <a:pt x="977" y="1859"/>
                  </a:cubicBezTo>
                  <a:cubicBezTo>
                    <a:pt x="851" y="2048"/>
                    <a:pt x="788" y="2269"/>
                    <a:pt x="757" y="2458"/>
                  </a:cubicBezTo>
                  <a:cubicBezTo>
                    <a:pt x="694" y="2615"/>
                    <a:pt x="599" y="2710"/>
                    <a:pt x="442" y="2710"/>
                  </a:cubicBezTo>
                  <a:lnTo>
                    <a:pt x="1" y="2710"/>
                  </a:lnTo>
                  <a:lnTo>
                    <a:pt x="1" y="3403"/>
                  </a:lnTo>
                  <a:lnTo>
                    <a:pt x="442" y="3403"/>
                  </a:lnTo>
                  <a:cubicBezTo>
                    <a:pt x="599" y="3403"/>
                    <a:pt x="694" y="3498"/>
                    <a:pt x="757" y="3655"/>
                  </a:cubicBezTo>
                  <a:cubicBezTo>
                    <a:pt x="788" y="3876"/>
                    <a:pt x="914" y="4096"/>
                    <a:pt x="977" y="4254"/>
                  </a:cubicBezTo>
                  <a:cubicBezTo>
                    <a:pt x="1072" y="4380"/>
                    <a:pt x="1009" y="4569"/>
                    <a:pt x="946" y="4695"/>
                  </a:cubicBezTo>
                  <a:lnTo>
                    <a:pt x="631" y="5010"/>
                  </a:lnTo>
                  <a:lnTo>
                    <a:pt x="1103" y="5482"/>
                  </a:lnTo>
                  <a:lnTo>
                    <a:pt x="1418" y="5167"/>
                  </a:lnTo>
                  <a:cubicBezTo>
                    <a:pt x="1486" y="5100"/>
                    <a:pt x="1562" y="5068"/>
                    <a:pt x="1643" y="5068"/>
                  </a:cubicBezTo>
                  <a:cubicBezTo>
                    <a:pt x="1713" y="5068"/>
                    <a:pt x="1786" y="5092"/>
                    <a:pt x="1859" y="5136"/>
                  </a:cubicBezTo>
                  <a:cubicBezTo>
                    <a:pt x="2048" y="5230"/>
                    <a:pt x="2237" y="5325"/>
                    <a:pt x="2426" y="5356"/>
                  </a:cubicBezTo>
                  <a:cubicBezTo>
                    <a:pt x="2584" y="5419"/>
                    <a:pt x="2710" y="5514"/>
                    <a:pt x="2710" y="5671"/>
                  </a:cubicBezTo>
                  <a:lnTo>
                    <a:pt x="2710" y="6112"/>
                  </a:lnTo>
                  <a:lnTo>
                    <a:pt x="3372" y="6112"/>
                  </a:lnTo>
                  <a:lnTo>
                    <a:pt x="3372" y="5734"/>
                  </a:lnTo>
                  <a:cubicBezTo>
                    <a:pt x="3372" y="5577"/>
                    <a:pt x="3498" y="5451"/>
                    <a:pt x="3655" y="5419"/>
                  </a:cubicBezTo>
                  <a:cubicBezTo>
                    <a:pt x="3844" y="5356"/>
                    <a:pt x="4096" y="5262"/>
                    <a:pt x="4254" y="5167"/>
                  </a:cubicBezTo>
                  <a:cubicBezTo>
                    <a:pt x="4300" y="5133"/>
                    <a:pt x="4355" y="5119"/>
                    <a:pt x="4410" y="5119"/>
                  </a:cubicBezTo>
                  <a:cubicBezTo>
                    <a:pt x="4506" y="5119"/>
                    <a:pt x="4603" y="5159"/>
                    <a:pt x="4663" y="5199"/>
                  </a:cubicBezTo>
                  <a:lnTo>
                    <a:pt x="5010" y="5514"/>
                  </a:lnTo>
                  <a:lnTo>
                    <a:pt x="5451" y="5041"/>
                  </a:lnTo>
                  <a:lnTo>
                    <a:pt x="5136" y="4726"/>
                  </a:lnTo>
                  <a:cubicBezTo>
                    <a:pt x="5041" y="4632"/>
                    <a:pt x="5041" y="4474"/>
                    <a:pt x="5104" y="4285"/>
                  </a:cubicBezTo>
                  <a:cubicBezTo>
                    <a:pt x="5230" y="4096"/>
                    <a:pt x="5293" y="3907"/>
                    <a:pt x="5356" y="3718"/>
                  </a:cubicBezTo>
                  <a:cubicBezTo>
                    <a:pt x="5388" y="3561"/>
                    <a:pt x="5514" y="3434"/>
                    <a:pt x="5671" y="3434"/>
                  </a:cubicBezTo>
                  <a:lnTo>
                    <a:pt x="6081" y="3434"/>
                  </a:lnTo>
                  <a:lnTo>
                    <a:pt x="6081" y="2773"/>
                  </a:lnTo>
                  <a:lnTo>
                    <a:pt x="5671" y="2773"/>
                  </a:lnTo>
                  <a:cubicBezTo>
                    <a:pt x="5514" y="2710"/>
                    <a:pt x="5388" y="2615"/>
                    <a:pt x="5356" y="2458"/>
                  </a:cubicBezTo>
                  <a:cubicBezTo>
                    <a:pt x="5293" y="2269"/>
                    <a:pt x="5199" y="2017"/>
                    <a:pt x="5104" y="1859"/>
                  </a:cubicBezTo>
                  <a:cubicBezTo>
                    <a:pt x="5041" y="1733"/>
                    <a:pt x="5073" y="1544"/>
                    <a:pt x="5136" y="1418"/>
                  </a:cubicBezTo>
                  <a:lnTo>
                    <a:pt x="5451" y="1103"/>
                  </a:lnTo>
                  <a:lnTo>
                    <a:pt x="5010" y="631"/>
                  </a:lnTo>
                  <a:lnTo>
                    <a:pt x="4663" y="946"/>
                  </a:lnTo>
                  <a:cubicBezTo>
                    <a:pt x="4608" y="1019"/>
                    <a:pt x="4531" y="1050"/>
                    <a:pt x="4445" y="1050"/>
                  </a:cubicBezTo>
                  <a:cubicBezTo>
                    <a:pt x="4384" y="1050"/>
                    <a:pt x="4319" y="1035"/>
                    <a:pt x="4254" y="1009"/>
                  </a:cubicBezTo>
                  <a:cubicBezTo>
                    <a:pt x="4033" y="883"/>
                    <a:pt x="3844" y="788"/>
                    <a:pt x="3655" y="757"/>
                  </a:cubicBezTo>
                  <a:cubicBezTo>
                    <a:pt x="3498" y="725"/>
                    <a:pt x="3372" y="599"/>
                    <a:pt x="3372" y="442"/>
                  </a:cubicBezTo>
                  <a:lnTo>
                    <a:pt x="33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88"/>
            <p:cNvSpPr/>
            <p:nvPr/>
          </p:nvSpPr>
          <p:spPr>
            <a:xfrm>
              <a:off x="-34763900" y="3561225"/>
              <a:ext cx="291450" cy="291450"/>
            </a:xfrm>
            <a:custGeom>
              <a:avLst/>
              <a:gdLst/>
              <a:ahLst/>
              <a:cxnLst/>
              <a:rect l="l" t="t" r="r" b="b"/>
              <a:pathLst>
                <a:path w="11658" h="11658" extrusionOk="0">
                  <a:moveTo>
                    <a:pt x="6522" y="2048"/>
                  </a:moveTo>
                  <a:cubicBezTo>
                    <a:pt x="6743" y="2048"/>
                    <a:pt x="6900" y="2206"/>
                    <a:pt x="6900" y="2395"/>
                  </a:cubicBezTo>
                  <a:lnTo>
                    <a:pt x="6900" y="2899"/>
                  </a:lnTo>
                  <a:cubicBezTo>
                    <a:pt x="6995" y="2962"/>
                    <a:pt x="7089" y="2994"/>
                    <a:pt x="7152" y="3025"/>
                  </a:cubicBezTo>
                  <a:lnTo>
                    <a:pt x="7530" y="2678"/>
                  </a:lnTo>
                  <a:cubicBezTo>
                    <a:pt x="7578" y="2615"/>
                    <a:pt x="7664" y="2584"/>
                    <a:pt x="7755" y="2584"/>
                  </a:cubicBezTo>
                  <a:cubicBezTo>
                    <a:pt x="7845" y="2584"/>
                    <a:pt x="7940" y="2615"/>
                    <a:pt x="8003" y="2678"/>
                  </a:cubicBezTo>
                  <a:lnTo>
                    <a:pt x="8979" y="3655"/>
                  </a:lnTo>
                  <a:cubicBezTo>
                    <a:pt x="9106" y="3781"/>
                    <a:pt x="9106" y="4002"/>
                    <a:pt x="8979" y="4128"/>
                  </a:cubicBezTo>
                  <a:lnTo>
                    <a:pt x="8633" y="4474"/>
                  </a:lnTo>
                  <a:cubicBezTo>
                    <a:pt x="8664" y="4569"/>
                    <a:pt x="8696" y="4695"/>
                    <a:pt x="8727" y="4758"/>
                  </a:cubicBezTo>
                  <a:lnTo>
                    <a:pt x="9263" y="4758"/>
                  </a:lnTo>
                  <a:cubicBezTo>
                    <a:pt x="9452" y="4758"/>
                    <a:pt x="9610" y="4915"/>
                    <a:pt x="9610" y="5104"/>
                  </a:cubicBezTo>
                  <a:lnTo>
                    <a:pt x="9610" y="6491"/>
                  </a:lnTo>
                  <a:cubicBezTo>
                    <a:pt x="9610" y="6680"/>
                    <a:pt x="9452" y="6837"/>
                    <a:pt x="9263" y="6837"/>
                  </a:cubicBezTo>
                  <a:lnTo>
                    <a:pt x="8727" y="6837"/>
                  </a:lnTo>
                  <a:cubicBezTo>
                    <a:pt x="8696" y="6963"/>
                    <a:pt x="8664" y="7026"/>
                    <a:pt x="8633" y="7121"/>
                  </a:cubicBezTo>
                  <a:lnTo>
                    <a:pt x="8979" y="7467"/>
                  </a:lnTo>
                  <a:cubicBezTo>
                    <a:pt x="9106" y="7593"/>
                    <a:pt x="9106" y="7814"/>
                    <a:pt x="8979" y="7940"/>
                  </a:cubicBezTo>
                  <a:lnTo>
                    <a:pt x="8003" y="8916"/>
                  </a:lnTo>
                  <a:cubicBezTo>
                    <a:pt x="7940" y="8979"/>
                    <a:pt x="7845" y="9011"/>
                    <a:pt x="7755" y="9011"/>
                  </a:cubicBezTo>
                  <a:cubicBezTo>
                    <a:pt x="7664" y="9011"/>
                    <a:pt x="7578" y="8979"/>
                    <a:pt x="7530" y="8916"/>
                  </a:cubicBezTo>
                  <a:lnTo>
                    <a:pt x="7152" y="8570"/>
                  </a:lnTo>
                  <a:cubicBezTo>
                    <a:pt x="7089" y="8601"/>
                    <a:pt x="6963" y="8664"/>
                    <a:pt x="6900" y="8696"/>
                  </a:cubicBezTo>
                  <a:lnTo>
                    <a:pt x="6900" y="9200"/>
                  </a:lnTo>
                  <a:cubicBezTo>
                    <a:pt x="6900" y="9389"/>
                    <a:pt x="6743" y="9547"/>
                    <a:pt x="6522" y="9547"/>
                  </a:cubicBezTo>
                  <a:lnTo>
                    <a:pt x="5167" y="9547"/>
                  </a:lnTo>
                  <a:cubicBezTo>
                    <a:pt x="4947" y="9547"/>
                    <a:pt x="4789" y="9389"/>
                    <a:pt x="4789" y="9200"/>
                  </a:cubicBezTo>
                  <a:lnTo>
                    <a:pt x="4789" y="8696"/>
                  </a:lnTo>
                  <a:cubicBezTo>
                    <a:pt x="4695" y="8664"/>
                    <a:pt x="4600" y="8601"/>
                    <a:pt x="4537" y="8570"/>
                  </a:cubicBezTo>
                  <a:lnTo>
                    <a:pt x="4159" y="8916"/>
                  </a:lnTo>
                  <a:cubicBezTo>
                    <a:pt x="4112" y="8979"/>
                    <a:pt x="4025" y="9011"/>
                    <a:pt x="3935" y="9011"/>
                  </a:cubicBezTo>
                  <a:cubicBezTo>
                    <a:pt x="3844" y="9011"/>
                    <a:pt x="3750" y="8979"/>
                    <a:pt x="3687" y="8916"/>
                  </a:cubicBezTo>
                  <a:lnTo>
                    <a:pt x="2710" y="7940"/>
                  </a:lnTo>
                  <a:cubicBezTo>
                    <a:pt x="2584" y="7814"/>
                    <a:pt x="2584" y="7593"/>
                    <a:pt x="2710" y="7467"/>
                  </a:cubicBezTo>
                  <a:lnTo>
                    <a:pt x="3057" y="7121"/>
                  </a:lnTo>
                  <a:cubicBezTo>
                    <a:pt x="3025" y="7026"/>
                    <a:pt x="2994" y="6932"/>
                    <a:pt x="2962" y="6837"/>
                  </a:cubicBezTo>
                  <a:lnTo>
                    <a:pt x="2426" y="6837"/>
                  </a:lnTo>
                  <a:cubicBezTo>
                    <a:pt x="2237" y="6837"/>
                    <a:pt x="2080" y="6680"/>
                    <a:pt x="2080" y="6491"/>
                  </a:cubicBezTo>
                  <a:lnTo>
                    <a:pt x="2080" y="5104"/>
                  </a:lnTo>
                  <a:cubicBezTo>
                    <a:pt x="2080" y="4915"/>
                    <a:pt x="2237" y="4758"/>
                    <a:pt x="2426" y="4758"/>
                  </a:cubicBezTo>
                  <a:lnTo>
                    <a:pt x="2962" y="4758"/>
                  </a:lnTo>
                  <a:cubicBezTo>
                    <a:pt x="2994" y="4632"/>
                    <a:pt x="3025" y="4569"/>
                    <a:pt x="3057" y="4474"/>
                  </a:cubicBezTo>
                  <a:lnTo>
                    <a:pt x="2710" y="4128"/>
                  </a:lnTo>
                  <a:cubicBezTo>
                    <a:pt x="2584" y="4002"/>
                    <a:pt x="2584" y="3781"/>
                    <a:pt x="2710" y="3655"/>
                  </a:cubicBezTo>
                  <a:lnTo>
                    <a:pt x="3687" y="2678"/>
                  </a:lnTo>
                  <a:cubicBezTo>
                    <a:pt x="3750" y="2615"/>
                    <a:pt x="3844" y="2584"/>
                    <a:pt x="3935" y="2584"/>
                  </a:cubicBezTo>
                  <a:cubicBezTo>
                    <a:pt x="4025" y="2584"/>
                    <a:pt x="4112" y="2615"/>
                    <a:pt x="4159" y="2678"/>
                  </a:cubicBezTo>
                  <a:lnTo>
                    <a:pt x="4537" y="3025"/>
                  </a:lnTo>
                  <a:cubicBezTo>
                    <a:pt x="4600" y="2994"/>
                    <a:pt x="4726" y="2962"/>
                    <a:pt x="4789" y="2899"/>
                  </a:cubicBezTo>
                  <a:lnTo>
                    <a:pt x="4789" y="2395"/>
                  </a:lnTo>
                  <a:cubicBezTo>
                    <a:pt x="4789" y="2206"/>
                    <a:pt x="4947" y="2048"/>
                    <a:pt x="5167" y="2048"/>
                  </a:cubicBezTo>
                  <a:close/>
                  <a:moveTo>
                    <a:pt x="5829" y="1"/>
                  </a:moveTo>
                  <a:cubicBezTo>
                    <a:pt x="2647" y="1"/>
                    <a:pt x="1" y="2647"/>
                    <a:pt x="1" y="5829"/>
                  </a:cubicBezTo>
                  <a:cubicBezTo>
                    <a:pt x="1" y="6837"/>
                    <a:pt x="284" y="7877"/>
                    <a:pt x="820" y="8790"/>
                  </a:cubicBezTo>
                  <a:lnTo>
                    <a:pt x="32" y="11185"/>
                  </a:lnTo>
                  <a:cubicBezTo>
                    <a:pt x="1" y="11311"/>
                    <a:pt x="32" y="11468"/>
                    <a:pt x="127" y="11531"/>
                  </a:cubicBezTo>
                  <a:cubicBezTo>
                    <a:pt x="174" y="11602"/>
                    <a:pt x="274" y="11638"/>
                    <a:pt x="375" y="11638"/>
                  </a:cubicBezTo>
                  <a:cubicBezTo>
                    <a:pt x="408" y="11638"/>
                    <a:pt x="442" y="11634"/>
                    <a:pt x="473" y="11626"/>
                  </a:cubicBezTo>
                  <a:lnTo>
                    <a:pt x="2868" y="10838"/>
                  </a:lnTo>
                  <a:cubicBezTo>
                    <a:pt x="3781" y="11374"/>
                    <a:pt x="4789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57" y="2584"/>
                    <a:pt x="9011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88"/>
            <p:cNvSpPr/>
            <p:nvPr/>
          </p:nvSpPr>
          <p:spPr>
            <a:xfrm>
              <a:off x="-34644175" y="36809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6" y="2048"/>
                    <a:pt x="2048" y="1576"/>
                    <a:pt x="2048" y="1040"/>
                  </a:cubicBezTo>
                  <a:cubicBezTo>
                    <a:pt x="2048" y="441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4" name="Google Shape;6934;p88"/>
          <p:cNvSpPr/>
          <p:nvPr/>
        </p:nvSpPr>
        <p:spPr>
          <a:xfrm>
            <a:off x="2189608" y="2409419"/>
            <a:ext cx="353645" cy="353615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5955" y="1733"/>
                </a:moveTo>
                <a:cubicBezTo>
                  <a:pt x="7089" y="1733"/>
                  <a:pt x="8003" y="2647"/>
                  <a:pt x="8003" y="3781"/>
                </a:cubicBezTo>
                <a:cubicBezTo>
                  <a:pt x="7877" y="4442"/>
                  <a:pt x="7562" y="5041"/>
                  <a:pt x="7058" y="5419"/>
                </a:cubicBezTo>
                <a:cubicBezTo>
                  <a:pt x="6837" y="5577"/>
                  <a:pt x="6522" y="5892"/>
                  <a:pt x="6522" y="6333"/>
                </a:cubicBezTo>
                <a:lnTo>
                  <a:pt x="6522" y="6522"/>
                </a:lnTo>
                <a:cubicBezTo>
                  <a:pt x="6522" y="6931"/>
                  <a:pt x="6207" y="7215"/>
                  <a:pt x="5861" y="7215"/>
                </a:cubicBezTo>
                <a:cubicBezTo>
                  <a:pt x="5482" y="7215"/>
                  <a:pt x="5199" y="6900"/>
                  <a:pt x="5199" y="6522"/>
                </a:cubicBezTo>
                <a:lnTo>
                  <a:pt x="5199" y="6333"/>
                </a:lnTo>
                <a:cubicBezTo>
                  <a:pt x="5199" y="5577"/>
                  <a:pt x="5577" y="4852"/>
                  <a:pt x="6302" y="4316"/>
                </a:cubicBezTo>
                <a:cubicBezTo>
                  <a:pt x="6491" y="4190"/>
                  <a:pt x="6585" y="4001"/>
                  <a:pt x="6585" y="3781"/>
                </a:cubicBezTo>
                <a:cubicBezTo>
                  <a:pt x="6585" y="3371"/>
                  <a:pt x="6270" y="3119"/>
                  <a:pt x="5892" y="3119"/>
                </a:cubicBezTo>
                <a:cubicBezTo>
                  <a:pt x="5514" y="3119"/>
                  <a:pt x="5230" y="3434"/>
                  <a:pt x="5230" y="3781"/>
                </a:cubicBezTo>
                <a:cubicBezTo>
                  <a:pt x="5230" y="4159"/>
                  <a:pt x="4915" y="4442"/>
                  <a:pt x="4569" y="4442"/>
                </a:cubicBezTo>
                <a:cubicBezTo>
                  <a:pt x="4191" y="4442"/>
                  <a:pt x="3907" y="4127"/>
                  <a:pt x="3907" y="3781"/>
                </a:cubicBezTo>
                <a:cubicBezTo>
                  <a:pt x="3907" y="2647"/>
                  <a:pt x="4821" y="1733"/>
                  <a:pt x="5955" y="1733"/>
                </a:cubicBezTo>
                <a:close/>
                <a:moveTo>
                  <a:pt x="5829" y="8570"/>
                </a:moveTo>
                <a:cubicBezTo>
                  <a:pt x="6176" y="8570"/>
                  <a:pt x="6491" y="8885"/>
                  <a:pt x="6491" y="9263"/>
                </a:cubicBezTo>
                <a:cubicBezTo>
                  <a:pt x="6491" y="9641"/>
                  <a:pt x="6207" y="9924"/>
                  <a:pt x="5829" y="9924"/>
                </a:cubicBezTo>
                <a:cubicBezTo>
                  <a:pt x="5419" y="9924"/>
                  <a:pt x="5167" y="9609"/>
                  <a:pt x="5167" y="9263"/>
                </a:cubicBezTo>
                <a:cubicBezTo>
                  <a:pt x="5167" y="8853"/>
                  <a:pt x="5482" y="8570"/>
                  <a:pt x="5829" y="8570"/>
                </a:cubicBezTo>
                <a:close/>
                <a:moveTo>
                  <a:pt x="5829" y="0"/>
                </a:moveTo>
                <a:cubicBezTo>
                  <a:pt x="2647" y="0"/>
                  <a:pt x="1" y="2615"/>
                  <a:pt x="1" y="5829"/>
                </a:cubicBezTo>
                <a:cubicBezTo>
                  <a:pt x="1" y="9011"/>
                  <a:pt x="2647" y="11657"/>
                  <a:pt x="5829" y="11657"/>
                </a:cubicBezTo>
                <a:cubicBezTo>
                  <a:pt x="9011" y="11657"/>
                  <a:pt x="11657" y="9011"/>
                  <a:pt x="11657" y="5829"/>
                </a:cubicBezTo>
                <a:cubicBezTo>
                  <a:pt x="11657" y="2647"/>
                  <a:pt x="9011" y="0"/>
                  <a:pt x="582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5" name="Google Shape;6935;p88"/>
          <p:cNvGrpSpPr/>
          <p:nvPr/>
        </p:nvGrpSpPr>
        <p:grpSpPr>
          <a:xfrm>
            <a:off x="845106" y="2882499"/>
            <a:ext cx="354586" cy="354586"/>
            <a:chOff x="-32927950" y="3227275"/>
            <a:chExt cx="292225" cy="292225"/>
          </a:xfrm>
          <a:solidFill>
            <a:schemeClr val="tx1"/>
          </a:solidFill>
        </p:grpSpPr>
        <p:sp>
          <p:nvSpPr>
            <p:cNvPr id="6936" name="Google Shape;6936;p88"/>
            <p:cNvSpPr/>
            <p:nvPr/>
          </p:nvSpPr>
          <p:spPr>
            <a:xfrm>
              <a:off x="-32927950" y="3228075"/>
              <a:ext cx="69325" cy="291425"/>
            </a:xfrm>
            <a:custGeom>
              <a:avLst/>
              <a:gdLst/>
              <a:ahLst/>
              <a:cxnLst/>
              <a:rect l="l" t="t" r="r" b="b"/>
              <a:pathLst>
                <a:path w="2773" h="11657" extrusionOk="0">
                  <a:moveTo>
                    <a:pt x="1733" y="0"/>
                  </a:moveTo>
                  <a:cubicBezTo>
                    <a:pt x="1198" y="0"/>
                    <a:pt x="725" y="473"/>
                    <a:pt x="725" y="1040"/>
                  </a:cubicBezTo>
                  <a:lnTo>
                    <a:pt x="725" y="1386"/>
                  </a:lnTo>
                  <a:lnTo>
                    <a:pt x="347" y="1386"/>
                  </a:lnTo>
                  <a:cubicBezTo>
                    <a:pt x="158" y="1386"/>
                    <a:pt x="1" y="1544"/>
                    <a:pt x="1" y="1733"/>
                  </a:cubicBezTo>
                  <a:cubicBezTo>
                    <a:pt x="1" y="1922"/>
                    <a:pt x="158" y="2079"/>
                    <a:pt x="347" y="2079"/>
                  </a:cubicBezTo>
                  <a:lnTo>
                    <a:pt x="725" y="2079"/>
                  </a:lnTo>
                  <a:lnTo>
                    <a:pt x="725" y="3466"/>
                  </a:lnTo>
                  <a:lnTo>
                    <a:pt x="347" y="3466"/>
                  </a:lnTo>
                  <a:cubicBezTo>
                    <a:pt x="158" y="3466"/>
                    <a:pt x="1" y="3623"/>
                    <a:pt x="1" y="3812"/>
                  </a:cubicBezTo>
                  <a:cubicBezTo>
                    <a:pt x="1" y="4033"/>
                    <a:pt x="158" y="4190"/>
                    <a:pt x="347" y="4190"/>
                  </a:cubicBezTo>
                  <a:lnTo>
                    <a:pt x="725" y="4190"/>
                  </a:lnTo>
                  <a:lnTo>
                    <a:pt x="725" y="5608"/>
                  </a:lnTo>
                  <a:lnTo>
                    <a:pt x="347" y="5608"/>
                  </a:lnTo>
                  <a:cubicBezTo>
                    <a:pt x="158" y="5608"/>
                    <a:pt x="1" y="5765"/>
                    <a:pt x="1" y="5954"/>
                  </a:cubicBezTo>
                  <a:cubicBezTo>
                    <a:pt x="1" y="6143"/>
                    <a:pt x="158" y="6301"/>
                    <a:pt x="347" y="6301"/>
                  </a:cubicBezTo>
                  <a:lnTo>
                    <a:pt x="725" y="6301"/>
                  </a:lnTo>
                  <a:lnTo>
                    <a:pt x="725" y="7687"/>
                  </a:lnTo>
                  <a:lnTo>
                    <a:pt x="347" y="7687"/>
                  </a:lnTo>
                  <a:cubicBezTo>
                    <a:pt x="158" y="7687"/>
                    <a:pt x="1" y="7845"/>
                    <a:pt x="1" y="8034"/>
                  </a:cubicBezTo>
                  <a:cubicBezTo>
                    <a:pt x="1" y="8223"/>
                    <a:pt x="158" y="8380"/>
                    <a:pt x="347" y="8380"/>
                  </a:cubicBezTo>
                  <a:lnTo>
                    <a:pt x="725" y="8380"/>
                  </a:lnTo>
                  <a:lnTo>
                    <a:pt x="725" y="9767"/>
                  </a:lnTo>
                  <a:lnTo>
                    <a:pt x="347" y="9767"/>
                  </a:lnTo>
                  <a:lnTo>
                    <a:pt x="347" y="9577"/>
                  </a:lnTo>
                  <a:cubicBezTo>
                    <a:pt x="158" y="9577"/>
                    <a:pt x="1" y="9735"/>
                    <a:pt x="1" y="9924"/>
                  </a:cubicBezTo>
                  <a:cubicBezTo>
                    <a:pt x="1" y="10113"/>
                    <a:pt x="158" y="10271"/>
                    <a:pt x="347" y="10271"/>
                  </a:cubicBezTo>
                  <a:lnTo>
                    <a:pt x="725" y="10271"/>
                  </a:lnTo>
                  <a:lnTo>
                    <a:pt x="725" y="10649"/>
                  </a:lnTo>
                  <a:cubicBezTo>
                    <a:pt x="725" y="11184"/>
                    <a:pt x="1198" y="11657"/>
                    <a:pt x="1733" y="11657"/>
                  </a:cubicBezTo>
                  <a:lnTo>
                    <a:pt x="2773" y="11657"/>
                  </a:lnTo>
                  <a:lnTo>
                    <a:pt x="27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88"/>
            <p:cNvSpPr/>
            <p:nvPr/>
          </p:nvSpPr>
          <p:spPr>
            <a:xfrm>
              <a:off x="-32841300" y="3227275"/>
              <a:ext cx="154400" cy="291450"/>
            </a:xfrm>
            <a:custGeom>
              <a:avLst/>
              <a:gdLst/>
              <a:ahLst/>
              <a:cxnLst/>
              <a:rect l="l" t="t" r="r" b="b"/>
              <a:pathLst>
                <a:path w="6176" h="11658" extrusionOk="0">
                  <a:moveTo>
                    <a:pt x="4096" y="2048"/>
                  </a:moveTo>
                  <a:cubicBezTo>
                    <a:pt x="4285" y="2048"/>
                    <a:pt x="4442" y="2206"/>
                    <a:pt x="4442" y="2395"/>
                  </a:cubicBezTo>
                  <a:lnTo>
                    <a:pt x="4442" y="3750"/>
                  </a:lnTo>
                  <a:cubicBezTo>
                    <a:pt x="4442" y="3939"/>
                    <a:pt x="4285" y="4096"/>
                    <a:pt x="4096" y="4096"/>
                  </a:cubicBezTo>
                  <a:lnTo>
                    <a:pt x="3088" y="4096"/>
                  </a:lnTo>
                  <a:lnTo>
                    <a:pt x="3088" y="7562"/>
                  </a:lnTo>
                  <a:lnTo>
                    <a:pt x="4096" y="7562"/>
                  </a:lnTo>
                  <a:cubicBezTo>
                    <a:pt x="4285" y="7562"/>
                    <a:pt x="4442" y="7719"/>
                    <a:pt x="4442" y="7908"/>
                  </a:cubicBezTo>
                  <a:lnTo>
                    <a:pt x="4442" y="9294"/>
                  </a:lnTo>
                  <a:cubicBezTo>
                    <a:pt x="4442" y="9483"/>
                    <a:pt x="4285" y="9641"/>
                    <a:pt x="4096" y="9641"/>
                  </a:cubicBezTo>
                  <a:lnTo>
                    <a:pt x="3088" y="9641"/>
                  </a:lnTo>
                  <a:cubicBezTo>
                    <a:pt x="2332" y="9641"/>
                    <a:pt x="1701" y="9011"/>
                    <a:pt x="1701" y="8255"/>
                  </a:cubicBezTo>
                  <a:lnTo>
                    <a:pt x="1701" y="3435"/>
                  </a:lnTo>
                  <a:cubicBezTo>
                    <a:pt x="1701" y="2678"/>
                    <a:pt x="2332" y="2048"/>
                    <a:pt x="3088" y="2048"/>
                  </a:cubicBezTo>
                  <a:close/>
                  <a:moveTo>
                    <a:pt x="0" y="1"/>
                  </a:moveTo>
                  <a:lnTo>
                    <a:pt x="0" y="11657"/>
                  </a:lnTo>
                  <a:lnTo>
                    <a:pt x="5167" y="11657"/>
                  </a:lnTo>
                  <a:cubicBezTo>
                    <a:pt x="5703" y="11657"/>
                    <a:pt x="6175" y="11185"/>
                    <a:pt x="6175" y="10618"/>
                  </a:cubicBezTo>
                  <a:lnTo>
                    <a:pt x="6175" y="1009"/>
                  </a:lnTo>
                  <a:cubicBezTo>
                    <a:pt x="6175" y="473"/>
                    <a:pt x="5703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88"/>
            <p:cNvSpPr/>
            <p:nvPr/>
          </p:nvSpPr>
          <p:spPr>
            <a:xfrm>
              <a:off x="-32669600" y="3261925"/>
              <a:ext cx="33875" cy="51225"/>
            </a:xfrm>
            <a:custGeom>
              <a:avLst/>
              <a:gdLst/>
              <a:ahLst/>
              <a:cxnLst/>
              <a:rect l="l" t="t" r="r" b="b"/>
              <a:pathLst>
                <a:path w="1355" h="2049" extrusionOk="0">
                  <a:moveTo>
                    <a:pt x="0" y="1"/>
                  </a:moveTo>
                  <a:lnTo>
                    <a:pt x="0" y="2049"/>
                  </a:lnTo>
                  <a:lnTo>
                    <a:pt x="1355" y="2049"/>
                  </a:lnTo>
                  <a:lnTo>
                    <a:pt x="1355" y="347"/>
                  </a:lnTo>
                  <a:cubicBezTo>
                    <a:pt x="1355" y="158"/>
                    <a:pt x="1197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88"/>
            <p:cNvSpPr/>
            <p:nvPr/>
          </p:nvSpPr>
          <p:spPr>
            <a:xfrm>
              <a:off x="-32669600" y="3329675"/>
              <a:ext cx="33875" cy="35450"/>
            </a:xfrm>
            <a:custGeom>
              <a:avLst/>
              <a:gdLst/>
              <a:ahLst/>
              <a:cxnLst/>
              <a:rect l="l" t="t" r="r" b="b"/>
              <a:pathLst>
                <a:path w="1355" h="1418" extrusionOk="0">
                  <a:moveTo>
                    <a:pt x="0" y="0"/>
                  </a:moveTo>
                  <a:lnTo>
                    <a:pt x="0" y="1418"/>
                  </a:lnTo>
                  <a:lnTo>
                    <a:pt x="1355" y="1418"/>
                  </a:ln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88"/>
            <p:cNvSpPr/>
            <p:nvPr/>
          </p:nvSpPr>
          <p:spPr>
            <a:xfrm>
              <a:off x="-32669600" y="3381650"/>
              <a:ext cx="33875" cy="51225"/>
            </a:xfrm>
            <a:custGeom>
              <a:avLst/>
              <a:gdLst/>
              <a:ahLst/>
              <a:cxnLst/>
              <a:rect l="l" t="t" r="r" b="b"/>
              <a:pathLst>
                <a:path w="1355" h="2049" extrusionOk="0">
                  <a:moveTo>
                    <a:pt x="0" y="0"/>
                  </a:moveTo>
                  <a:lnTo>
                    <a:pt x="0" y="2048"/>
                  </a:lnTo>
                  <a:lnTo>
                    <a:pt x="1008" y="2048"/>
                  </a:lnTo>
                  <a:cubicBezTo>
                    <a:pt x="1197" y="2048"/>
                    <a:pt x="1355" y="1891"/>
                    <a:pt x="1355" y="170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1" name="Google Shape;6941;p88"/>
          <p:cNvGrpSpPr/>
          <p:nvPr/>
        </p:nvGrpSpPr>
        <p:grpSpPr>
          <a:xfrm>
            <a:off x="844621" y="3353613"/>
            <a:ext cx="355557" cy="353645"/>
            <a:chOff x="-32927950" y="3586425"/>
            <a:chExt cx="293025" cy="291450"/>
          </a:xfrm>
          <a:solidFill>
            <a:schemeClr val="tx1"/>
          </a:solidFill>
        </p:grpSpPr>
        <p:sp>
          <p:nvSpPr>
            <p:cNvPr id="6942" name="Google Shape;6942;p88"/>
            <p:cNvSpPr/>
            <p:nvPr/>
          </p:nvSpPr>
          <p:spPr>
            <a:xfrm>
              <a:off x="-32927950" y="3843975"/>
              <a:ext cx="293025" cy="33900"/>
            </a:xfrm>
            <a:custGeom>
              <a:avLst/>
              <a:gdLst/>
              <a:ahLst/>
              <a:cxnLst/>
              <a:rect l="l" t="t" r="r" b="b"/>
              <a:pathLst>
                <a:path w="11721" h="1356" extrusionOk="0">
                  <a:moveTo>
                    <a:pt x="662" y="1"/>
                  </a:moveTo>
                  <a:cubicBezTo>
                    <a:pt x="284" y="1"/>
                    <a:pt x="1" y="316"/>
                    <a:pt x="1" y="662"/>
                  </a:cubicBezTo>
                  <a:lnTo>
                    <a:pt x="1" y="1009"/>
                  </a:lnTo>
                  <a:cubicBezTo>
                    <a:pt x="1" y="1198"/>
                    <a:pt x="158" y="1355"/>
                    <a:pt x="347" y="1355"/>
                  </a:cubicBezTo>
                  <a:lnTo>
                    <a:pt x="11342" y="1355"/>
                  </a:lnTo>
                  <a:cubicBezTo>
                    <a:pt x="11563" y="1355"/>
                    <a:pt x="11720" y="1198"/>
                    <a:pt x="11720" y="1009"/>
                  </a:cubicBezTo>
                  <a:lnTo>
                    <a:pt x="11720" y="694"/>
                  </a:lnTo>
                  <a:cubicBezTo>
                    <a:pt x="11689" y="316"/>
                    <a:pt x="11374" y="1"/>
                    <a:pt x="109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88"/>
            <p:cNvSpPr/>
            <p:nvPr/>
          </p:nvSpPr>
          <p:spPr>
            <a:xfrm>
              <a:off x="-32872025" y="3723475"/>
              <a:ext cx="180400" cy="52000"/>
            </a:xfrm>
            <a:custGeom>
              <a:avLst/>
              <a:gdLst/>
              <a:ahLst/>
              <a:cxnLst/>
              <a:rect l="l" t="t" r="r" b="b"/>
              <a:pathLst>
                <a:path w="7216" h="2080" extrusionOk="0">
                  <a:moveTo>
                    <a:pt x="757" y="1"/>
                  </a:moveTo>
                  <a:lnTo>
                    <a:pt x="0" y="2080"/>
                  </a:lnTo>
                  <a:lnTo>
                    <a:pt x="7215" y="2080"/>
                  </a:lnTo>
                  <a:lnTo>
                    <a:pt x="65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88"/>
            <p:cNvSpPr/>
            <p:nvPr/>
          </p:nvSpPr>
          <p:spPr>
            <a:xfrm>
              <a:off x="-32890150" y="3792775"/>
              <a:ext cx="217425" cy="33900"/>
            </a:xfrm>
            <a:custGeom>
              <a:avLst/>
              <a:gdLst/>
              <a:ahLst/>
              <a:cxnLst/>
              <a:rect l="l" t="t" r="r" b="b"/>
              <a:pathLst>
                <a:path w="8697" h="1356" extrusionOk="0">
                  <a:moveTo>
                    <a:pt x="505" y="1"/>
                  </a:moveTo>
                  <a:lnTo>
                    <a:pt x="1" y="1356"/>
                  </a:lnTo>
                  <a:lnTo>
                    <a:pt x="8696" y="1356"/>
                  </a:lnTo>
                  <a:lnTo>
                    <a:pt x="82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88"/>
            <p:cNvSpPr/>
            <p:nvPr/>
          </p:nvSpPr>
          <p:spPr>
            <a:xfrm>
              <a:off x="-32822400" y="3586425"/>
              <a:ext cx="82725" cy="52800"/>
            </a:xfrm>
            <a:custGeom>
              <a:avLst/>
              <a:gdLst/>
              <a:ahLst/>
              <a:cxnLst/>
              <a:rect l="l" t="t" r="r" b="b"/>
              <a:pathLst>
                <a:path w="3309" h="2112" extrusionOk="0">
                  <a:moveTo>
                    <a:pt x="1639" y="1"/>
                  </a:moveTo>
                  <a:cubicBezTo>
                    <a:pt x="1103" y="1"/>
                    <a:pt x="599" y="379"/>
                    <a:pt x="441" y="883"/>
                  </a:cubicBezTo>
                  <a:lnTo>
                    <a:pt x="0" y="2112"/>
                  </a:lnTo>
                  <a:lnTo>
                    <a:pt x="3308" y="2112"/>
                  </a:lnTo>
                  <a:lnTo>
                    <a:pt x="2867" y="883"/>
                  </a:lnTo>
                  <a:cubicBezTo>
                    <a:pt x="2678" y="316"/>
                    <a:pt x="2206" y="1"/>
                    <a:pt x="1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88"/>
            <p:cNvSpPr/>
            <p:nvPr/>
          </p:nvSpPr>
          <p:spPr>
            <a:xfrm>
              <a:off x="-32846825" y="3655750"/>
              <a:ext cx="131550" cy="51200"/>
            </a:xfrm>
            <a:custGeom>
              <a:avLst/>
              <a:gdLst/>
              <a:ahLst/>
              <a:cxnLst/>
              <a:rect l="l" t="t" r="r" b="b"/>
              <a:pathLst>
                <a:path w="5262" h="2048" extrusionOk="0">
                  <a:moveTo>
                    <a:pt x="694" y="0"/>
                  </a:moveTo>
                  <a:lnTo>
                    <a:pt x="1" y="2048"/>
                  </a:lnTo>
                  <a:lnTo>
                    <a:pt x="5262" y="2048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7" name="Google Shape;6947;p88"/>
          <p:cNvGrpSpPr/>
          <p:nvPr/>
        </p:nvGrpSpPr>
        <p:grpSpPr>
          <a:xfrm>
            <a:off x="845106" y="3817598"/>
            <a:ext cx="354586" cy="355557"/>
            <a:chOff x="-32927950" y="3944800"/>
            <a:chExt cx="292225" cy="293025"/>
          </a:xfrm>
          <a:solidFill>
            <a:schemeClr val="tx1"/>
          </a:solidFill>
        </p:grpSpPr>
        <p:sp>
          <p:nvSpPr>
            <p:cNvPr id="6948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7" name="Google Shape;6957;p88"/>
          <p:cNvGrpSpPr/>
          <p:nvPr/>
        </p:nvGrpSpPr>
        <p:grpSpPr>
          <a:xfrm>
            <a:off x="3073898" y="2882849"/>
            <a:ext cx="354586" cy="353888"/>
            <a:chOff x="-31094350" y="3194000"/>
            <a:chExt cx="292225" cy="291650"/>
          </a:xfrm>
          <a:solidFill>
            <a:schemeClr val="tx1"/>
          </a:solidFill>
        </p:grpSpPr>
        <p:sp>
          <p:nvSpPr>
            <p:cNvPr id="6958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6" name="Google Shape;6966;p88"/>
          <p:cNvGrpSpPr/>
          <p:nvPr/>
        </p:nvGrpSpPr>
        <p:grpSpPr>
          <a:xfrm>
            <a:off x="3074368" y="3353341"/>
            <a:ext cx="353645" cy="354191"/>
            <a:chOff x="-31093575" y="3552550"/>
            <a:chExt cx="291450" cy="291900"/>
          </a:xfrm>
          <a:solidFill>
            <a:schemeClr val="tx1"/>
          </a:solidFill>
        </p:grpSpPr>
        <p:sp>
          <p:nvSpPr>
            <p:cNvPr id="6967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1" name="Google Shape;6971;p88"/>
          <p:cNvGrpSpPr/>
          <p:nvPr/>
        </p:nvGrpSpPr>
        <p:grpSpPr>
          <a:xfrm>
            <a:off x="3074368" y="3818569"/>
            <a:ext cx="353645" cy="353615"/>
            <a:chOff x="-31093575" y="3911725"/>
            <a:chExt cx="291450" cy="291425"/>
          </a:xfrm>
          <a:solidFill>
            <a:schemeClr val="tx1"/>
          </a:solidFill>
        </p:grpSpPr>
        <p:sp>
          <p:nvSpPr>
            <p:cNvPr id="6972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4" name="Google Shape;6974;p88"/>
          <p:cNvGrpSpPr/>
          <p:nvPr/>
        </p:nvGrpSpPr>
        <p:grpSpPr>
          <a:xfrm>
            <a:off x="2183798" y="4275536"/>
            <a:ext cx="356497" cy="354586"/>
            <a:chOff x="-29946000" y="3183175"/>
            <a:chExt cx="293800" cy="292225"/>
          </a:xfrm>
          <a:solidFill>
            <a:schemeClr val="tx1"/>
          </a:solidFill>
        </p:grpSpPr>
        <p:sp>
          <p:nvSpPr>
            <p:cNvPr id="6975" name="Google Shape;6975;p88"/>
            <p:cNvSpPr/>
            <p:nvPr/>
          </p:nvSpPr>
          <p:spPr>
            <a:xfrm>
              <a:off x="-29839675" y="3355650"/>
              <a:ext cx="186700" cy="33900"/>
            </a:xfrm>
            <a:custGeom>
              <a:avLst/>
              <a:gdLst/>
              <a:ahLst/>
              <a:cxnLst/>
              <a:rect l="l" t="t" r="r" b="b"/>
              <a:pathLst>
                <a:path w="7468" h="1356" extrusionOk="0">
                  <a:moveTo>
                    <a:pt x="568" y="1"/>
                  </a:moveTo>
                  <a:cubicBezTo>
                    <a:pt x="568" y="505"/>
                    <a:pt x="379" y="977"/>
                    <a:pt x="1" y="1356"/>
                  </a:cubicBezTo>
                  <a:lnTo>
                    <a:pt x="7467" y="1356"/>
                  </a:lnTo>
                  <a:lnTo>
                    <a:pt x="74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88"/>
            <p:cNvSpPr/>
            <p:nvPr/>
          </p:nvSpPr>
          <p:spPr>
            <a:xfrm>
              <a:off x="-29824700" y="3406850"/>
              <a:ext cx="172500" cy="68550"/>
            </a:xfrm>
            <a:custGeom>
              <a:avLst/>
              <a:gdLst/>
              <a:ahLst/>
              <a:cxnLst/>
              <a:rect l="l" t="t" r="r" b="b"/>
              <a:pathLst>
                <a:path w="6900" h="2742" extrusionOk="0">
                  <a:moveTo>
                    <a:pt x="0" y="1"/>
                  </a:moveTo>
                  <a:cubicBezTo>
                    <a:pt x="662" y="505"/>
                    <a:pt x="1134" y="1292"/>
                    <a:pt x="1292" y="2237"/>
                  </a:cubicBezTo>
                  <a:cubicBezTo>
                    <a:pt x="1355" y="2395"/>
                    <a:pt x="1292" y="2584"/>
                    <a:pt x="1260" y="2742"/>
                  </a:cubicBezTo>
                  <a:lnTo>
                    <a:pt x="6553" y="2742"/>
                  </a:lnTo>
                  <a:cubicBezTo>
                    <a:pt x="6742" y="2742"/>
                    <a:pt x="6900" y="2584"/>
                    <a:pt x="6900" y="2395"/>
                  </a:cubicBezTo>
                  <a:lnTo>
                    <a:pt x="69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88"/>
            <p:cNvSpPr/>
            <p:nvPr/>
          </p:nvSpPr>
          <p:spPr>
            <a:xfrm>
              <a:off x="-29756975" y="3183175"/>
              <a:ext cx="69325" cy="68550"/>
            </a:xfrm>
            <a:custGeom>
              <a:avLst/>
              <a:gdLst/>
              <a:ahLst/>
              <a:cxnLst/>
              <a:rect l="l" t="t" r="r" b="b"/>
              <a:pathLst>
                <a:path w="2773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74"/>
                    <a:pt x="2773" y="1386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88"/>
            <p:cNvSpPr/>
            <p:nvPr/>
          </p:nvSpPr>
          <p:spPr>
            <a:xfrm>
              <a:off x="-29790850" y="3269025"/>
              <a:ext cx="137875" cy="68550"/>
            </a:xfrm>
            <a:custGeom>
              <a:avLst/>
              <a:gdLst/>
              <a:ahLst/>
              <a:cxnLst/>
              <a:rect l="l" t="t" r="r" b="b"/>
              <a:pathLst>
                <a:path w="5515" h="2742" extrusionOk="0">
                  <a:moveTo>
                    <a:pt x="2773" y="0"/>
                  </a:moveTo>
                  <a:cubicBezTo>
                    <a:pt x="1419" y="0"/>
                    <a:pt x="221" y="1040"/>
                    <a:pt x="32" y="2363"/>
                  </a:cubicBezTo>
                  <a:cubicBezTo>
                    <a:pt x="1" y="2552"/>
                    <a:pt x="158" y="2741"/>
                    <a:pt x="379" y="2741"/>
                  </a:cubicBezTo>
                  <a:lnTo>
                    <a:pt x="5136" y="2741"/>
                  </a:lnTo>
                  <a:cubicBezTo>
                    <a:pt x="5357" y="2741"/>
                    <a:pt x="5514" y="2552"/>
                    <a:pt x="5514" y="2363"/>
                  </a:cubicBezTo>
                  <a:cubicBezTo>
                    <a:pt x="5294" y="1008"/>
                    <a:pt x="4160" y="0"/>
                    <a:pt x="27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88"/>
            <p:cNvSpPr/>
            <p:nvPr/>
          </p:nvSpPr>
          <p:spPr>
            <a:xfrm>
              <a:off x="-29911350" y="3321000"/>
              <a:ext cx="69325" cy="68550"/>
            </a:xfrm>
            <a:custGeom>
              <a:avLst/>
              <a:gdLst/>
              <a:ahLst/>
              <a:cxnLst/>
              <a:rect l="l" t="t" r="r" b="b"/>
              <a:pathLst>
                <a:path w="2773" h="2742" extrusionOk="0">
                  <a:moveTo>
                    <a:pt x="1387" y="1"/>
                  </a:moveTo>
                  <a:cubicBezTo>
                    <a:pt x="631" y="1"/>
                    <a:pt x="1" y="599"/>
                    <a:pt x="1" y="1387"/>
                  </a:cubicBezTo>
                  <a:cubicBezTo>
                    <a:pt x="1" y="2143"/>
                    <a:pt x="631" y="2742"/>
                    <a:pt x="1387" y="2742"/>
                  </a:cubicBezTo>
                  <a:cubicBezTo>
                    <a:pt x="2143" y="2742"/>
                    <a:pt x="2773" y="2143"/>
                    <a:pt x="2773" y="1387"/>
                  </a:cubicBez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88"/>
            <p:cNvSpPr/>
            <p:nvPr/>
          </p:nvSpPr>
          <p:spPr>
            <a:xfrm>
              <a:off x="-29946000" y="3406850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73" y="1"/>
                  </a:moveTo>
                  <a:cubicBezTo>
                    <a:pt x="1387" y="1"/>
                    <a:pt x="252" y="1009"/>
                    <a:pt x="63" y="2300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36" y="2710"/>
                  </a:lnTo>
                  <a:cubicBezTo>
                    <a:pt x="5325" y="2710"/>
                    <a:pt x="5482" y="2521"/>
                    <a:pt x="5482" y="2300"/>
                  </a:cubicBezTo>
                  <a:cubicBezTo>
                    <a:pt x="5293" y="1009"/>
                    <a:pt x="4159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1" name="Google Shape;6981;p88"/>
          <p:cNvGrpSpPr/>
          <p:nvPr/>
        </p:nvGrpSpPr>
        <p:grpSpPr>
          <a:xfrm>
            <a:off x="2628330" y="1532689"/>
            <a:ext cx="358408" cy="354161"/>
            <a:chOff x="-34408675" y="3202075"/>
            <a:chExt cx="295375" cy="291875"/>
          </a:xfrm>
          <a:solidFill>
            <a:schemeClr val="tx1"/>
          </a:solidFill>
        </p:grpSpPr>
        <p:sp>
          <p:nvSpPr>
            <p:cNvPr id="6982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3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4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5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86" name="Google Shape;6986;p88"/>
          <p:cNvGrpSpPr/>
          <p:nvPr/>
        </p:nvGrpSpPr>
        <p:grpSpPr>
          <a:xfrm>
            <a:off x="2630241" y="1972683"/>
            <a:ext cx="354586" cy="356254"/>
            <a:chOff x="-34405525" y="3558075"/>
            <a:chExt cx="292225" cy="293600"/>
          </a:xfrm>
          <a:solidFill>
            <a:schemeClr val="tx1"/>
          </a:solidFill>
        </p:grpSpPr>
        <p:sp>
          <p:nvSpPr>
            <p:cNvPr id="6987" name="Google Shape;6987;p88"/>
            <p:cNvSpPr/>
            <p:nvPr/>
          </p:nvSpPr>
          <p:spPr>
            <a:xfrm>
              <a:off x="-34303150" y="3663825"/>
              <a:ext cx="189850" cy="187850"/>
            </a:xfrm>
            <a:custGeom>
              <a:avLst/>
              <a:gdLst/>
              <a:ahLst/>
              <a:cxnLst/>
              <a:rect l="l" t="t" r="r" b="b"/>
              <a:pathLst>
                <a:path w="7594" h="7514" extrusionOk="0">
                  <a:moveTo>
                    <a:pt x="5487" y="0"/>
                  </a:moveTo>
                  <a:cubicBezTo>
                    <a:pt x="5380" y="0"/>
                    <a:pt x="5278" y="8"/>
                    <a:pt x="5168" y="24"/>
                  </a:cubicBezTo>
                  <a:cubicBezTo>
                    <a:pt x="4349" y="181"/>
                    <a:pt x="3656" y="843"/>
                    <a:pt x="3561" y="1630"/>
                  </a:cubicBezTo>
                  <a:cubicBezTo>
                    <a:pt x="3467" y="2198"/>
                    <a:pt x="3561" y="2513"/>
                    <a:pt x="3719" y="2891"/>
                  </a:cubicBezTo>
                  <a:lnTo>
                    <a:pt x="285" y="6325"/>
                  </a:lnTo>
                  <a:cubicBezTo>
                    <a:pt x="1" y="6608"/>
                    <a:pt x="1" y="7049"/>
                    <a:pt x="285" y="7301"/>
                  </a:cubicBezTo>
                  <a:cubicBezTo>
                    <a:pt x="426" y="7443"/>
                    <a:pt x="600" y="7514"/>
                    <a:pt x="773" y="7514"/>
                  </a:cubicBezTo>
                  <a:cubicBezTo>
                    <a:pt x="946" y="7514"/>
                    <a:pt x="1119" y="7443"/>
                    <a:pt x="1261" y="7301"/>
                  </a:cubicBezTo>
                  <a:lnTo>
                    <a:pt x="4695" y="3899"/>
                  </a:lnTo>
                  <a:cubicBezTo>
                    <a:pt x="5022" y="4016"/>
                    <a:pt x="5280" y="4080"/>
                    <a:pt x="5597" y="4080"/>
                  </a:cubicBezTo>
                  <a:cubicBezTo>
                    <a:pt x="5708" y="4080"/>
                    <a:pt x="5825" y="4073"/>
                    <a:pt x="5955" y="4056"/>
                  </a:cubicBezTo>
                  <a:cubicBezTo>
                    <a:pt x="6775" y="3899"/>
                    <a:pt x="7436" y="3206"/>
                    <a:pt x="7562" y="2418"/>
                  </a:cubicBezTo>
                  <a:cubicBezTo>
                    <a:pt x="7594" y="2198"/>
                    <a:pt x="7594" y="1945"/>
                    <a:pt x="7562" y="1756"/>
                  </a:cubicBezTo>
                  <a:cubicBezTo>
                    <a:pt x="7562" y="1630"/>
                    <a:pt x="7436" y="1504"/>
                    <a:pt x="7310" y="1473"/>
                  </a:cubicBezTo>
                  <a:cubicBezTo>
                    <a:pt x="7287" y="1465"/>
                    <a:pt x="7259" y="1461"/>
                    <a:pt x="7229" y="1461"/>
                  </a:cubicBezTo>
                  <a:cubicBezTo>
                    <a:pt x="7141" y="1461"/>
                    <a:pt x="7034" y="1497"/>
                    <a:pt x="6964" y="1567"/>
                  </a:cubicBezTo>
                  <a:lnTo>
                    <a:pt x="6491" y="2040"/>
                  </a:lnTo>
                  <a:cubicBezTo>
                    <a:pt x="6365" y="2166"/>
                    <a:pt x="6192" y="2229"/>
                    <a:pt x="6014" y="2229"/>
                  </a:cubicBezTo>
                  <a:cubicBezTo>
                    <a:pt x="5837" y="2229"/>
                    <a:pt x="5656" y="2166"/>
                    <a:pt x="5514" y="2040"/>
                  </a:cubicBezTo>
                  <a:cubicBezTo>
                    <a:pt x="5231" y="1756"/>
                    <a:pt x="5231" y="1315"/>
                    <a:pt x="5514" y="1032"/>
                  </a:cubicBezTo>
                  <a:lnTo>
                    <a:pt x="6018" y="622"/>
                  </a:lnTo>
                  <a:cubicBezTo>
                    <a:pt x="6113" y="528"/>
                    <a:pt x="6144" y="370"/>
                    <a:pt x="6113" y="276"/>
                  </a:cubicBezTo>
                  <a:cubicBezTo>
                    <a:pt x="6050" y="150"/>
                    <a:pt x="5955" y="55"/>
                    <a:pt x="5829" y="24"/>
                  </a:cubicBezTo>
                  <a:cubicBezTo>
                    <a:pt x="5703" y="8"/>
                    <a:pt x="5593" y="0"/>
                    <a:pt x="54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88"/>
            <p:cNvSpPr/>
            <p:nvPr/>
          </p:nvSpPr>
          <p:spPr>
            <a:xfrm>
              <a:off x="-34250375" y="3565950"/>
              <a:ext cx="46500" cy="46500"/>
            </a:xfrm>
            <a:custGeom>
              <a:avLst/>
              <a:gdLst/>
              <a:ahLst/>
              <a:cxnLst/>
              <a:rect l="l" t="t" r="r" b="b"/>
              <a:pathLst>
                <a:path w="1860" h="1860" extrusionOk="0">
                  <a:moveTo>
                    <a:pt x="1" y="1"/>
                  </a:moveTo>
                  <a:lnTo>
                    <a:pt x="1" y="1859"/>
                  </a:lnTo>
                  <a:lnTo>
                    <a:pt x="1860" y="1859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88"/>
            <p:cNvSpPr/>
            <p:nvPr/>
          </p:nvSpPr>
          <p:spPr>
            <a:xfrm>
              <a:off x="-34405525" y="3558075"/>
              <a:ext cx="206375" cy="276475"/>
            </a:xfrm>
            <a:custGeom>
              <a:avLst/>
              <a:gdLst/>
              <a:ahLst/>
              <a:cxnLst/>
              <a:rect l="l" t="t" r="r" b="b"/>
              <a:pathLst>
                <a:path w="8255" h="11059" extrusionOk="0">
                  <a:moveTo>
                    <a:pt x="3812" y="1450"/>
                  </a:moveTo>
                  <a:cubicBezTo>
                    <a:pt x="4001" y="1450"/>
                    <a:pt x="4159" y="1607"/>
                    <a:pt x="4159" y="1796"/>
                  </a:cubicBezTo>
                  <a:cubicBezTo>
                    <a:pt x="4159" y="2017"/>
                    <a:pt x="4001" y="2174"/>
                    <a:pt x="3812" y="2174"/>
                  </a:cubicBezTo>
                  <a:cubicBezTo>
                    <a:pt x="3623" y="2174"/>
                    <a:pt x="3466" y="2017"/>
                    <a:pt x="3466" y="1796"/>
                  </a:cubicBezTo>
                  <a:cubicBezTo>
                    <a:pt x="3466" y="1607"/>
                    <a:pt x="3623" y="1450"/>
                    <a:pt x="3812" y="1450"/>
                  </a:cubicBezTo>
                  <a:close/>
                  <a:moveTo>
                    <a:pt x="3812" y="2836"/>
                  </a:moveTo>
                  <a:cubicBezTo>
                    <a:pt x="4001" y="2836"/>
                    <a:pt x="4159" y="2993"/>
                    <a:pt x="4159" y="3183"/>
                  </a:cubicBezTo>
                  <a:lnTo>
                    <a:pt x="4159" y="5293"/>
                  </a:lnTo>
                  <a:cubicBezTo>
                    <a:pt x="4159" y="5482"/>
                    <a:pt x="4001" y="5640"/>
                    <a:pt x="3812" y="5640"/>
                  </a:cubicBezTo>
                  <a:cubicBezTo>
                    <a:pt x="3623" y="5640"/>
                    <a:pt x="3466" y="5482"/>
                    <a:pt x="3466" y="5293"/>
                  </a:cubicBezTo>
                  <a:lnTo>
                    <a:pt x="3466" y="3183"/>
                  </a:lnTo>
                  <a:cubicBezTo>
                    <a:pt x="3466" y="2993"/>
                    <a:pt x="3623" y="2836"/>
                    <a:pt x="3812" y="2836"/>
                  </a:cubicBezTo>
                  <a:close/>
                  <a:moveTo>
                    <a:pt x="5860" y="6301"/>
                  </a:moveTo>
                  <a:cubicBezTo>
                    <a:pt x="6049" y="6301"/>
                    <a:pt x="6207" y="6459"/>
                    <a:pt x="6207" y="6648"/>
                  </a:cubicBezTo>
                  <a:cubicBezTo>
                    <a:pt x="6207" y="6837"/>
                    <a:pt x="6049" y="6995"/>
                    <a:pt x="5860" y="6995"/>
                  </a:cubicBezTo>
                  <a:lnTo>
                    <a:pt x="1733" y="6995"/>
                  </a:lnTo>
                  <a:cubicBezTo>
                    <a:pt x="1544" y="6995"/>
                    <a:pt x="1387" y="6837"/>
                    <a:pt x="1387" y="6648"/>
                  </a:cubicBezTo>
                  <a:cubicBezTo>
                    <a:pt x="1387" y="6459"/>
                    <a:pt x="1544" y="6301"/>
                    <a:pt x="1733" y="6301"/>
                  </a:cubicBezTo>
                  <a:close/>
                  <a:moveTo>
                    <a:pt x="4537" y="7688"/>
                  </a:moveTo>
                  <a:cubicBezTo>
                    <a:pt x="4726" y="7688"/>
                    <a:pt x="4884" y="7845"/>
                    <a:pt x="4884" y="8034"/>
                  </a:cubicBezTo>
                  <a:cubicBezTo>
                    <a:pt x="4884" y="8223"/>
                    <a:pt x="4726" y="8381"/>
                    <a:pt x="4537" y="8381"/>
                  </a:cubicBezTo>
                  <a:lnTo>
                    <a:pt x="1733" y="8381"/>
                  </a:lnTo>
                  <a:cubicBezTo>
                    <a:pt x="1544" y="8381"/>
                    <a:pt x="1387" y="8223"/>
                    <a:pt x="1387" y="8034"/>
                  </a:cubicBezTo>
                  <a:cubicBezTo>
                    <a:pt x="1387" y="7845"/>
                    <a:pt x="1544" y="7688"/>
                    <a:pt x="1733" y="768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681"/>
                  </a:lnTo>
                  <a:cubicBezTo>
                    <a:pt x="0" y="10964"/>
                    <a:pt x="158" y="11059"/>
                    <a:pt x="347" y="11059"/>
                  </a:cubicBezTo>
                  <a:lnTo>
                    <a:pt x="3466" y="11059"/>
                  </a:lnTo>
                  <a:cubicBezTo>
                    <a:pt x="3466" y="10712"/>
                    <a:pt x="3592" y="10366"/>
                    <a:pt x="3844" y="10082"/>
                  </a:cubicBezTo>
                  <a:lnTo>
                    <a:pt x="4254" y="9704"/>
                  </a:lnTo>
                  <a:lnTo>
                    <a:pt x="1702" y="9704"/>
                  </a:lnTo>
                  <a:cubicBezTo>
                    <a:pt x="1481" y="9704"/>
                    <a:pt x="1324" y="9546"/>
                    <a:pt x="1324" y="9326"/>
                  </a:cubicBezTo>
                  <a:cubicBezTo>
                    <a:pt x="1324" y="9137"/>
                    <a:pt x="1481" y="8979"/>
                    <a:pt x="1702" y="8979"/>
                  </a:cubicBezTo>
                  <a:lnTo>
                    <a:pt x="4915" y="8979"/>
                  </a:lnTo>
                  <a:lnTo>
                    <a:pt x="6963" y="6932"/>
                  </a:lnTo>
                  <a:cubicBezTo>
                    <a:pt x="6900" y="6585"/>
                    <a:pt x="6805" y="6238"/>
                    <a:pt x="6931" y="5703"/>
                  </a:cubicBezTo>
                  <a:cubicBezTo>
                    <a:pt x="7089" y="4915"/>
                    <a:pt x="7562" y="4254"/>
                    <a:pt x="8255" y="3876"/>
                  </a:cubicBezTo>
                  <a:lnTo>
                    <a:pt x="8255" y="2773"/>
                  </a:lnTo>
                  <a:lnTo>
                    <a:pt x="5860" y="2773"/>
                  </a:lnTo>
                  <a:cubicBezTo>
                    <a:pt x="5671" y="2773"/>
                    <a:pt x="5514" y="2615"/>
                    <a:pt x="5514" y="2395"/>
                  </a:cubicBezTo>
                  <a:lnTo>
                    <a:pt x="55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0" name="Google Shape;6990;p88"/>
          <p:cNvGrpSpPr/>
          <p:nvPr/>
        </p:nvGrpSpPr>
        <p:grpSpPr>
          <a:xfrm>
            <a:off x="2629755" y="2409340"/>
            <a:ext cx="355557" cy="353615"/>
            <a:chOff x="-34406325" y="3919600"/>
            <a:chExt cx="293025" cy="291425"/>
          </a:xfrm>
          <a:solidFill>
            <a:schemeClr val="tx1"/>
          </a:solidFill>
        </p:grpSpPr>
        <p:sp>
          <p:nvSpPr>
            <p:cNvPr id="6991" name="Google Shape;6991;p88"/>
            <p:cNvSpPr/>
            <p:nvPr/>
          </p:nvSpPr>
          <p:spPr>
            <a:xfrm>
              <a:off x="-34167675" y="3932000"/>
              <a:ext cx="42550" cy="40575"/>
            </a:xfrm>
            <a:custGeom>
              <a:avLst/>
              <a:gdLst/>
              <a:ahLst/>
              <a:cxnLst/>
              <a:rect l="l" t="t" r="r" b="b"/>
              <a:pathLst>
                <a:path w="1702" h="1623" extrusionOk="0">
                  <a:moveTo>
                    <a:pt x="1352" y="0"/>
                  </a:moveTo>
                  <a:cubicBezTo>
                    <a:pt x="1261" y="0"/>
                    <a:pt x="1167" y="24"/>
                    <a:pt x="1104" y="71"/>
                  </a:cubicBezTo>
                  <a:lnTo>
                    <a:pt x="127" y="1079"/>
                  </a:lnTo>
                  <a:cubicBezTo>
                    <a:pt x="1" y="1205"/>
                    <a:pt x="1" y="1426"/>
                    <a:pt x="127" y="1552"/>
                  </a:cubicBezTo>
                  <a:cubicBezTo>
                    <a:pt x="190" y="1599"/>
                    <a:pt x="284" y="1623"/>
                    <a:pt x="375" y="1623"/>
                  </a:cubicBezTo>
                  <a:cubicBezTo>
                    <a:pt x="466" y="1623"/>
                    <a:pt x="552" y="1599"/>
                    <a:pt x="599" y="1552"/>
                  </a:cubicBezTo>
                  <a:lnTo>
                    <a:pt x="1576" y="544"/>
                  </a:lnTo>
                  <a:cubicBezTo>
                    <a:pt x="1702" y="449"/>
                    <a:pt x="1702" y="260"/>
                    <a:pt x="1576" y="71"/>
                  </a:cubicBezTo>
                  <a:cubicBezTo>
                    <a:pt x="1529" y="24"/>
                    <a:pt x="1442" y="0"/>
                    <a:pt x="1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88"/>
            <p:cNvSpPr/>
            <p:nvPr/>
          </p:nvSpPr>
          <p:spPr>
            <a:xfrm>
              <a:off x="-34286600" y="3922950"/>
              <a:ext cx="171725" cy="167575"/>
            </a:xfrm>
            <a:custGeom>
              <a:avLst/>
              <a:gdLst/>
              <a:ahLst/>
              <a:cxnLst/>
              <a:rect l="l" t="t" r="r" b="b"/>
              <a:pathLst>
                <a:path w="6869" h="6703" extrusionOk="0">
                  <a:moveTo>
                    <a:pt x="772" y="0"/>
                  </a:moveTo>
                  <a:cubicBezTo>
                    <a:pt x="599" y="0"/>
                    <a:pt x="426" y="71"/>
                    <a:pt x="284" y="213"/>
                  </a:cubicBezTo>
                  <a:cubicBezTo>
                    <a:pt x="1" y="496"/>
                    <a:pt x="1" y="937"/>
                    <a:pt x="284" y="1189"/>
                  </a:cubicBezTo>
                  <a:lnTo>
                    <a:pt x="5608" y="6514"/>
                  </a:lnTo>
                  <a:cubicBezTo>
                    <a:pt x="5734" y="6640"/>
                    <a:pt x="5908" y="6703"/>
                    <a:pt x="6085" y="6703"/>
                  </a:cubicBezTo>
                  <a:cubicBezTo>
                    <a:pt x="6262" y="6703"/>
                    <a:pt x="6443" y="6640"/>
                    <a:pt x="6585" y="6514"/>
                  </a:cubicBezTo>
                  <a:cubicBezTo>
                    <a:pt x="6869" y="6230"/>
                    <a:pt x="6869" y="5821"/>
                    <a:pt x="6585" y="5537"/>
                  </a:cubicBezTo>
                  <a:lnTo>
                    <a:pt x="1261" y="213"/>
                  </a:lnTo>
                  <a:cubicBezTo>
                    <a:pt x="1119" y="71"/>
                    <a:pt x="946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88"/>
            <p:cNvSpPr/>
            <p:nvPr/>
          </p:nvSpPr>
          <p:spPr>
            <a:xfrm>
              <a:off x="-34406325" y="4115900"/>
              <a:ext cx="98475" cy="95125"/>
            </a:xfrm>
            <a:custGeom>
              <a:avLst/>
              <a:gdLst/>
              <a:ahLst/>
              <a:cxnLst/>
              <a:rect l="l" t="t" r="r" b="b"/>
              <a:pathLst>
                <a:path w="3939" h="3805" extrusionOk="0">
                  <a:moveTo>
                    <a:pt x="757" y="1"/>
                  </a:moveTo>
                  <a:cubicBezTo>
                    <a:pt x="576" y="1"/>
                    <a:pt x="395" y="72"/>
                    <a:pt x="253" y="213"/>
                  </a:cubicBezTo>
                  <a:cubicBezTo>
                    <a:pt x="1" y="497"/>
                    <a:pt x="1" y="938"/>
                    <a:pt x="253" y="1190"/>
                  </a:cubicBezTo>
                  <a:lnTo>
                    <a:pt x="2679" y="3616"/>
                  </a:lnTo>
                  <a:cubicBezTo>
                    <a:pt x="2805" y="3742"/>
                    <a:pt x="2978" y="3805"/>
                    <a:pt x="3155" y="3805"/>
                  </a:cubicBezTo>
                  <a:cubicBezTo>
                    <a:pt x="3332" y="3805"/>
                    <a:pt x="3514" y="3742"/>
                    <a:pt x="3655" y="3616"/>
                  </a:cubicBezTo>
                  <a:cubicBezTo>
                    <a:pt x="3939" y="3332"/>
                    <a:pt x="3939" y="2891"/>
                    <a:pt x="3655" y="2608"/>
                  </a:cubicBezTo>
                  <a:lnTo>
                    <a:pt x="1261" y="213"/>
                  </a:lnTo>
                  <a:cubicBezTo>
                    <a:pt x="1119" y="72"/>
                    <a:pt x="938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88"/>
            <p:cNvSpPr/>
            <p:nvPr/>
          </p:nvSpPr>
          <p:spPr>
            <a:xfrm>
              <a:off x="-34364575" y="3966850"/>
              <a:ext cx="204025" cy="204025"/>
            </a:xfrm>
            <a:custGeom>
              <a:avLst/>
              <a:gdLst/>
              <a:ahLst/>
              <a:cxnLst/>
              <a:rect l="l" t="t" r="r" b="b"/>
              <a:pathLst>
                <a:path w="8161" h="8161" extrusionOk="0">
                  <a:moveTo>
                    <a:pt x="2994" y="1"/>
                  </a:moveTo>
                  <a:lnTo>
                    <a:pt x="2489" y="1576"/>
                  </a:lnTo>
                  <a:cubicBezTo>
                    <a:pt x="1985" y="3088"/>
                    <a:pt x="1166" y="4474"/>
                    <a:pt x="1" y="5703"/>
                  </a:cubicBezTo>
                  <a:lnTo>
                    <a:pt x="2458" y="8160"/>
                  </a:lnTo>
                  <a:cubicBezTo>
                    <a:pt x="3687" y="6995"/>
                    <a:pt x="5104" y="6175"/>
                    <a:pt x="6585" y="5671"/>
                  </a:cubicBezTo>
                  <a:lnTo>
                    <a:pt x="8160" y="5136"/>
                  </a:lnTo>
                  <a:lnTo>
                    <a:pt x="29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88"/>
            <p:cNvSpPr/>
            <p:nvPr/>
          </p:nvSpPr>
          <p:spPr>
            <a:xfrm>
              <a:off x="-34200750" y="3919600"/>
              <a:ext cx="17350" cy="33875"/>
            </a:xfrm>
            <a:custGeom>
              <a:avLst/>
              <a:gdLst/>
              <a:ahLst/>
              <a:cxnLst/>
              <a:rect l="l" t="t" r="r" b="b"/>
              <a:pathLst>
                <a:path w="694" h="135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08"/>
                  </a:lnTo>
                  <a:cubicBezTo>
                    <a:pt x="1" y="1229"/>
                    <a:pt x="158" y="1355"/>
                    <a:pt x="347" y="1355"/>
                  </a:cubicBezTo>
                  <a:cubicBezTo>
                    <a:pt x="536" y="1355"/>
                    <a:pt x="694" y="1229"/>
                    <a:pt x="694" y="1008"/>
                  </a:cubicBez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88"/>
            <p:cNvSpPr/>
            <p:nvPr/>
          </p:nvSpPr>
          <p:spPr>
            <a:xfrm>
              <a:off x="-34147975" y="3989700"/>
              <a:ext cx="34675" cy="17350"/>
            </a:xfrm>
            <a:custGeom>
              <a:avLst/>
              <a:gdLst/>
              <a:ahLst/>
              <a:cxnLst/>
              <a:rect l="l" t="t" r="r" b="b"/>
              <a:pathLst>
                <a:path w="1387" h="694" extrusionOk="0">
                  <a:moveTo>
                    <a:pt x="379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79" y="693"/>
                  </a:cubicBezTo>
                  <a:lnTo>
                    <a:pt x="1040" y="693"/>
                  </a:lnTo>
                  <a:cubicBezTo>
                    <a:pt x="1229" y="693"/>
                    <a:pt x="1387" y="536"/>
                    <a:pt x="1387" y="347"/>
                  </a:cubicBezTo>
                  <a:cubicBezTo>
                    <a:pt x="1387" y="126"/>
                    <a:pt x="1229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88"/>
            <p:cNvSpPr/>
            <p:nvPr/>
          </p:nvSpPr>
          <p:spPr>
            <a:xfrm>
              <a:off x="-34278725" y="4116500"/>
              <a:ext cx="116600" cy="68600"/>
            </a:xfrm>
            <a:custGeom>
              <a:avLst/>
              <a:gdLst/>
              <a:ahLst/>
              <a:cxnLst/>
              <a:rect l="l" t="t" r="r" b="b"/>
              <a:pathLst>
                <a:path w="4664" h="2744" extrusionOk="0">
                  <a:moveTo>
                    <a:pt x="4411" y="0"/>
                  </a:moveTo>
                  <a:lnTo>
                    <a:pt x="3750" y="221"/>
                  </a:lnTo>
                  <a:cubicBezTo>
                    <a:pt x="3907" y="378"/>
                    <a:pt x="3813" y="631"/>
                    <a:pt x="3624" y="694"/>
                  </a:cubicBezTo>
                  <a:lnTo>
                    <a:pt x="1072" y="2017"/>
                  </a:lnTo>
                  <a:cubicBezTo>
                    <a:pt x="1030" y="2038"/>
                    <a:pt x="984" y="2048"/>
                    <a:pt x="938" y="2048"/>
                  </a:cubicBezTo>
                  <a:cubicBezTo>
                    <a:pt x="844" y="2048"/>
                    <a:pt x="746" y="2006"/>
                    <a:pt x="662" y="1922"/>
                  </a:cubicBezTo>
                  <a:lnTo>
                    <a:pt x="568" y="1796"/>
                  </a:lnTo>
                  <a:cubicBezTo>
                    <a:pt x="347" y="1922"/>
                    <a:pt x="190" y="2080"/>
                    <a:pt x="1" y="2237"/>
                  </a:cubicBezTo>
                  <a:lnTo>
                    <a:pt x="190" y="2426"/>
                  </a:lnTo>
                  <a:cubicBezTo>
                    <a:pt x="395" y="2632"/>
                    <a:pt x="669" y="2744"/>
                    <a:pt x="947" y="2744"/>
                  </a:cubicBezTo>
                  <a:cubicBezTo>
                    <a:pt x="1095" y="2744"/>
                    <a:pt x="1245" y="2712"/>
                    <a:pt x="1387" y="2647"/>
                  </a:cubicBezTo>
                  <a:lnTo>
                    <a:pt x="3939" y="1324"/>
                  </a:lnTo>
                  <a:cubicBezTo>
                    <a:pt x="4411" y="1103"/>
                    <a:pt x="4663" y="505"/>
                    <a:pt x="4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8" name="Google Shape;6998;p88"/>
          <p:cNvGrpSpPr/>
          <p:nvPr/>
        </p:nvGrpSpPr>
        <p:grpSpPr>
          <a:xfrm>
            <a:off x="1293653" y="2888703"/>
            <a:ext cx="353645" cy="342179"/>
            <a:chOff x="-32568800" y="3232000"/>
            <a:chExt cx="291450" cy="282000"/>
          </a:xfrm>
          <a:solidFill>
            <a:schemeClr val="tx1"/>
          </a:solidFill>
        </p:grpSpPr>
        <p:sp>
          <p:nvSpPr>
            <p:cNvPr id="6999" name="Google Shape;6999;p88"/>
            <p:cNvSpPr/>
            <p:nvPr/>
          </p:nvSpPr>
          <p:spPr>
            <a:xfrm>
              <a:off x="-32545150" y="3232000"/>
              <a:ext cx="244175" cy="246550"/>
            </a:xfrm>
            <a:custGeom>
              <a:avLst/>
              <a:gdLst/>
              <a:ahLst/>
              <a:cxnLst/>
              <a:rect l="l" t="t" r="r" b="b"/>
              <a:pathLst>
                <a:path w="9767" h="9862" extrusionOk="0">
                  <a:moveTo>
                    <a:pt x="4883" y="1"/>
                  </a:moveTo>
                  <a:cubicBezTo>
                    <a:pt x="4505" y="1"/>
                    <a:pt x="4222" y="316"/>
                    <a:pt x="4222" y="662"/>
                  </a:cubicBezTo>
                  <a:lnTo>
                    <a:pt x="4222" y="4128"/>
                  </a:lnTo>
                  <a:cubicBezTo>
                    <a:pt x="4159" y="4033"/>
                    <a:pt x="2899" y="1859"/>
                    <a:pt x="2772" y="1702"/>
                  </a:cubicBezTo>
                  <a:cubicBezTo>
                    <a:pt x="2639" y="1479"/>
                    <a:pt x="2394" y="1350"/>
                    <a:pt x="2151" y="1350"/>
                  </a:cubicBezTo>
                  <a:cubicBezTo>
                    <a:pt x="2051" y="1350"/>
                    <a:pt x="1951" y="1372"/>
                    <a:pt x="1859" y="1418"/>
                  </a:cubicBezTo>
                  <a:cubicBezTo>
                    <a:pt x="1512" y="1576"/>
                    <a:pt x="1386" y="2017"/>
                    <a:pt x="1544" y="2332"/>
                  </a:cubicBezTo>
                  <a:cubicBezTo>
                    <a:pt x="1544" y="2363"/>
                    <a:pt x="2804" y="4947"/>
                    <a:pt x="2836" y="4947"/>
                  </a:cubicBezTo>
                  <a:cubicBezTo>
                    <a:pt x="3434" y="4947"/>
                    <a:pt x="5261" y="4947"/>
                    <a:pt x="5261" y="6617"/>
                  </a:cubicBezTo>
                  <a:cubicBezTo>
                    <a:pt x="5261" y="6806"/>
                    <a:pt x="5104" y="6963"/>
                    <a:pt x="4883" y="6963"/>
                  </a:cubicBezTo>
                  <a:cubicBezTo>
                    <a:pt x="4694" y="6963"/>
                    <a:pt x="4537" y="6806"/>
                    <a:pt x="4537" y="6617"/>
                  </a:cubicBezTo>
                  <a:cubicBezTo>
                    <a:pt x="4537" y="6018"/>
                    <a:pt x="4253" y="5640"/>
                    <a:pt x="3056" y="5608"/>
                  </a:cubicBezTo>
                  <a:cubicBezTo>
                    <a:pt x="3056" y="5608"/>
                    <a:pt x="1260" y="4254"/>
                    <a:pt x="1197" y="4191"/>
                  </a:cubicBezTo>
                  <a:cubicBezTo>
                    <a:pt x="1060" y="4084"/>
                    <a:pt x="901" y="4029"/>
                    <a:pt x="745" y="4029"/>
                  </a:cubicBezTo>
                  <a:cubicBezTo>
                    <a:pt x="578" y="4029"/>
                    <a:pt x="414" y="4092"/>
                    <a:pt x="284" y="4222"/>
                  </a:cubicBezTo>
                  <a:cubicBezTo>
                    <a:pt x="0" y="4506"/>
                    <a:pt x="0" y="4915"/>
                    <a:pt x="284" y="5199"/>
                  </a:cubicBezTo>
                  <a:lnTo>
                    <a:pt x="1859" y="6774"/>
                  </a:lnTo>
                  <a:cubicBezTo>
                    <a:pt x="2048" y="6963"/>
                    <a:pt x="2142" y="7215"/>
                    <a:pt x="2142" y="7436"/>
                  </a:cubicBezTo>
                  <a:cubicBezTo>
                    <a:pt x="2142" y="8034"/>
                    <a:pt x="2520" y="8538"/>
                    <a:pt x="3088" y="8759"/>
                  </a:cubicBezTo>
                  <a:cubicBezTo>
                    <a:pt x="3245" y="8790"/>
                    <a:pt x="3371" y="8948"/>
                    <a:pt x="3434" y="9074"/>
                  </a:cubicBezTo>
                  <a:cubicBezTo>
                    <a:pt x="2426" y="8979"/>
                    <a:pt x="1260" y="8790"/>
                    <a:pt x="1103" y="8475"/>
                  </a:cubicBezTo>
                  <a:cubicBezTo>
                    <a:pt x="1103" y="8475"/>
                    <a:pt x="1197" y="8349"/>
                    <a:pt x="1638" y="8192"/>
                  </a:cubicBezTo>
                  <a:cubicBezTo>
                    <a:pt x="1544" y="8003"/>
                    <a:pt x="1481" y="7751"/>
                    <a:pt x="1481" y="7530"/>
                  </a:cubicBezTo>
                  <a:cubicBezTo>
                    <a:pt x="756" y="7782"/>
                    <a:pt x="441" y="8066"/>
                    <a:pt x="441" y="8475"/>
                  </a:cubicBezTo>
                  <a:cubicBezTo>
                    <a:pt x="441" y="9641"/>
                    <a:pt x="3718" y="9862"/>
                    <a:pt x="4883" y="9862"/>
                  </a:cubicBezTo>
                  <a:cubicBezTo>
                    <a:pt x="6081" y="9862"/>
                    <a:pt x="9357" y="9641"/>
                    <a:pt x="9357" y="8475"/>
                  </a:cubicBezTo>
                  <a:cubicBezTo>
                    <a:pt x="9357" y="8066"/>
                    <a:pt x="8979" y="7751"/>
                    <a:pt x="8317" y="7530"/>
                  </a:cubicBezTo>
                  <a:cubicBezTo>
                    <a:pt x="8317" y="7782"/>
                    <a:pt x="8286" y="8003"/>
                    <a:pt x="8160" y="8192"/>
                  </a:cubicBezTo>
                  <a:cubicBezTo>
                    <a:pt x="8286" y="8255"/>
                    <a:pt x="8349" y="8286"/>
                    <a:pt x="8443" y="8318"/>
                  </a:cubicBezTo>
                  <a:lnTo>
                    <a:pt x="8664" y="8444"/>
                  </a:lnTo>
                  <a:cubicBezTo>
                    <a:pt x="8475" y="8790"/>
                    <a:pt x="7372" y="8948"/>
                    <a:pt x="6364" y="9074"/>
                  </a:cubicBezTo>
                  <a:cubicBezTo>
                    <a:pt x="6427" y="8979"/>
                    <a:pt x="6553" y="8885"/>
                    <a:pt x="6711" y="8822"/>
                  </a:cubicBezTo>
                  <a:cubicBezTo>
                    <a:pt x="7246" y="8633"/>
                    <a:pt x="7656" y="8129"/>
                    <a:pt x="7656" y="7530"/>
                  </a:cubicBezTo>
                  <a:lnTo>
                    <a:pt x="7656" y="6428"/>
                  </a:lnTo>
                  <a:lnTo>
                    <a:pt x="9515" y="4569"/>
                  </a:lnTo>
                  <a:cubicBezTo>
                    <a:pt x="9767" y="4317"/>
                    <a:pt x="9767" y="3876"/>
                    <a:pt x="9515" y="3592"/>
                  </a:cubicBezTo>
                  <a:cubicBezTo>
                    <a:pt x="9373" y="3450"/>
                    <a:pt x="9192" y="3379"/>
                    <a:pt x="9010" y="3379"/>
                  </a:cubicBezTo>
                  <a:cubicBezTo>
                    <a:pt x="8829" y="3379"/>
                    <a:pt x="8648" y="3450"/>
                    <a:pt x="8506" y="3592"/>
                  </a:cubicBezTo>
                  <a:cubicBezTo>
                    <a:pt x="8191" y="3876"/>
                    <a:pt x="7498" y="4411"/>
                    <a:pt x="7026" y="4789"/>
                  </a:cubicBezTo>
                  <a:cubicBezTo>
                    <a:pt x="7089" y="4663"/>
                    <a:pt x="8191" y="2426"/>
                    <a:pt x="8254" y="2332"/>
                  </a:cubicBezTo>
                  <a:cubicBezTo>
                    <a:pt x="8412" y="1985"/>
                    <a:pt x="8286" y="1576"/>
                    <a:pt x="7939" y="1418"/>
                  </a:cubicBezTo>
                  <a:cubicBezTo>
                    <a:pt x="7847" y="1372"/>
                    <a:pt x="7747" y="1350"/>
                    <a:pt x="7647" y="1350"/>
                  </a:cubicBezTo>
                  <a:cubicBezTo>
                    <a:pt x="7404" y="1350"/>
                    <a:pt x="7159" y="1479"/>
                    <a:pt x="7026" y="1702"/>
                  </a:cubicBezTo>
                  <a:cubicBezTo>
                    <a:pt x="6900" y="1859"/>
                    <a:pt x="5639" y="4033"/>
                    <a:pt x="5576" y="4128"/>
                  </a:cubicBezTo>
                  <a:lnTo>
                    <a:pt x="5576" y="662"/>
                  </a:lnTo>
                  <a:cubicBezTo>
                    <a:pt x="5576" y="284"/>
                    <a:pt x="5261" y="1"/>
                    <a:pt x="4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88"/>
            <p:cNvSpPr/>
            <p:nvPr/>
          </p:nvSpPr>
          <p:spPr>
            <a:xfrm>
              <a:off x="-32568800" y="3392675"/>
              <a:ext cx="291450" cy="121325"/>
            </a:xfrm>
            <a:custGeom>
              <a:avLst/>
              <a:gdLst/>
              <a:ahLst/>
              <a:cxnLst/>
              <a:rect l="l" t="t" r="r" b="b"/>
              <a:pathLst>
                <a:path w="11658" h="4853" extrusionOk="0">
                  <a:moveTo>
                    <a:pt x="9578" y="1"/>
                  </a:moveTo>
                  <a:lnTo>
                    <a:pt x="9263" y="316"/>
                  </a:lnTo>
                  <a:lnTo>
                    <a:pt x="9263" y="631"/>
                  </a:lnTo>
                  <a:cubicBezTo>
                    <a:pt x="10335" y="1040"/>
                    <a:pt x="10965" y="1576"/>
                    <a:pt x="10965" y="2143"/>
                  </a:cubicBezTo>
                  <a:cubicBezTo>
                    <a:pt x="10965" y="3119"/>
                    <a:pt x="8885" y="4191"/>
                    <a:pt x="5829" y="4191"/>
                  </a:cubicBezTo>
                  <a:cubicBezTo>
                    <a:pt x="2805" y="4191"/>
                    <a:pt x="726" y="3119"/>
                    <a:pt x="726" y="2143"/>
                  </a:cubicBezTo>
                  <a:cubicBezTo>
                    <a:pt x="726" y="1607"/>
                    <a:pt x="1261" y="1103"/>
                    <a:pt x="2175" y="725"/>
                  </a:cubicBezTo>
                  <a:lnTo>
                    <a:pt x="1671" y="190"/>
                  </a:lnTo>
                  <a:cubicBezTo>
                    <a:pt x="631" y="725"/>
                    <a:pt x="1" y="1387"/>
                    <a:pt x="1" y="2111"/>
                  </a:cubicBezTo>
                  <a:cubicBezTo>
                    <a:pt x="1" y="3655"/>
                    <a:pt x="2584" y="4852"/>
                    <a:pt x="5829" y="4852"/>
                  </a:cubicBezTo>
                  <a:cubicBezTo>
                    <a:pt x="9106" y="4852"/>
                    <a:pt x="11658" y="3624"/>
                    <a:pt x="11658" y="2111"/>
                  </a:cubicBezTo>
                  <a:cubicBezTo>
                    <a:pt x="11658" y="1261"/>
                    <a:pt x="10870" y="505"/>
                    <a:pt x="9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1" name="Google Shape;7001;p88"/>
          <p:cNvGrpSpPr/>
          <p:nvPr/>
        </p:nvGrpSpPr>
        <p:grpSpPr>
          <a:xfrm>
            <a:off x="1293183" y="3353613"/>
            <a:ext cx="354586" cy="353645"/>
            <a:chOff x="-32569575" y="3586425"/>
            <a:chExt cx="292225" cy="291450"/>
          </a:xfrm>
          <a:solidFill>
            <a:schemeClr val="tx1"/>
          </a:solidFill>
        </p:grpSpPr>
        <p:sp>
          <p:nvSpPr>
            <p:cNvPr id="7002" name="Google Shape;7002;p88"/>
            <p:cNvSpPr/>
            <p:nvPr/>
          </p:nvSpPr>
          <p:spPr>
            <a:xfrm>
              <a:off x="-32569575" y="3672275"/>
              <a:ext cx="292225" cy="205600"/>
            </a:xfrm>
            <a:custGeom>
              <a:avLst/>
              <a:gdLst/>
              <a:ahLst/>
              <a:cxnLst/>
              <a:rect l="l" t="t" r="r" b="b"/>
              <a:pathLst>
                <a:path w="11689" h="8224" extrusionOk="0">
                  <a:moveTo>
                    <a:pt x="5860" y="1"/>
                  </a:moveTo>
                  <a:cubicBezTo>
                    <a:pt x="4506" y="1"/>
                    <a:pt x="3340" y="1040"/>
                    <a:pt x="3151" y="2332"/>
                  </a:cubicBezTo>
                  <a:cubicBezTo>
                    <a:pt x="3119" y="2521"/>
                    <a:pt x="3277" y="2710"/>
                    <a:pt x="3497" y="2710"/>
                  </a:cubicBezTo>
                  <a:lnTo>
                    <a:pt x="5514" y="2710"/>
                  </a:lnTo>
                  <a:lnTo>
                    <a:pt x="5514" y="3435"/>
                  </a:lnTo>
                  <a:lnTo>
                    <a:pt x="2395" y="3435"/>
                  </a:lnTo>
                  <a:cubicBezTo>
                    <a:pt x="1859" y="3435"/>
                    <a:pt x="1387" y="3907"/>
                    <a:pt x="1387" y="4443"/>
                  </a:cubicBezTo>
                  <a:lnTo>
                    <a:pt x="1387" y="4852"/>
                  </a:lnTo>
                  <a:cubicBezTo>
                    <a:pt x="599" y="5010"/>
                    <a:pt x="0" y="5703"/>
                    <a:pt x="0" y="6554"/>
                  </a:cubicBezTo>
                  <a:cubicBezTo>
                    <a:pt x="0" y="7499"/>
                    <a:pt x="757" y="8223"/>
                    <a:pt x="1702" y="8223"/>
                  </a:cubicBezTo>
                  <a:cubicBezTo>
                    <a:pt x="2647" y="8223"/>
                    <a:pt x="3403" y="7499"/>
                    <a:pt x="3403" y="6554"/>
                  </a:cubicBezTo>
                  <a:cubicBezTo>
                    <a:pt x="3403" y="5703"/>
                    <a:pt x="2804" y="5041"/>
                    <a:pt x="2017" y="4852"/>
                  </a:cubicBezTo>
                  <a:lnTo>
                    <a:pt x="2017" y="4443"/>
                  </a:lnTo>
                  <a:cubicBezTo>
                    <a:pt x="2017" y="4254"/>
                    <a:pt x="2174" y="4096"/>
                    <a:pt x="2363" y="4096"/>
                  </a:cubicBezTo>
                  <a:lnTo>
                    <a:pt x="5482" y="4096"/>
                  </a:lnTo>
                  <a:lnTo>
                    <a:pt x="5482" y="4821"/>
                  </a:lnTo>
                  <a:cubicBezTo>
                    <a:pt x="4695" y="4978"/>
                    <a:pt x="4096" y="5672"/>
                    <a:pt x="4096" y="6491"/>
                  </a:cubicBezTo>
                  <a:cubicBezTo>
                    <a:pt x="4096" y="7436"/>
                    <a:pt x="4852" y="8192"/>
                    <a:pt x="5797" y="8192"/>
                  </a:cubicBezTo>
                  <a:cubicBezTo>
                    <a:pt x="6742" y="8192"/>
                    <a:pt x="7499" y="7436"/>
                    <a:pt x="7499" y="6491"/>
                  </a:cubicBezTo>
                  <a:cubicBezTo>
                    <a:pt x="7499" y="5672"/>
                    <a:pt x="6900" y="5010"/>
                    <a:pt x="6112" y="4821"/>
                  </a:cubicBezTo>
                  <a:lnTo>
                    <a:pt x="6112" y="4096"/>
                  </a:lnTo>
                  <a:lnTo>
                    <a:pt x="9231" y="4096"/>
                  </a:lnTo>
                  <a:cubicBezTo>
                    <a:pt x="9420" y="4096"/>
                    <a:pt x="9578" y="4254"/>
                    <a:pt x="9578" y="4443"/>
                  </a:cubicBezTo>
                  <a:lnTo>
                    <a:pt x="9578" y="4852"/>
                  </a:lnTo>
                  <a:cubicBezTo>
                    <a:pt x="8790" y="5010"/>
                    <a:pt x="8192" y="5703"/>
                    <a:pt x="8192" y="6554"/>
                  </a:cubicBezTo>
                  <a:cubicBezTo>
                    <a:pt x="8192" y="7499"/>
                    <a:pt x="8948" y="8223"/>
                    <a:pt x="9893" y="8223"/>
                  </a:cubicBezTo>
                  <a:cubicBezTo>
                    <a:pt x="10838" y="8223"/>
                    <a:pt x="11594" y="7499"/>
                    <a:pt x="11594" y="6554"/>
                  </a:cubicBezTo>
                  <a:cubicBezTo>
                    <a:pt x="11689" y="5703"/>
                    <a:pt x="11153" y="5010"/>
                    <a:pt x="10366" y="4852"/>
                  </a:cubicBezTo>
                  <a:lnTo>
                    <a:pt x="10366" y="4443"/>
                  </a:lnTo>
                  <a:cubicBezTo>
                    <a:pt x="10366" y="3907"/>
                    <a:pt x="9893" y="3435"/>
                    <a:pt x="9326" y="3435"/>
                  </a:cubicBezTo>
                  <a:lnTo>
                    <a:pt x="6238" y="3435"/>
                  </a:lnTo>
                  <a:lnTo>
                    <a:pt x="6238" y="2710"/>
                  </a:lnTo>
                  <a:lnTo>
                    <a:pt x="8223" y="2710"/>
                  </a:lnTo>
                  <a:cubicBezTo>
                    <a:pt x="8444" y="2710"/>
                    <a:pt x="8601" y="2521"/>
                    <a:pt x="8601" y="2332"/>
                  </a:cubicBezTo>
                  <a:cubicBezTo>
                    <a:pt x="8381" y="977"/>
                    <a:pt x="7247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88"/>
            <p:cNvSpPr/>
            <p:nvPr/>
          </p:nvSpPr>
          <p:spPr>
            <a:xfrm>
              <a:off x="-32456950" y="358642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4" name="Google Shape;7004;p88"/>
          <p:cNvGrpSpPr/>
          <p:nvPr/>
        </p:nvGrpSpPr>
        <p:grpSpPr>
          <a:xfrm>
            <a:off x="1284098" y="3818205"/>
            <a:ext cx="372756" cy="354343"/>
            <a:chOff x="-32576675" y="3944600"/>
            <a:chExt cx="307200" cy="292025"/>
          </a:xfrm>
          <a:solidFill>
            <a:schemeClr val="tx1"/>
          </a:solidFill>
        </p:grpSpPr>
        <p:sp>
          <p:nvSpPr>
            <p:cNvPr id="7005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7" name="Google Shape;7007;p88"/>
          <p:cNvGrpSpPr/>
          <p:nvPr/>
        </p:nvGrpSpPr>
        <p:grpSpPr>
          <a:xfrm>
            <a:off x="3529065" y="2882500"/>
            <a:ext cx="354586" cy="354586"/>
            <a:chOff x="-30735200" y="3192625"/>
            <a:chExt cx="292225" cy="292225"/>
          </a:xfrm>
          <a:solidFill>
            <a:schemeClr val="tx1"/>
          </a:solidFill>
        </p:grpSpPr>
        <p:sp>
          <p:nvSpPr>
            <p:cNvPr id="7008" name="Google Shape;7008;p88"/>
            <p:cNvSpPr/>
            <p:nvPr/>
          </p:nvSpPr>
          <p:spPr>
            <a:xfrm>
              <a:off x="-30665100" y="3192625"/>
              <a:ext cx="175650" cy="223700"/>
            </a:xfrm>
            <a:custGeom>
              <a:avLst/>
              <a:gdLst/>
              <a:ahLst/>
              <a:cxnLst/>
              <a:rect l="l" t="t" r="r" b="b"/>
              <a:pathLst>
                <a:path w="7026" h="8948" extrusionOk="0">
                  <a:moveTo>
                    <a:pt x="2363" y="0"/>
                  </a:moveTo>
                  <a:cubicBezTo>
                    <a:pt x="2143" y="0"/>
                    <a:pt x="1985" y="158"/>
                    <a:pt x="1985" y="378"/>
                  </a:cubicBezTo>
                  <a:cubicBezTo>
                    <a:pt x="1985" y="567"/>
                    <a:pt x="2143" y="725"/>
                    <a:pt x="2363" y="725"/>
                  </a:cubicBezTo>
                  <a:lnTo>
                    <a:pt x="2710" y="725"/>
                  </a:lnTo>
                  <a:lnTo>
                    <a:pt x="2710" y="1576"/>
                  </a:lnTo>
                  <a:cubicBezTo>
                    <a:pt x="1135" y="2017"/>
                    <a:pt x="0" y="3466"/>
                    <a:pt x="0" y="5199"/>
                  </a:cubicBezTo>
                  <a:cubicBezTo>
                    <a:pt x="0" y="7278"/>
                    <a:pt x="1670" y="8948"/>
                    <a:pt x="3718" y="8948"/>
                  </a:cubicBezTo>
                  <a:cubicBezTo>
                    <a:pt x="3970" y="8948"/>
                    <a:pt x="4159" y="8916"/>
                    <a:pt x="4348" y="8853"/>
                  </a:cubicBezTo>
                  <a:cubicBezTo>
                    <a:pt x="4159" y="8664"/>
                    <a:pt x="4033" y="8381"/>
                    <a:pt x="4033" y="8066"/>
                  </a:cubicBezTo>
                  <a:cubicBezTo>
                    <a:pt x="4033" y="7877"/>
                    <a:pt x="4096" y="7687"/>
                    <a:pt x="4191" y="7530"/>
                  </a:cubicBezTo>
                  <a:lnTo>
                    <a:pt x="4191" y="7530"/>
                  </a:lnTo>
                  <a:cubicBezTo>
                    <a:pt x="4033" y="7561"/>
                    <a:pt x="3876" y="7561"/>
                    <a:pt x="3686" y="7561"/>
                  </a:cubicBezTo>
                  <a:cubicBezTo>
                    <a:pt x="2363" y="7561"/>
                    <a:pt x="1292" y="6522"/>
                    <a:pt x="1292" y="5167"/>
                  </a:cubicBezTo>
                  <a:cubicBezTo>
                    <a:pt x="1292" y="3844"/>
                    <a:pt x="2363" y="2773"/>
                    <a:pt x="3686" y="2773"/>
                  </a:cubicBezTo>
                  <a:cubicBezTo>
                    <a:pt x="4348" y="2773"/>
                    <a:pt x="4978" y="3088"/>
                    <a:pt x="5451" y="3560"/>
                  </a:cubicBezTo>
                  <a:cubicBezTo>
                    <a:pt x="5608" y="3466"/>
                    <a:pt x="5766" y="3466"/>
                    <a:pt x="5923" y="3466"/>
                  </a:cubicBezTo>
                  <a:lnTo>
                    <a:pt x="7026" y="3466"/>
                  </a:lnTo>
                  <a:cubicBezTo>
                    <a:pt x="6553" y="2584"/>
                    <a:pt x="5734" y="1859"/>
                    <a:pt x="4726" y="1576"/>
                  </a:cubicBezTo>
                  <a:lnTo>
                    <a:pt x="4726" y="725"/>
                  </a:lnTo>
                  <a:lnTo>
                    <a:pt x="5073" y="725"/>
                  </a:lnTo>
                  <a:cubicBezTo>
                    <a:pt x="5262" y="725"/>
                    <a:pt x="5419" y="567"/>
                    <a:pt x="5419" y="378"/>
                  </a:cubicBezTo>
                  <a:cubicBezTo>
                    <a:pt x="5419" y="158"/>
                    <a:pt x="5262" y="0"/>
                    <a:pt x="5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88"/>
            <p:cNvSpPr/>
            <p:nvPr/>
          </p:nvSpPr>
          <p:spPr>
            <a:xfrm>
              <a:off x="-30615475" y="3278475"/>
              <a:ext cx="52775" cy="52000"/>
            </a:xfrm>
            <a:custGeom>
              <a:avLst/>
              <a:gdLst/>
              <a:ahLst/>
              <a:cxnLst/>
              <a:rect l="l" t="t" r="r" b="b"/>
              <a:pathLst>
                <a:path w="2111" h="2080" extrusionOk="0">
                  <a:moveTo>
                    <a:pt x="1733" y="0"/>
                  </a:moveTo>
                  <a:cubicBezTo>
                    <a:pt x="1544" y="32"/>
                    <a:pt x="1386" y="158"/>
                    <a:pt x="1386" y="347"/>
                  </a:cubicBezTo>
                  <a:lnTo>
                    <a:pt x="1386" y="1387"/>
                  </a:lnTo>
                  <a:lnTo>
                    <a:pt x="378" y="1387"/>
                  </a:lnTo>
                  <a:cubicBezTo>
                    <a:pt x="158" y="1387"/>
                    <a:pt x="0" y="1544"/>
                    <a:pt x="0" y="1733"/>
                  </a:cubicBezTo>
                  <a:cubicBezTo>
                    <a:pt x="0" y="1922"/>
                    <a:pt x="158" y="2080"/>
                    <a:pt x="378" y="2080"/>
                  </a:cubicBezTo>
                  <a:lnTo>
                    <a:pt x="1733" y="2080"/>
                  </a:lnTo>
                  <a:cubicBezTo>
                    <a:pt x="1954" y="2080"/>
                    <a:pt x="2111" y="1922"/>
                    <a:pt x="2111" y="1733"/>
                  </a:cubicBezTo>
                  <a:lnTo>
                    <a:pt x="2111" y="347"/>
                  </a:lnTo>
                  <a:cubicBezTo>
                    <a:pt x="2111" y="158"/>
                    <a:pt x="1954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88"/>
            <p:cNvSpPr/>
            <p:nvPr/>
          </p:nvSpPr>
          <p:spPr>
            <a:xfrm>
              <a:off x="-30528850" y="3296575"/>
              <a:ext cx="85875" cy="25250"/>
            </a:xfrm>
            <a:custGeom>
              <a:avLst/>
              <a:gdLst/>
              <a:ahLst/>
              <a:cxnLst/>
              <a:rect l="l" t="t" r="r" b="b"/>
              <a:pathLst>
                <a:path w="3435" h="1010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cubicBezTo>
                    <a:pt x="1" y="789"/>
                    <a:pt x="253" y="1009"/>
                    <a:pt x="536" y="1009"/>
                  </a:cubicBezTo>
                  <a:lnTo>
                    <a:pt x="2931" y="1009"/>
                  </a:lnTo>
                  <a:cubicBezTo>
                    <a:pt x="3214" y="1009"/>
                    <a:pt x="3435" y="789"/>
                    <a:pt x="3435" y="505"/>
                  </a:cubicBezTo>
                  <a:cubicBezTo>
                    <a:pt x="3435" y="221"/>
                    <a:pt x="3214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88"/>
            <p:cNvSpPr/>
            <p:nvPr/>
          </p:nvSpPr>
          <p:spPr>
            <a:xfrm>
              <a:off x="-30546175" y="3338325"/>
              <a:ext cx="85875" cy="26025"/>
            </a:xfrm>
            <a:custGeom>
              <a:avLst/>
              <a:gdLst/>
              <a:ahLst/>
              <a:cxnLst/>
              <a:rect l="l" t="t" r="r" b="b"/>
              <a:pathLst>
                <a:path w="3435" h="1041" extrusionOk="0">
                  <a:moveTo>
                    <a:pt x="505" y="1"/>
                  </a:moveTo>
                  <a:cubicBezTo>
                    <a:pt x="221" y="1"/>
                    <a:pt x="1" y="253"/>
                    <a:pt x="1" y="536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2899" y="1040"/>
                  </a:lnTo>
                  <a:cubicBezTo>
                    <a:pt x="3183" y="1040"/>
                    <a:pt x="3435" y="851"/>
                    <a:pt x="3435" y="536"/>
                  </a:cubicBezTo>
                  <a:cubicBezTo>
                    <a:pt x="3435" y="253"/>
                    <a:pt x="3183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88"/>
            <p:cNvSpPr/>
            <p:nvPr/>
          </p:nvSpPr>
          <p:spPr>
            <a:xfrm>
              <a:off x="-30546175" y="338165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0"/>
                  </a:moveTo>
                  <a:cubicBezTo>
                    <a:pt x="221" y="0"/>
                    <a:pt x="1" y="252"/>
                    <a:pt x="1" y="536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90" y="1040"/>
                    <a:pt x="2710" y="788"/>
                    <a:pt x="2710" y="536"/>
                  </a:cubicBezTo>
                  <a:cubicBezTo>
                    <a:pt x="2710" y="252"/>
                    <a:pt x="2490" y="0"/>
                    <a:pt x="22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88"/>
            <p:cNvSpPr/>
            <p:nvPr/>
          </p:nvSpPr>
          <p:spPr>
            <a:xfrm>
              <a:off x="-30546175" y="3424175"/>
              <a:ext cx="51225" cy="26025"/>
            </a:xfrm>
            <a:custGeom>
              <a:avLst/>
              <a:gdLst/>
              <a:ahLst/>
              <a:cxnLst/>
              <a:rect l="l" t="t" r="r" b="b"/>
              <a:pathLst>
                <a:path w="2049" h="1041" extrusionOk="0">
                  <a:moveTo>
                    <a:pt x="505" y="1"/>
                  </a:moveTo>
                  <a:cubicBezTo>
                    <a:pt x="221" y="1"/>
                    <a:pt x="1" y="253"/>
                    <a:pt x="1" y="505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1544" y="1040"/>
                  </a:lnTo>
                  <a:cubicBezTo>
                    <a:pt x="1796" y="1040"/>
                    <a:pt x="2048" y="788"/>
                    <a:pt x="2048" y="505"/>
                  </a:cubicBezTo>
                  <a:cubicBezTo>
                    <a:pt x="2048" y="253"/>
                    <a:pt x="1796" y="1"/>
                    <a:pt x="15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88"/>
            <p:cNvSpPr/>
            <p:nvPr/>
          </p:nvSpPr>
          <p:spPr>
            <a:xfrm>
              <a:off x="-30735200" y="3209325"/>
              <a:ext cx="174075" cy="275525"/>
            </a:xfrm>
            <a:custGeom>
              <a:avLst/>
              <a:gdLst/>
              <a:ahLst/>
              <a:cxnLst/>
              <a:rect l="l" t="t" r="r" b="b"/>
              <a:pathLst>
                <a:path w="6963" h="11021" extrusionOk="0">
                  <a:moveTo>
                    <a:pt x="3803" y="0"/>
                  </a:moveTo>
                  <a:cubicBezTo>
                    <a:pt x="3716" y="0"/>
                    <a:pt x="3637" y="52"/>
                    <a:pt x="3592" y="120"/>
                  </a:cubicBezTo>
                  <a:lnTo>
                    <a:pt x="1702" y="2231"/>
                  </a:lnTo>
                  <a:cubicBezTo>
                    <a:pt x="1544" y="2420"/>
                    <a:pt x="1418" y="2640"/>
                    <a:pt x="1418" y="2892"/>
                  </a:cubicBezTo>
                  <a:lnTo>
                    <a:pt x="1418" y="5917"/>
                  </a:lnTo>
                  <a:cubicBezTo>
                    <a:pt x="1418" y="6200"/>
                    <a:pt x="1292" y="6421"/>
                    <a:pt x="1103" y="6641"/>
                  </a:cubicBezTo>
                  <a:lnTo>
                    <a:pt x="126" y="7618"/>
                  </a:lnTo>
                  <a:cubicBezTo>
                    <a:pt x="0" y="7744"/>
                    <a:pt x="0" y="7965"/>
                    <a:pt x="126" y="8091"/>
                  </a:cubicBezTo>
                  <a:lnTo>
                    <a:pt x="2867" y="10926"/>
                  </a:lnTo>
                  <a:cubicBezTo>
                    <a:pt x="2930" y="10989"/>
                    <a:pt x="3017" y="11021"/>
                    <a:pt x="3104" y="11021"/>
                  </a:cubicBezTo>
                  <a:cubicBezTo>
                    <a:pt x="3190" y="11021"/>
                    <a:pt x="3277" y="10989"/>
                    <a:pt x="3340" y="10926"/>
                  </a:cubicBezTo>
                  <a:lnTo>
                    <a:pt x="4317" y="9949"/>
                  </a:lnTo>
                  <a:cubicBezTo>
                    <a:pt x="4537" y="9729"/>
                    <a:pt x="4758" y="9634"/>
                    <a:pt x="5041" y="9634"/>
                  </a:cubicBezTo>
                  <a:lnTo>
                    <a:pt x="6963" y="9634"/>
                  </a:lnTo>
                  <a:cubicBezTo>
                    <a:pt x="6900" y="9477"/>
                    <a:pt x="6837" y="9288"/>
                    <a:pt x="6837" y="9099"/>
                  </a:cubicBezTo>
                  <a:cubicBezTo>
                    <a:pt x="6837" y="9036"/>
                    <a:pt x="6837" y="8973"/>
                    <a:pt x="6900" y="8910"/>
                  </a:cubicBezTo>
                  <a:cubicBezTo>
                    <a:pt x="6774" y="8910"/>
                    <a:pt x="6648" y="8941"/>
                    <a:pt x="6522" y="8941"/>
                  </a:cubicBezTo>
                  <a:cubicBezTo>
                    <a:pt x="4096" y="8941"/>
                    <a:pt x="2080" y="6925"/>
                    <a:pt x="2080" y="4499"/>
                  </a:cubicBezTo>
                  <a:cubicBezTo>
                    <a:pt x="2080" y="2892"/>
                    <a:pt x="2962" y="1475"/>
                    <a:pt x="4254" y="687"/>
                  </a:cubicBezTo>
                  <a:cubicBezTo>
                    <a:pt x="4254" y="592"/>
                    <a:pt x="4222" y="529"/>
                    <a:pt x="4222" y="498"/>
                  </a:cubicBezTo>
                  <a:lnTo>
                    <a:pt x="4128" y="246"/>
                  </a:lnTo>
                  <a:cubicBezTo>
                    <a:pt x="4096" y="120"/>
                    <a:pt x="4002" y="57"/>
                    <a:pt x="3907" y="25"/>
                  </a:cubicBezTo>
                  <a:cubicBezTo>
                    <a:pt x="3872" y="8"/>
                    <a:pt x="3837" y="0"/>
                    <a:pt x="38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5" name="Google Shape;7015;p88"/>
          <p:cNvGrpSpPr/>
          <p:nvPr/>
        </p:nvGrpSpPr>
        <p:grpSpPr>
          <a:xfrm>
            <a:off x="3529065" y="3353932"/>
            <a:ext cx="354586" cy="353008"/>
            <a:chOff x="-30735200" y="3552550"/>
            <a:chExt cx="292225" cy="290925"/>
          </a:xfrm>
          <a:solidFill>
            <a:schemeClr val="tx1"/>
          </a:solidFill>
        </p:grpSpPr>
        <p:sp>
          <p:nvSpPr>
            <p:cNvPr id="7016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8" name="Google Shape;7018;p88"/>
          <p:cNvGrpSpPr/>
          <p:nvPr/>
        </p:nvGrpSpPr>
        <p:grpSpPr>
          <a:xfrm>
            <a:off x="3529065" y="3818554"/>
            <a:ext cx="354586" cy="353645"/>
            <a:chOff x="-30735200" y="3910925"/>
            <a:chExt cx="292225" cy="291450"/>
          </a:xfrm>
          <a:solidFill>
            <a:schemeClr val="tx1"/>
          </a:solidFill>
        </p:grpSpPr>
        <p:sp>
          <p:nvSpPr>
            <p:cNvPr id="7019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1" name="Google Shape;7021;p88"/>
          <p:cNvSpPr/>
          <p:nvPr/>
        </p:nvSpPr>
        <p:spPr>
          <a:xfrm>
            <a:off x="2632180" y="4275642"/>
            <a:ext cx="354586" cy="353645"/>
          </a:xfrm>
          <a:custGeom>
            <a:avLst/>
            <a:gdLst/>
            <a:ahLst/>
            <a:cxnLst/>
            <a:rect l="l" t="t" r="r" b="b"/>
            <a:pathLst>
              <a:path w="11689" h="11658" extrusionOk="0">
                <a:moveTo>
                  <a:pt x="5829" y="2458"/>
                </a:moveTo>
                <a:cubicBezTo>
                  <a:pt x="6207" y="2458"/>
                  <a:pt x="6491" y="2773"/>
                  <a:pt x="6491" y="3120"/>
                </a:cubicBezTo>
                <a:cubicBezTo>
                  <a:pt x="6522" y="3466"/>
                  <a:pt x="6207" y="3781"/>
                  <a:pt x="5829" y="3781"/>
                </a:cubicBezTo>
                <a:cubicBezTo>
                  <a:pt x="5419" y="3781"/>
                  <a:pt x="5136" y="3466"/>
                  <a:pt x="5136" y="3120"/>
                </a:cubicBezTo>
                <a:cubicBezTo>
                  <a:pt x="5136" y="2742"/>
                  <a:pt x="5482" y="2458"/>
                  <a:pt x="5829" y="2458"/>
                </a:cubicBezTo>
                <a:close/>
                <a:moveTo>
                  <a:pt x="5860" y="4474"/>
                </a:moveTo>
                <a:cubicBezTo>
                  <a:pt x="6238" y="4474"/>
                  <a:pt x="6522" y="4789"/>
                  <a:pt x="6522" y="5136"/>
                </a:cubicBezTo>
                <a:lnTo>
                  <a:pt x="6522" y="8570"/>
                </a:lnTo>
                <a:cubicBezTo>
                  <a:pt x="6522" y="8948"/>
                  <a:pt x="6207" y="9232"/>
                  <a:pt x="5860" y="9232"/>
                </a:cubicBezTo>
                <a:cubicBezTo>
                  <a:pt x="5451" y="9232"/>
                  <a:pt x="5199" y="8917"/>
                  <a:pt x="5199" y="8570"/>
                </a:cubicBezTo>
                <a:lnTo>
                  <a:pt x="5199" y="5136"/>
                </a:lnTo>
                <a:cubicBezTo>
                  <a:pt x="5199" y="4726"/>
                  <a:pt x="5514" y="4474"/>
                  <a:pt x="5860" y="4474"/>
                </a:cubicBezTo>
                <a:close/>
                <a:moveTo>
                  <a:pt x="5829" y="1"/>
                </a:moveTo>
                <a:cubicBezTo>
                  <a:pt x="2615" y="1"/>
                  <a:pt x="0" y="2647"/>
                  <a:pt x="0" y="5829"/>
                </a:cubicBezTo>
                <a:cubicBezTo>
                  <a:pt x="0" y="9043"/>
                  <a:pt x="2615" y="11657"/>
                  <a:pt x="5829" y="11657"/>
                </a:cubicBezTo>
                <a:cubicBezTo>
                  <a:pt x="9011" y="11657"/>
                  <a:pt x="11657" y="9043"/>
                  <a:pt x="11657" y="5829"/>
                </a:cubicBezTo>
                <a:cubicBezTo>
                  <a:pt x="11689" y="2647"/>
                  <a:pt x="9042" y="1"/>
                  <a:pt x="582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2" name="Google Shape;7022;p88"/>
          <p:cNvGrpSpPr/>
          <p:nvPr/>
        </p:nvGrpSpPr>
        <p:grpSpPr>
          <a:xfrm>
            <a:off x="4882910" y="1531421"/>
            <a:ext cx="358971" cy="359224"/>
            <a:chOff x="-57956275" y="3197925"/>
            <a:chExt cx="319000" cy="319225"/>
          </a:xfrm>
          <a:solidFill>
            <a:schemeClr val="tx1"/>
          </a:solidFill>
        </p:grpSpPr>
        <p:sp>
          <p:nvSpPr>
            <p:cNvPr id="7023" name="Google Shape;7023;p88"/>
            <p:cNvSpPr/>
            <p:nvPr/>
          </p:nvSpPr>
          <p:spPr>
            <a:xfrm>
              <a:off x="-57940525" y="3353300"/>
              <a:ext cx="18150" cy="65400"/>
            </a:xfrm>
            <a:custGeom>
              <a:avLst/>
              <a:gdLst/>
              <a:ahLst/>
              <a:cxnLst/>
              <a:rect l="l" t="t" r="r" b="b"/>
              <a:pathLst>
                <a:path w="726" h="2616" extrusionOk="0">
                  <a:moveTo>
                    <a:pt x="725" y="0"/>
                  </a:moveTo>
                  <a:cubicBezTo>
                    <a:pt x="316" y="284"/>
                    <a:pt x="1" y="756"/>
                    <a:pt x="1" y="1292"/>
                  </a:cubicBezTo>
                  <a:cubicBezTo>
                    <a:pt x="1" y="1859"/>
                    <a:pt x="316" y="2332"/>
                    <a:pt x="725" y="2615"/>
                  </a:cubicBezTo>
                  <a:lnTo>
                    <a:pt x="725" y="239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4" name="Google Shape;7024;p88"/>
            <p:cNvSpPr/>
            <p:nvPr/>
          </p:nvSpPr>
          <p:spPr>
            <a:xfrm>
              <a:off x="-57679825" y="3353300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1" y="0"/>
                  </a:moveTo>
                  <a:lnTo>
                    <a:pt x="1" y="2395"/>
                  </a:lnTo>
                  <a:lnTo>
                    <a:pt x="1" y="2615"/>
                  </a:lnTo>
                  <a:cubicBezTo>
                    <a:pt x="442" y="2332"/>
                    <a:pt x="757" y="1859"/>
                    <a:pt x="757" y="1292"/>
                  </a:cubicBezTo>
                  <a:cubicBezTo>
                    <a:pt x="757" y="756"/>
                    <a:pt x="442" y="284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5" name="Google Shape;7025;p88"/>
            <p:cNvSpPr/>
            <p:nvPr/>
          </p:nvSpPr>
          <p:spPr>
            <a:xfrm>
              <a:off x="-57956275" y="3255625"/>
              <a:ext cx="319000" cy="55175"/>
            </a:xfrm>
            <a:custGeom>
              <a:avLst/>
              <a:gdLst/>
              <a:ahLst/>
              <a:cxnLst/>
              <a:rect l="l" t="t" r="r" b="b"/>
              <a:pathLst>
                <a:path w="12760" h="2207" extrusionOk="0">
                  <a:moveTo>
                    <a:pt x="442" y="1"/>
                  </a:moveTo>
                  <a:cubicBezTo>
                    <a:pt x="190" y="1"/>
                    <a:pt x="1" y="253"/>
                    <a:pt x="64" y="442"/>
                  </a:cubicBezTo>
                  <a:cubicBezTo>
                    <a:pt x="284" y="1481"/>
                    <a:pt x="1261" y="2206"/>
                    <a:pt x="2332" y="2206"/>
                  </a:cubicBezTo>
                  <a:lnTo>
                    <a:pt x="10523" y="2206"/>
                  </a:lnTo>
                  <a:cubicBezTo>
                    <a:pt x="11563" y="2206"/>
                    <a:pt x="12571" y="1418"/>
                    <a:pt x="12760" y="442"/>
                  </a:cubicBezTo>
                  <a:cubicBezTo>
                    <a:pt x="12603" y="221"/>
                    <a:pt x="12445" y="1"/>
                    <a:pt x="12193" y="1"/>
                  </a:cubicBezTo>
                  <a:lnTo>
                    <a:pt x="10303" y="1"/>
                  </a:lnTo>
                  <a:lnTo>
                    <a:pt x="10303" y="757"/>
                  </a:lnTo>
                  <a:cubicBezTo>
                    <a:pt x="10303" y="946"/>
                    <a:pt x="10145" y="1103"/>
                    <a:pt x="9956" y="1103"/>
                  </a:cubicBezTo>
                  <a:cubicBezTo>
                    <a:pt x="9767" y="1103"/>
                    <a:pt x="9610" y="946"/>
                    <a:pt x="9610" y="757"/>
                  </a:cubicBezTo>
                  <a:lnTo>
                    <a:pt x="9610" y="1"/>
                  </a:lnTo>
                  <a:lnTo>
                    <a:pt x="8853" y="1"/>
                  </a:lnTo>
                  <a:lnTo>
                    <a:pt x="8853" y="757"/>
                  </a:lnTo>
                  <a:cubicBezTo>
                    <a:pt x="8853" y="946"/>
                    <a:pt x="8696" y="1103"/>
                    <a:pt x="8507" y="1103"/>
                  </a:cubicBezTo>
                  <a:cubicBezTo>
                    <a:pt x="8318" y="1103"/>
                    <a:pt x="8160" y="946"/>
                    <a:pt x="8160" y="757"/>
                  </a:cubicBezTo>
                  <a:lnTo>
                    <a:pt x="8160" y="1"/>
                  </a:lnTo>
                  <a:lnTo>
                    <a:pt x="7404" y="1"/>
                  </a:lnTo>
                  <a:lnTo>
                    <a:pt x="7404" y="757"/>
                  </a:lnTo>
                  <a:cubicBezTo>
                    <a:pt x="7404" y="946"/>
                    <a:pt x="7247" y="1103"/>
                    <a:pt x="7058" y="1103"/>
                  </a:cubicBezTo>
                  <a:cubicBezTo>
                    <a:pt x="6837" y="1103"/>
                    <a:pt x="6680" y="946"/>
                    <a:pt x="6680" y="757"/>
                  </a:cubicBezTo>
                  <a:lnTo>
                    <a:pt x="6680" y="1"/>
                  </a:lnTo>
                  <a:lnTo>
                    <a:pt x="5955" y="1"/>
                  </a:lnTo>
                  <a:lnTo>
                    <a:pt x="5955" y="757"/>
                  </a:lnTo>
                  <a:cubicBezTo>
                    <a:pt x="5955" y="946"/>
                    <a:pt x="5797" y="1103"/>
                    <a:pt x="5577" y="1103"/>
                  </a:cubicBezTo>
                  <a:cubicBezTo>
                    <a:pt x="5388" y="1103"/>
                    <a:pt x="5230" y="946"/>
                    <a:pt x="5230" y="757"/>
                  </a:cubicBezTo>
                  <a:lnTo>
                    <a:pt x="5230" y="1"/>
                  </a:lnTo>
                  <a:lnTo>
                    <a:pt x="4474" y="1"/>
                  </a:lnTo>
                  <a:lnTo>
                    <a:pt x="4474" y="757"/>
                  </a:lnTo>
                  <a:cubicBezTo>
                    <a:pt x="4474" y="946"/>
                    <a:pt x="4317" y="1103"/>
                    <a:pt x="4128" y="1103"/>
                  </a:cubicBezTo>
                  <a:cubicBezTo>
                    <a:pt x="3939" y="1103"/>
                    <a:pt x="3781" y="946"/>
                    <a:pt x="3781" y="757"/>
                  </a:cubicBezTo>
                  <a:lnTo>
                    <a:pt x="3781" y="1"/>
                  </a:lnTo>
                  <a:lnTo>
                    <a:pt x="3025" y="1"/>
                  </a:lnTo>
                  <a:lnTo>
                    <a:pt x="3025" y="757"/>
                  </a:lnTo>
                  <a:cubicBezTo>
                    <a:pt x="3025" y="946"/>
                    <a:pt x="2867" y="1103"/>
                    <a:pt x="2678" y="1103"/>
                  </a:cubicBezTo>
                  <a:cubicBezTo>
                    <a:pt x="2489" y="1103"/>
                    <a:pt x="2332" y="946"/>
                    <a:pt x="2332" y="757"/>
                  </a:cubicBezTo>
                  <a:lnTo>
                    <a:pt x="233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6" name="Google Shape;7026;p88"/>
            <p:cNvSpPr/>
            <p:nvPr/>
          </p:nvSpPr>
          <p:spPr>
            <a:xfrm>
              <a:off x="-57868050" y="3494275"/>
              <a:ext cx="18900" cy="22875"/>
            </a:xfrm>
            <a:custGeom>
              <a:avLst/>
              <a:gdLst/>
              <a:ahLst/>
              <a:cxnLst/>
              <a:rect l="l" t="t" r="r" b="b"/>
              <a:pathLst>
                <a:path w="756" h="915" extrusionOk="0">
                  <a:moveTo>
                    <a:pt x="0" y="1"/>
                  </a:moveTo>
                  <a:lnTo>
                    <a:pt x="0" y="536"/>
                  </a:lnTo>
                  <a:lnTo>
                    <a:pt x="32" y="536"/>
                  </a:lnTo>
                  <a:cubicBezTo>
                    <a:pt x="32" y="757"/>
                    <a:pt x="189" y="914"/>
                    <a:pt x="410" y="914"/>
                  </a:cubicBezTo>
                  <a:cubicBezTo>
                    <a:pt x="599" y="914"/>
                    <a:pt x="756" y="757"/>
                    <a:pt x="756" y="536"/>
                  </a:cubicBezTo>
                  <a:lnTo>
                    <a:pt x="756" y="473"/>
                  </a:lnTo>
                  <a:cubicBezTo>
                    <a:pt x="473" y="347"/>
                    <a:pt x="252" y="158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7" name="Google Shape;7027;p88"/>
            <p:cNvSpPr/>
            <p:nvPr/>
          </p:nvSpPr>
          <p:spPr>
            <a:xfrm>
              <a:off x="-57755425" y="3494275"/>
              <a:ext cx="18125" cy="22875"/>
            </a:xfrm>
            <a:custGeom>
              <a:avLst/>
              <a:gdLst/>
              <a:ahLst/>
              <a:cxnLst/>
              <a:rect l="l" t="t" r="r" b="b"/>
              <a:pathLst>
                <a:path w="725" h="915" extrusionOk="0">
                  <a:moveTo>
                    <a:pt x="725" y="1"/>
                  </a:moveTo>
                  <a:cubicBezTo>
                    <a:pt x="504" y="190"/>
                    <a:pt x="252" y="347"/>
                    <a:pt x="0" y="473"/>
                  </a:cubicBezTo>
                  <a:lnTo>
                    <a:pt x="0" y="536"/>
                  </a:lnTo>
                  <a:lnTo>
                    <a:pt x="32" y="536"/>
                  </a:lnTo>
                  <a:cubicBezTo>
                    <a:pt x="32" y="757"/>
                    <a:pt x="189" y="914"/>
                    <a:pt x="378" y="914"/>
                  </a:cubicBezTo>
                  <a:cubicBezTo>
                    <a:pt x="567" y="914"/>
                    <a:pt x="725" y="757"/>
                    <a:pt x="725" y="536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8" name="Google Shape;7028;p88"/>
            <p:cNvSpPr/>
            <p:nvPr/>
          </p:nvSpPr>
          <p:spPr>
            <a:xfrm>
              <a:off x="-57903500" y="3329675"/>
              <a:ext cx="204800" cy="187475"/>
            </a:xfrm>
            <a:custGeom>
              <a:avLst/>
              <a:gdLst/>
              <a:ahLst/>
              <a:cxnLst/>
              <a:rect l="l" t="t" r="r" b="b"/>
              <a:pathLst>
                <a:path w="8192" h="7499" extrusionOk="0">
                  <a:moveTo>
                    <a:pt x="2615" y="756"/>
                  </a:moveTo>
                  <a:cubicBezTo>
                    <a:pt x="2804" y="756"/>
                    <a:pt x="2962" y="914"/>
                    <a:pt x="2962" y="1103"/>
                  </a:cubicBezTo>
                  <a:cubicBezTo>
                    <a:pt x="2962" y="1292"/>
                    <a:pt x="2804" y="1449"/>
                    <a:pt x="2615" y="1449"/>
                  </a:cubicBezTo>
                  <a:cubicBezTo>
                    <a:pt x="2395" y="1449"/>
                    <a:pt x="2269" y="1292"/>
                    <a:pt x="2269" y="1103"/>
                  </a:cubicBezTo>
                  <a:cubicBezTo>
                    <a:pt x="2206" y="945"/>
                    <a:pt x="2395" y="756"/>
                    <a:pt x="2615" y="756"/>
                  </a:cubicBezTo>
                  <a:close/>
                  <a:moveTo>
                    <a:pt x="5608" y="756"/>
                  </a:moveTo>
                  <a:cubicBezTo>
                    <a:pt x="5797" y="756"/>
                    <a:pt x="5955" y="914"/>
                    <a:pt x="5955" y="1103"/>
                  </a:cubicBezTo>
                  <a:cubicBezTo>
                    <a:pt x="5955" y="1292"/>
                    <a:pt x="5797" y="1449"/>
                    <a:pt x="5608" y="1449"/>
                  </a:cubicBezTo>
                  <a:cubicBezTo>
                    <a:pt x="5388" y="1449"/>
                    <a:pt x="5230" y="1292"/>
                    <a:pt x="5230" y="1103"/>
                  </a:cubicBezTo>
                  <a:cubicBezTo>
                    <a:pt x="5199" y="945"/>
                    <a:pt x="5356" y="756"/>
                    <a:pt x="5608" y="756"/>
                  </a:cubicBezTo>
                  <a:close/>
                  <a:moveTo>
                    <a:pt x="5159" y="4072"/>
                  </a:moveTo>
                  <a:cubicBezTo>
                    <a:pt x="5254" y="4072"/>
                    <a:pt x="5340" y="4112"/>
                    <a:pt x="5388" y="4190"/>
                  </a:cubicBezTo>
                  <a:cubicBezTo>
                    <a:pt x="5545" y="4348"/>
                    <a:pt x="5545" y="4568"/>
                    <a:pt x="5388" y="4694"/>
                  </a:cubicBezTo>
                  <a:cubicBezTo>
                    <a:pt x="5041" y="5041"/>
                    <a:pt x="4569" y="5230"/>
                    <a:pt x="4096" y="5230"/>
                  </a:cubicBezTo>
                  <a:cubicBezTo>
                    <a:pt x="3623" y="5230"/>
                    <a:pt x="3119" y="5041"/>
                    <a:pt x="2804" y="4694"/>
                  </a:cubicBezTo>
                  <a:cubicBezTo>
                    <a:pt x="2647" y="4537"/>
                    <a:pt x="2647" y="4285"/>
                    <a:pt x="2804" y="4190"/>
                  </a:cubicBezTo>
                  <a:cubicBezTo>
                    <a:pt x="2883" y="4112"/>
                    <a:pt x="2978" y="4072"/>
                    <a:pt x="3068" y="4072"/>
                  </a:cubicBezTo>
                  <a:cubicBezTo>
                    <a:pt x="3159" y="4072"/>
                    <a:pt x="3245" y="4112"/>
                    <a:pt x="3308" y="4190"/>
                  </a:cubicBezTo>
                  <a:cubicBezTo>
                    <a:pt x="3513" y="4379"/>
                    <a:pt x="3797" y="4474"/>
                    <a:pt x="4084" y="4474"/>
                  </a:cubicBezTo>
                  <a:cubicBezTo>
                    <a:pt x="4372" y="4474"/>
                    <a:pt x="4663" y="4379"/>
                    <a:pt x="4884" y="4190"/>
                  </a:cubicBezTo>
                  <a:cubicBezTo>
                    <a:pt x="4962" y="4112"/>
                    <a:pt x="5065" y="4072"/>
                    <a:pt x="5159" y="4072"/>
                  </a:cubicBezTo>
                  <a:close/>
                  <a:moveTo>
                    <a:pt x="0" y="0"/>
                  </a:moveTo>
                  <a:lnTo>
                    <a:pt x="0" y="3403"/>
                  </a:lnTo>
                  <a:cubicBezTo>
                    <a:pt x="0" y="4663"/>
                    <a:pt x="599" y="5829"/>
                    <a:pt x="1513" y="6585"/>
                  </a:cubicBezTo>
                  <a:lnTo>
                    <a:pt x="1513" y="4127"/>
                  </a:lnTo>
                  <a:cubicBezTo>
                    <a:pt x="1513" y="3119"/>
                    <a:pt x="2332" y="2300"/>
                    <a:pt x="3340" y="2300"/>
                  </a:cubicBezTo>
                  <a:cubicBezTo>
                    <a:pt x="3560" y="2300"/>
                    <a:pt x="3718" y="2458"/>
                    <a:pt x="3718" y="2647"/>
                  </a:cubicBezTo>
                  <a:cubicBezTo>
                    <a:pt x="3718" y="2836"/>
                    <a:pt x="3560" y="2993"/>
                    <a:pt x="3340" y="2993"/>
                  </a:cubicBezTo>
                  <a:cubicBezTo>
                    <a:pt x="2710" y="2993"/>
                    <a:pt x="2237" y="3497"/>
                    <a:pt x="2237" y="4096"/>
                  </a:cubicBezTo>
                  <a:lnTo>
                    <a:pt x="2237" y="7026"/>
                  </a:lnTo>
                  <a:cubicBezTo>
                    <a:pt x="2804" y="7278"/>
                    <a:pt x="3434" y="7498"/>
                    <a:pt x="4096" y="7498"/>
                  </a:cubicBezTo>
                  <a:cubicBezTo>
                    <a:pt x="4758" y="7498"/>
                    <a:pt x="5388" y="7341"/>
                    <a:pt x="5955" y="7026"/>
                  </a:cubicBezTo>
                  <a:lnTo>
                    <a:pt x="5955" y="4096"/>
                  </a:lnTo>
                  <a:cubicBezTo>
                    <a:pt x="5955" y="3466"/>
                    <a:pt x="5451" y="2993"/>
                    <a:pt x="4852" y="2993"/>
                  </a:cubicBezTo>
                  <a:cubicBezTo>
                    <a:pt x="4663" y="2993"/>
                    <a:pt x="4506" y="2836"/>
                    <a:pt x="4506" y="2647"/>
                  </a:cubicBezTo>
                  <a:cubicBezTo>
                    <a:pt x="4506" y="2458"/>
                    <a:pt x="4663" y="2300"/>
                    <a:pt x="4852" y="2300"/>
                  </a:cubicBezTo>
                  <a:cubicBezTo>
                    <a:pt x="5860" y="2300"/>
                    <a:pt x="6711" y="3119"/>
                    <a:pt x="6711" y="4127"/>
                  </a:cubicBezTo>
                  <a:lnTo>
                    <a:pt x="6711" y="6585"/>
                  </a:lnTo>
                  <a:cubicBezTo>
                    <a:pt x="7593" y="5829"/>
                    <a:pt x="8192" y="4663"/>
                    <a:pt x="8192" y="3403"/>
                  </a:cubicBez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9" name="Google Shape;7029;p88"/>
            <p:cNvSpPr/>
            <p:nvPr/>
          </p:nvSpPr>
          <p:spPr>
            <a:xfrm>
              <a:off x="-57860975" y="3197925"/>
              <a:ext cx="119750" cy="37250"/>
            </a:xfrm>
            <a:custGeom>
              <a:avLst/>
              <a:gdLst/>
              <a:ahLst/>
              <a:cxnLst/>
              <a:rect l="l" t="t" r="r" b="b"/>
              <a:pathLst>
                <a:path w="4790" h="1490" extrusionOk="0">
                  <a:moveTo>
                    <a:pt x="2383" y="1"/>
                  </a:moveTo>
                  <a:cubicBezTo>
                    <a:pt x="1812" y="1"/>
                    <a:pt x="1245" y="214"/>
                    <a:pt x="851" y="639"/>
                  </a:cubicBezTo>
                  <a:lnTo>
                    <a:pt x="1" y="1490"/>
                  </a:lnTo>
                  <a:lnTo>
                    <a:pt x="4789" y="1490"/>
                  </a:lnTo>
                  <a:lnTo>
                    <a:pt x="3939" y="639"/>
                  </a:lnTo>
                  <a:cubicBezTo>
                    <a:pt x="3529" y="214"/>
                    <a:pt x="2954" y="1"/>
                    <a:pt x="23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30" name="Google Shape;7030;p88"/>
          <p:cNvGrpSpPr/>
          <p:nvPr/>
        </p:nvGrpSpPr>
        <p:grpSpPr>
          <a:xfrm>
            <a:off x="4905064" y="1987846"/>
            <a:ext cx="314662" cy="358971"/>
            <a:chOff x="-57940525" y="3590375"/>
            <a:chExt cx="279625" cy="319000"/>
          </a:xfrm>
          <a:solidFill>
            <a:schemeClr val="tx1"/>
          </a:solidFill>
        </p:grpSpPr>
        <p:sp>
          <p:nvSpPr>
            <p:cNvPr id="7031" name="Google Shape;7031;p88"/>
            <p:cNvSpPr/>
            <p:nvPr/>
          </p:nvSpPr>
          <p:spPr>
            <a:xfrm>
              <a:off x="-57940525" y="3727425"/>
              <a:ext cx="18150" cy="63800"/>
            </a:xfrm>
            <a:custGeom>
              <a:avLst/>
              <a:gdLst/>
              <a:ahLst/>
              <a:cxnLst/>
              <a:rect l="l" t="t" r="r" b="b"/>
              <a:pathLst>
                <a:path w="726" h="2552" extrusionOk="0">
                  <a:moveTo>
                    <a:pt x="725" y="0"/>
                  </a:moveTo>
                  <a:cubicBezTo>
                    <a:pt x="253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25" y="2552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88"/>
            <p:cNvSpPr/>
            <p:nvPr/>
          </p:nvSpPr>
          <p:spPr>
            <a:xfrm>
              <a:off x="-57904300" y="3686450"/>
              <a:ext cx="205600" cy="111075"/>
            </a:xfrm>
            <a:custGeom>
              <a:avLst/>
              <a:gdLst/>
              <a:ahLst/>
              <a:cxnLst/>
              <a:rect l="l" t="t" r="r" b="b"/>
              <a:pathLst>
                <a:path w="8224" h="4443" extrusionOk="0">
                  <a:moveTo>
                    <a:pt x="2647" y="2143"/>
                  </a:moveTo>
                  <a:cubicBezTo>
                    <a:pt x="2836" y="2143"/>
                    <a:pt x="2994" y="2301"/>
                    <a:pt x="2994" y="2521"/>
                  </a:cubicBezTo>
                  <a:cubicBezTo>
                    <a:pt x="2994" y="2710"/>
                    <a:pt x="2836" y="2868"/>
                    <a:pt x="2647" y="2868"/>
                  </a:cubicBezTo>
                  <a:cubicBezTo>
                    <a:pt x="2427" y="2868"/>
                    <a:pt x="2301" y="2710"/>
                    <a:pt x="2301" y="2521"/>
                  </a:cubicBezTo>
                  <a:cubicBezTo>
                    <a:pt x="2301" y="2301"/>
                    <a:pt x="2427" y="2143"/>
                    <a:pt x="2647" y="2143"/>
                  </a:cubicBezTo>
                  <a:close/>
                  <a:moveTo>
                    <a:pt x="5640" y="2143"/>
                  </a:moveTo>
                  <a:cubicBezTo>
                    <a:pt x="5829" y="2143"/>
                    <a:pt x="5987" y="2301"/>
                    <a:pt x="5987" y="2521"/>
                  </a:cubicBezTo>
                  <a:cubicBezTo>
                    <a:pt x="5987" y="2710"/>
                    <a:pt x="5829" y="2868"/>
                    <a:pt x="5640" y="2868"/>
                  </a:cubicBezTo>
                  <a:cubicBezTo>
                    <a:pt x="5420" y="2868"/>
                    <a:pt x="5262" y="2710"/>
                    <a:pt x="5262" y="2521"/>
                  </a:cubicBezTo>
                  <a:cubicBezTo>
                    <a:pt x="5262" y="2301"/>
                    <a:pt x="5420" y="2143"/>
                    <a:pt x="5640" y="2143"/>
                  </a:cubicBezTo>
                  <a:close/>
                  <a:moveTo>
                    <a:pt x="1923" y="1"/>
                  </a:moveTo>
                  <a:lnTo>
                    <a:pt x="1" y="1923"/>
                  </a:lnTo>
                  <a:lnTo>
                    <a:pt x="1" y="4443"/>
                  </a:lnTo>
                  <a:lnTo>
                    <a:pt x="1765" y="4443"/>
                  </a:lnTo>
                  <a:cubicBezTo>
                    <a:pt x="2490" y="3986"/>
                    <a:pt x="3309" y="3758"/>
                    <a:pt x="4124" y="3758"/>
                  </a:cubicBezTo>
                  <a:cubicBezTo>
                    <a:pt x="4939" y="3758"/>
                    <a:pt x="5751" y="3986"/>
                    <a:pt x="6459" y="4443"/>
                  </a:cubicBezTo>
                  <a:lnTo>
                    <a:pt x="8224" y="4443"/>
                  </a:lnTo>
                  <a:lnTo>
                    <a:pt x="8224" y="1923"/>
                  </a:lnTo>
                  <a:lnTo>
                    <a:pt x="6302" y="1"/>
                  </a:lnTo>
                  <a:cubicBezTo>
                    <a:pt x="5625" y="395"/>
                    <a:pt x="4876" y="592"/>
                    <a:pt x="4124" y="592"/>
                  </a:cubicBezTo>
                  <a:cubicBezTo>
                    <a:pt x="3372" y="592"/>
                    <a:pt x="2616" y="395"/>
                    <a:pt x="19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88"/>
            <p:cNvSpPr/>
            <p:nvPr/>
          </p:nvSpPr>
          <p:spPr>
            <a:xfrm>
              <a:off x="-57903500" y="3590375"/>
              <a:ext cx="205575" cy="117375"/>
            </a:xfrm>
            <a:custGeom>
              <a:avLst/>
              <a:gdLst/>
              <a:ahLst/>
              <a:cxnLst/>
              <a:rect l="l" t="t" r="r" b="b"/>
              <a:pathLst>
                <a:path w="8223" h="4695" extrusionOk="0">
                  <a:moveTo>
                    <a:pt x="4096" y="0"/>
                  </a:moveTo>
                  <a:cubicBezTo>
                    <a:pt x="3560" y="0"/>
                    <a:pt x="3088" y="315"/>
                    <a:pt x="2804" y="756"/>
                  </a:cubicBezTo>
                  <a:cubicBezTo>
                    <a:pt x="2753" y="751"/>
                    <a:pt x="2702" y="748"/>
                    <a:pt x="2651" y="748"/>
                  </a:cubicBezTo>
                  <a:cubicBezTo>
                    <a:pt x="2101" y="748"/>
                    <a:pt x="1551" y="1051"/>
                    <a:pt x="1292" y="1512"/>
                  </a:cubicBezTo>
                  <a:cubicBezTo>
                    <a:pt x="567" y="1638"/>
                    <a:pt x="0" y="2269"/>
                    <a:pt x="0" y="3056"/>
                  </a:cubicBezTo>
                  <a:lnTo>
                    <a:pt x="0" y="4694"/>
                  </a:lnTo>
                  <a:lnTo>
                    <a:pt x="1607" y="3088"/>
                  </a:lnTo>
                  <a:cubicBezTo>
                    <a:pt x="1683" y="3011"/>
                    <a:pt x="1783" y="2970"/>
                    <a:pt x="1884" y="2970"/>
                  </a:cubicBezTo>
                  <a:cubicBezTo>
                    <a:pt x="1951" y="2970"/>
                    <a:pt x="2018" y="2987"/>
                    <a:pt x="2080" y="3025"/>
                  </a:cubicBezTo>
                  <a:cubicBezTo>
                    <a:pt x="2694" y="3450"/>
                    <a:pt x="3403" y="3663"/>
                    <a:pt x="4112" y="3663"/>
                  </a:cubicBezTo>
                  <a:cubicBezTo>
                    <a:pt x="4821" y="3663"/>
                    <a:pt x="5529" y="3450"/>
                    <a:pt x="6144" y="3025"/>
                  </a:cubicBezTo>
                  <a:cubicBezTo>
                    <a:pt x="6206" y="2987"/>
                    <a:pt x="6273" y="2970"/>
                    <a:pt x="6339" y="2970"/>
                  </a:cubicBezTo>
                  <a:cubicBezTo>
                    <a:pt x="6441" y="2970"/>
                    <a:pt x="6540" y="3011"/>
                    <a:pt x="6616" y="3088"/>
                  </a:cubicBezTo>
                  <a:lnTo>
                    <a:pt x="8223" y="4694"/>
                  </a:lnTo>
                  <a:lnTo>
                    <a:pt x="8223" y="3056"/>
                  </a:lnTo>
                  <a:cubicBezTo>
                    <a:pt x="8192" y="2300"/>
                    <a:pt x="7656" y="1638"/>
                    <a:pt x="6900" y="1512"/>
                  </a:cubicBezTo>
                  <a:cubicBezTo>
                    <a:pt x="6641" y="1051"/>
                    <a:pt x="6091" y="748"/>
                    <a:pt x="5541" y="748"/>
                  </a:cubicBezTo>
                  <a:cubicBezTo>
                    <a:pt x="5490" y="748"/>
                    <a:pt x="5439" y="751"/>
                    <a:pt x="5388" y="756"/>
                  </a:cubicBezTo>
                  <a:cubicBezTo>
                    <a:pt x="5136" y="284"/>
                    <a:pt x="4663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88"/>
            <p:cNvSpPr/>
            <p:nvPr/>
          </p:nvSpPr>
          <p:spPr>
            <a:xfrm>
              <a:off x="-57903500" y="3798700"/>
              <a:ext cx="204800" cy="110675"/>
            </a:xfrm>
            <a:custGeom>
              <a:avLst/>
              <a:gdLst/>
              <a:ahLst/>
              <a:cxnLst/>
              <a:rect l="l" t="t" r="r" b="b"/>
              <a:pathLst>
                <a:path w="8192" h="4427" extrusionOk="0">
                  <a:moveTo>
                    <a:pt x="5159" y="1001"/>
                  </a:moveTo>
                  <a:cubicBezTo>
                    <a:pt x="5254" y="1001"/>
                    <a:pt x="5340" y="1040"/>
                    <a:pt x="5388" y="1119"/>
                  </a:cubicBezTo>
                  <a:cubicBezTo>
                    <a:pt x="5545" y="1245"/>
                    <a:pt x="5545" y="1465"/>
                    <a:pt x="5388" y="1654"/>
                  </a:cubicBezTo>
                  <a:cubicBezTo>
                    <a:pt x="5041" y="2001"/>
                    <a:pt x="4569" y="2190"/>
                    <a:pt x="4096" y="2190"/>
                  </a:cubicBezTo>
                  <a:cubicBezTo>
                    <a:pt x="3623" y="2190"/>
                    <a:pt x="3119" y="2001"/>
                    <a:pt x="2804" y="1654"/>
                  </a:cubicBezTo>
                  <a:cubicBezTo>
                    <a:pt x="2647" y="1497"/>
                    <a:pt x="2647" y="1245"/>
                    <a:pt x="2804" y="1119"/>
                  </a:cubicBezTo>
                  <a:cubicBezTo>
                    <a:pt x="2883" y="1040"/>
                    <a:pt x="2978" y="1001"/>
                    <a:pt x="3068" y="1001"/>
                  </a:cubicBezTo>
                  <a:cubicBezTo>
                    <a:pt x="3159" y="1001"/>
                    <a:pt x="3245" y="1040"/>
                    <a:pt x="3308" y="1119"/>
                  </a:cubicBezTo>
                  <a:cubicBezTo>
                    <a:pt x="3529" y="1339"/>
                    <a:pt x="3812" y="1449"/>
                    <a:pt x="4096" y="1449"/>
                  </a:cubicBezTo>
                  <a:cubicBezTo>
                    <a:pt x="4380" y="1449"/>
                    <a:pt x="4663" y="1339"/>
                    <a:pt x="4884" y="1119"/>
                  </a:cubicBezTo>
                  <a:cubicBezTo>
                    <a:pt x="4962" y="1040"/>
                    <a:pt x="5065" y="1001"/>
                    <a:pt x="5159" y="1001"/>
                  </a:cubicBezTo>
                  <a:close/>
                  <a:moveTo>
                    <a:pt x="4080" y="0"/>
                  </a:moveTo>
                  <a:cubicBezTo>
                    <a:pt x="3371" y="0"/>
                    <a:pt x="2663" y="205"/>
                    <a:pt x="2048" y="615"/>
                  </a:cubicBezTo>
                  <a:cubicBezTo>
                    <a:pt x="1985" y="646"/>
                    <a:pt x="1922" y="678"/>
                    <a:pt x="1859" y="678"/>
                  </a:cubicBezTo>
                  <a:lnTo>
                    <a:pt x="0" y="678"/>
                  </a:lnTo>
                  <a:cubicBezTo>
                    <a:pt x="189" y="2788"/>
                    <a:pt x="1922" y="4427"/>
                    <a:pt x="4096" y="4427"/>
                  </a:cubicBezTo>
                  <a:cubicBezTo>
                    <a:pt x="6270" y="4427"/>
                    <a:pt x="8003" y="2788"/>
                    <a:pt x="8192" y="678"/>
                  </a:cubicBezTo>
                  <a:lnTo>
                    <a:pt x="6333" y="678"/>
                  </a:lnTo>
                  <a:cubicBezTo>
                    <a:pt x="6270" y="678"/>
                    <a:pt x="6175" y="646"/>
                    <a:pt x="6112" y="615"/>
                  </a:cubicBezTo>
                  <a:cubicBezTo>
                    <a:pt x="5498" y="205"/>
                    <a:pt x="4789" y="0"/>
                    <a:pt x="4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88"/>
            <p:cNvSpPr/>
            <p:nvPr/>
          </p:nvSpPr>
          <p:spPr>
            <a:xfrm>
              <a:off x="-57679825" y="37266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6" name="Google Shape;7036;p88"/>
          <p:cNvGrpSpPr/>
          <p:nvPr/>
        </p:nvGrpSpPr>
        <p:grpSpPr>
          <a:xfrm>
            <a:off x="4875945" y="2429217"/>
            <a:ext cx="358099" cy="358999"/>
            <a:chOff x="-57959425" y="3982600"/>
            <a:chExt cx="318225" cy="319025"/>
          </a:xfrm>
          <a:solidFill>
            <a:schemeClr val="tx1"/>
          </a:solidFill>
        </p:grpSpPr>
        <p:sp>
          <p:nvSpPr>
            <p:cNvPr id="7037" name="Google Shape;7037;p88"/>
            <p:cNvSpPr/>
            <p:nvPr/>
          </p:nvSpPr>
          <p:spPr>
            <a:xfrm>
              <a:off x="-57771975" y="415037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88"/>
            <p:cNvSpPr/>
            <p:nvPr/>
          </p:nvSpPr>
          <p:spPr>
            <a:xfrm>
              <a:off x="-57959425" y="3982600"/>
              <a:ext cx="318225" cy="130775"/>
            </a:xfrm>
            <a:custGeom>
              <a:avLst/>
              <a:gdLst/>
              <a:ahLst/>
              <a:cxnLst/>
              <a:rect l="l" t="t" r="r" b="b"/>
              <a:pathLst>
                <a:path w="12729" h="5231" extrusionOk="0">
                  <a:moveTo>
                    <a:pt x="7081" y="1521"/>
                  </a:moveTo>
                  <a:cubicBezTo>
                    <a:pt x="7176" y="1521"/>
                    <a:pt x="7262" y="1560"/>
                    <a:pt x="7310" y="1639"/>
                  </a:cubicBezTo>
                  <a:cubicBezTo>
                    <a:pt x="7436" y="1796"/>
                    <a:pt x="7467" y="2048"/>
                    <a:pt x="7310" y="2174"/>
                  </a:cubicBezTo>
                  <a:lnTo>
                    <a:pt x="6837" y="2647"/>
                  </a:lnTo>
                  <a:lnTo>
                    <a:pt x="7310" y="3120"/>
                  </a:lnTo>
                  <a:cubicBezTo>
                    <a:pt x="7467" y="3246"/>
                    <a:pt x="7467" y="3498"/>
                    <a:pt x="7310" y="3624"/>
                  </a:cubicBezTo>
                  <a:cubicBezTo>
                    <a:pt x="7231" y="3702"/>
                    <a:pt x="7136" y="3742"/>
                    <a:pt x="7046" y="3742"/>
                  </a:cubicBezTo>
                  <a:cubicBezTo>
                    <a:pt x="6955" y="3742"/>
                    <a:pt x="6869" y="3702"/>
                    <a:pt x="6806" y="3624"/>
                  </a:cubicBezTo>
                  <a:lnTo>
                    <a:pt x="6333" y="3151"/>
                  </a:lnTo>
                  <a:lnTo>
                    <a:pt x="5860" y="3624"/>
                  </a:lnTo>
                  <a:cubicBezTo>
                    <a:pt x="5782" y="3702"/>
                    <a:pt x="5687" y="3742"/>
                    <a:pt x="5597" y="3742"/>
                  </a:cubicBezTo>
                  <a:cubicBezTo>
                    <a:pt x="5506" y="3742"/>
                    <a:pt x="5419" y="3702"/>
                    <a:pt x="5356" y="3624"/>
                  </a:cubicBezTo>
                  <a:cubicBezTo>
                    <a:pt x="5199" y="3466"/>
                    <a:pt x="5199" y="3214"/>
                    <a:pt x="5356" y="3120"/>
                  </a:cubicBezTo>
                  <a:lnTo>
                    <a:pt x="5829" y="2647"/>
                  </a:lnTo>
                  <a:lnTo>
                    <a:pt x="5356" y="2174"/>
                  </a:lnTo>
                  <a:cubicBezTo>
                    <a:pt x="5199" y="2017"/>
                    <a:pt x="5199" y="1765"/>
                    <a:pt x="5356" y="1639"/>
                  </a:cubicBezTo>
                  <a:cubicBezTo>
                    <a:pt x="5435" y="1560"/>
                    <a:pt x="5530" y="1521"/>
                    <a:pt x="5620" y="1521"/>
                  </a:cubicBezTo>
                  <a:cubicBezTo>
                    <a:pt x="5711" y="1521"/>
                    <a:pt x="5797" y="1560"/>
                    <a:pt x="5860" y="1639"/>
                  </a:cubicBezTo>
                  <a:lnTo>
                    <a:pt x="6333" y="2111"/>
                  </a:lnTo>
                  <a:lnTo>
                    <a:pt x="6806" y="1639"/>
                  </a:lnTo>
                  <a:cubicBezTo>
                    <a:pt x="6884" y="1560"/>
                    <a:pt x="6987" y="1521"/>
                    <a:pt x="7081" y="1521"/>
                  </a:cubicBezTo>
                  <a:close/>
                  <a:moveTo>
                    <a:pt x="6333" y="1"/>
                  </a:moveTo>
                  <a:cubicBezTo>
                    <a:pt x="5388" y="1"/>
                    <a:pt x="4506" y="379"/>
                    <a:pt x="3907" y="1072"/>
                  </a:cubicBezTo>
                  <a:cubicBezTo>
                    <a:pt x="3389" y="1628"/>
                    <a:pt x="2673" y="1927"/>
                    <a:pt x="1944" y="1927"/>
                  </a:cubicBezTo>
                  <a:cubicBezTo>
                    <a:pt x="1474" y="1927"/>
                    <a:pt x="999" y="1803"/>
                    <a:pt x="568" y="1544"/>
                  </a:cubicBezTo>
                  <a:cubicBezTo>
                    <a:pt x="505" y="1505"/>
                    <a:pt x="438" y="1487"/>
                    <a:pt x="373" y="1487"/>
                  </a:cubicBezTo>
                  <a:cubicBezTo>
                    <a:pt x="178" y="1487"/>
                    <a:pt x="1" y="1647"/>
                    <a:pt x="1" y="1859"/>
                  </a:cubicBezTo>
                  <a:lnTo>
                    <a:pt x="1" y="2426"/>
                  </a:lnTo>
                  <a:cubicBezTo>
                    <a:pt x="1" y="3970"/>
                    <a:pt x="1261" y="5230"/>
                    <a:pt x="2804" y="5230"/>
                  </a:cubicBezTo>
                  <a:cubicBezTo>
                    <a:pt x="3624" y="5230"/>
                    <a:pt x="4096" y="4915"/>
                    <a:pt x="4884" y="4537"/>
                  </a:cubicBezTo>
                  <a:cubicBezTo>
                    <a:pt x="4915" y="4474"/>
                    <a:pt x="5010" y="4474"/>
                    <a:pt x="5041" y="4474"/>
                  </a:cubicBezTo>
                  <a:lnTo>
                    <a:pt x="7688" y="4474"/>
                  </a:lnTo>
                  <a:cubicBezTo>
                    <a:pt x="7719" y="4474"/>
                    <a:pt x="7782" y="4474"/>
                    <a:pt x="7845" y="4537"/>
                  </a:cubicBezTo>
                  <a:cubicBezTo>
                    <a:pt x="8664" y="4915"/>
                    <a:pt x="9105" y="5230"/>
                    <a:pt x="9925" y="5230"/>
                  </a:cubicBezTo>
                  <a:cubicBezTo>
                    <a:pt x="11468" y="5230"/>
                    <a:pt x="12729" y="3970"/>
                    <a:pt x="12729" y="2426"/>
                  </a:cubicBezTo>
                  <a:lnTo>
                    <a:pt x="12729" y="1891"/>
                  </a:lnTo>
                  <a:cubicBezTo>
                    <a:pt x="12729" y="1698"/>
                    <a:pt x="12543" y="1523"/>
                    <a:pt x="12329" y="1523"/>
                  </a:cubicBezTo>
                  <a:cubicBezTo>
                    <a:pt x="12264" y="1523"/>
                    <a:pt x="12196" y="1539"/>
                    <a:pt x="12130" y="1576"/>
                  </a:cubicBezTo>
                  <a:cubicBezTo>
                    <a:pt x="11708" y="1824"/>
                    <a:pt x="11233" y="1945"/>
                    <a:pt x="10762" y="1945"/>
                  </a:cubicBezTo>
                  <a:cubicBezTo>
                    <a:pt x="10036" y="1945"/>
                    <a:pt x="9319" y="1657"/>
                    <a:pt x="8822" y="1103"/>
                  </a:cubicBezTo>
                  <a:cubicBezTo>
                    <a:pt x="8192" y="442"/>
                    <a:pt x="731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88"/>
            <p:cNvSpPr/>
            <p:nvPr/>
          </p:nvSpPr>
          <p:spPr>
            <a:xfrm>
              <a:off x="-57903500" y="4125950"/>
              <a:ext cx="204800" cy="175675"/>
            </a:xfrm>
            <a:custGeom>
              <a:avLst/>
              <a:gdLst/>
              <a:ahLst/>
              <a:cxnLst/>
              <a:rect l="l" t="t" r="r" b="b"/>
              <a:pathLst>
                <a:path w="8192" h="7027" extrusionOk="0">
                  <a:moveTo>
                    <a:pt x="2615" y="1009"/>
                  </a:moveTo>
                  <a:cubicBezTo>
                    <a:pt x="2804" y="1009"/>
                    <a:pt x="2962" y="1166"/>
                    <a:pt x="2962" y="1355"/>
                  </a:cubicBezTo>
                  <a:cubicBezTo>
                    <a:pt x="2962" y="1544"/>
                    <a:pt x="2804" y="1702"/>
                    <a:pt x="2615" y="1702"/>
                  </a:cubicBezTo>
                  <a:cubicBezTo>
                    <a:pt x="2395" y="1702"/>
                    <a:pt x="2237" y="1576"/>
                    <a:pt x="2237" y="1355"/>
                  </a:cubicBezTo>
                  <a:cubicBezTo>
                    <a:pt x="2237" y="1166"/>
                    <a:pt x="2395" y="1009"/>
                    <a:pt x="2615" y="1009"/>
                  </a:cubicBezTo>
                  <a:close/>
                  <a:moveTo>
                    <a:pt x="5163" y="3600"/>
                  </a:moveTo>
                  <a:cubicBezTo>
                    <a:pt x="5262" y="3600"/>
                    <a:pt x="5356" y="3639"/>
                    <a:pt x="5419" y="3718"/>
                  </a:cubicBezTo>
                  <a:cubicBezTo>
                    <a:pt x="5608" y="3844"/>
                    <a:pt x="5608" y="4065"/>
                    <a:pt x="5451" y="4222"/>
                  </a:cubicBezTo>
                  <a:cubicBezTo>
                    <a:pt x="5073" y="4569"/>
                    <a:pt x="4600" y="4789"/>
                    <a:pt x="4096" y="4789"/>
                  </a:cubicBezTo>
                  <a:cubicBezTo>
                    <a:pt x="3592" y="4789"/>
                    <a:pt x="3119" y="4569"/>
                    <a:pt x="2804" y="4222"/>
                  </a:cubicBezTo>
                  <a:cubicBezTo>
                    <a:pt x="2647" y="4065"/>
                    <a:pt x="2647" y="3844"/>
                    <a:pt x="2804" y="3718"/>
                  </a:cubicBezTo>
                  <a:cubicBezTo>
                    <a:pt x="2883" y="3639"/>
                    <a:pt x="2978" y="3600"/>
                    <a:pt x="3068" y="3600"/>
                  </a:cubicBezTo>
                  <a:cubicBezTo>
                    <a:pt x="3159" y="3600"/>
                    <a:pt x="3245" y="3639"/>
                    <a:pt x="3308" y="3718"/>
                  </a:cubicBezTo>
                  <a:cubicBezTo>
                    <a:pt x="3529" y="3939"/>
                    <a:pt x="3812" y="4049"/>
                    <a:pt x="4096" y="4049"/>
                  </a:cubicBezTo>
                  <a:cubicBezTo>
                    <a:pt x="4380" y="4049"/>
                    <a:pt x="4663" y="3939"/>
                    <a:pt x="4884" y="3718"/>
                  </a:cubicBezTo>
                  <a:cubicBezTo>
                    <a:pt x="4962" y="3639"/>
                    <a:pt x="5065" y="3600"/>
                    <a:pt x="5163" y="3600"/>
                  </a:cubicBezTo>
                  <a:close/>
                  <a:moveTo>
                    <a:pt x="1828" y="0"/>
                  </a:moveTo>
                  <a:cubicBezTo>
                    <a:pt x="1418" y="158"/>
                    <a:pt x="977" y="253"/>
                    <a:pt x="567" y="253"/>
                  </a:cubicBezTo>
                  <a:cubicBezTo>
                    <a:pt x="347" y="253"/>
                    <a:pt x="221" y="221"/>
                    <a:pt x="0" y="221"/>
                  </a:cubicBezTo>
                  <a:lnTo>
                    <a:pt x="0" y="2899"/>
                  </a:lnTo>
                  <a:cubicBezTo>
                    <a:pt x="0" y="5136"/>
                    <a:pt x="1859" y="7026"/>
                    <a:pt x="4096" y="7026"/>
                  </a:cubicBezTo>
                  <a:cubicBezTo>
                    <a:pt x="6270" y="7026"/>
                    <a:pt x="8097" y="5262"/>
                    <a:pt x="8192" y="3119"/>
                  </a:cubicBezTo>
                  <a:lnTo>
                    <a:pt x="6333" y="2206"/>
                  </a:lnTo>
                  <a:cubicBezTo>
                    <a:pt x="6144" y="2363"/>
                    <a:pt x="5860" y="2489"/>
                    <a:pt x="5608" y="2489"/>
                  </a:cubicBezTo>
                  <a:cubicBezTo>
                    <a:pt x="4978" y="2489"/>
                    <a:pt x="4474" y="1985"/>
                    <a:pt x="4506" y="1324"/>
                  </a:cubicBezTo>
                  <a:lnTo>
                    <a:pt x="18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88"/>
            <p:cNvSpPr/>
            <p:nvPr/>
          </p:nvSpPr>
          <p:spPr>
            <a:xfrm>
              <a:off x="-57835775" y="4113350"/>
              <a:ext cx="138650" cy="70125"/>
            </a:xfrm>
            <a:custGeom>
              <a:avLst/>
              <a:gdLst/>
              <a:ahLst/>
              <a:cxnLst/>
              <a:rect l="l" t="t" r="r" b="b"/>
              <a:pathLst>
                <a:path w="5546" h="2805" extrusionOk="0">
                  <a:moveTo>
                    <a:pt x="221" y="0"/>
                  </a:moveTo>
                  <a:lnTo>
                    <a:pt x="1" y="95"/>
                  </a:lnTo>
                  <a:lnTo>
                    <a:pt x="2112" y="1103"/>
                  </a:lnTo>
                  <a:cubicBezTo>
                    <a:pt x="2301" y="883"/>
                    <a:pt x="2616" y="757"/>
                    <a:pt x="2931" y="757"/>
                  </a:cubicBezTo>
                  <a:cubicBezTo>
                    <a:pt x="3592" y="757"/>
                    <a:pt x="4159" y="1355"/>
                    <a:pt x="4033" y="2048"/>
                  </a:cubicBezTo>
                  <a:lnTo>
                    <a:pt x="5546" y="2804"/>
                  </a:lnTo>
                  <a:lnTo>
                    <a:pt x="5546" y="725"/>
                  </a:lnTo>
                  <a:cubicBezTo>
                    <a:pt x="5325" y="725"/>
                    <a:pt x="5136" y="757"/>
                    <a:pt x="4979" y="757"/>
                  </a:cubicBezTo>
                  <a:cubicBezTo>
                    <a:pt x="4033" y="757"/>
                    <a:pt x="3435" y="410"/>
                    <a:pt x="26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1" name="Google Shape;7041;p88"/>
          <p:cNvGrpSpPr/>
          <p:nvPr/>
        </p:nvGrpSpPr>
        <p:grpSpPr>
          <a:xfrm>
            <a:off x="7076112" y="1532546"/>
            <a:ext cx="357226" cy="357226"/>
            <a:chOff x="-55987225" y="3198925"/>
            <a:chExt cx="317450" cy="317450"/>
          </a:xfrm>
          <a:solidFill>
            <a:schemeClr val="tx1"/>
          </a:solidFill>
        </p:grpSpPr>
        <p:sp>
          <p:nvSpPr>
            <p:cNvPr id="7042" name="Google Shape;7042;p88"/>
            <p:cNvSpPr/>
            <p:nvPr/>
          </p:nvSpPr>
          <p:spPr>
            <a:xfrm>
              <a:off x="-55987225" y="3261925"/>
              <a:ext cx="173300" cy="198500"/>
            </a:xfrm>
            <a:custGeom>
              <a:avLst/>
              <a:gdLst/>
              <a:ahLst/>
              <a:cxnLst/>
              <a:rect l="l" t="t" r="r" b="b"/>
              <a:pathLst>
                <a:path w="6932" h="7940" extrusionOk="0">
                  <a:moveTo>
                    <a:pt x="4821" y="1954"/>
                  </a:moveTo>
                  <a:cubicBezTo>
                    <a:pt x="5042" y="1954"/>
                    <a:pt x="5199" y="2112"/>
                    <a:pt x="5199" y="2332"/>
                  </a:cubicBezTo>
                  <a:cubicBezTo>
                    <a:pt x="5199" y="2521"/>
                    <a:pt x="5042" y="2679"/>
                    <a:pt x="4821" y="2679"/>
                  </a:cubicBezTo>
                  <a:cubicBezTo>
                    <a:pt x="4632" y="2679"/>
                    <a:pt x="4475" y="2521"/>
                    <a:pt x="4475" y="2332"/>
                  </a:cubicBezTo>
                  <a:cubicBezTo>
                    <a:pt x="4475" y="2175"/>
                    <a:pt x="4632" y="1954"/>
                    <a:pt x="4821" y="1954"/>
                  </a:cubicBezTo>
                  <a:close/>
                  <a:moveTo>
                    <a:pt x="1041" y="4380"/>
                  </a:moveTo>
                  <a:cubicBezTo>
                    <a:pt x="1324" y="4726"/>
                    <a:pt x="1765" y="4947"/>
                    <a:pt x="2269" y="4947"/>
                  </a:cubicBezTo>
                  <a:cubicBezTo>
                    <a:pt x="2238" y="5388"/>
                    <a:pt x="1891" y="5703"/>
                    <a:pt x="1482" y="5703"/>
                  </a:cubicBezTo>
                  <a:cubicBezTo>
                    <a:pt x="1104" y="5703"/>
                    <a:pt x="726" y="5357"/>
                    <a:pt x="726" y="4947"/>
                  </a:cubicBezTo>
                  <a:cubicBezTo>
                    <a:pt x="726" y="4726"/>
                    <a:pt x="852" y="4474"/>
                    <a:pt x="1041" y="4380"/>
                  </a:cubicBezTo>
                  <a:close/>
                  <a:moveTo>
                    <a:pt x="5262" y="1"/>
                  </a:moveTo>
                  <a:cubicBezTo>
                    <a:pt x="4916" y="473"/>
                    <a:pt x="4412" y="820"/>
                    <a:pt x="3845" y="1009"/>
                  </a:cubicBezTo>
                  <a:cubicBezTo>
                    <a:pt x="3466" y="1166"/>
                    <a:pt x="3057" y="1229"/>
                    <a:pt x="2679" y="1229"/>
                  </a:cubicBezTo>
                  <a:cubicBezTo>
                    <a:pt x="2553" y="1229"/>
                    <a:pt x="2427" y="1229"/>
                    <a:pt x="2301" y="1166"/>
                  </a:cubicBezTo>
                  <a:cubicBezTo>
                    <a:pt x="2301" y="1292"/>
                    <a:pt x="2269" y="1450"/>
                    <a:pt x="2269" y="1576"/>
                  </a:cubicBezTo>
                  <a:lnTo>
                    <a:pt x="2269" y="1923"/>
                  </a:lnTo>
                  <a:cubicBezTo>
                    <a:pt x="1450" y="1923"/>
                    <a:pt x="726" y="2584"/>
                    <a:pt x="726" y="3435"/>
                  </a:cubicBezTo>
                  <a:lnTo>
                    <a:pt x="726" y="3624"/>
                  </a:lnTo>
                  <a:cubicBezTo>
                    <a:pt x="253" y="3907"/>
                    <a:pt x="1" y="4380"/>
                    <a:pt x="1" y="4915"/>
                  </a:cubicBezTo>
                  <a:cubicBezTo>
                    <a:pt x="1" y="5735"/>
                    <a:pt x="663" y="6428"/>
                    <a:pt x="1482" y="6428"/>
                  </a:cubicBezTo>
                  <a:cubicBezTo>
                    <a:pt x="1507" y="6429"/>
                    <a:pt x="1533" y="6430"/>
                    <a:pt x="1558" y="6430"/>
                  </a:cubicBezTo>
                  <a:cubicBezTo>
                    <a:pt x="2033" y="6430"/>
                    <a:pt x="2473" y="6156"/>
                    <a:pt x="2742" y="5798"/>
                  </a:cubicBezTo>
                  <a:cubicBezTo>
                    <a:pt x="3466" y="7089"/>
                    <a:pt x="4790" y="7940"/>
                    <a:pt x="6365" y="7940"/>
                  </a:cubicBezTo>
                  <a:cubicBezTo>
                    <a:pt x="6554" y="7940"/>
                    <a:pt x="6775" y="7940"/>
                    <a:pt x="6932" y="7908"/>
                  </a:cubicBezTo>
                  <a:cubicBezTo>
                    <a:pt x="6806" y="7562"/>
                    <a:pt x="6712" y="7184"/>
                    <a:pt x="6712" y="6837"/>
                  </a:cubicBezTo>
                  <a:lnTo>
                    <a:pt x="6712" y="5672"/>
                  </a:lnTo>
                  <a:cubicBezTo>
                    <a:pt x="6617" y="5703"/>
                    <a:pt x="6491" y="5703"/>
                    <a:pt x="6365" y="5703"/>
                  </a:cubicBezTo>
                  <a:cubicBezTo>
                    <a:pt x="5861" y="5703"/>
                    <a:pt x="5388" y="5514"/>
                    <a:pt x="5073" y="5168"/>
                  </a:cubicBezTo>
                  <a:cubicBezTo>
                    <a:pt x="4916" y="5010"/>
                    <a:pt x="4916" y="4758"/>
                    <a:pt x="5073" y="4632"/>
                  </a:cubicBezTo>
                  <a:cubicBezTo>
                    <a:pt x="5152" y="4553"/>
                    <a:pt x="5247" y="4514"/>
                    <a:pt x="5337" y="4514"/>
                  </a:cubicBezTo>
                  <a:cubicBezTo>
                    <a:pt x="5428" y="4514"/>
                    <a:pt x="5514" y="4553"/>
                    <a:pt x="5577" y="4632"/>
                  </a:cubicBezTo>
                  <a:cubicBezTo>
                    <a:pt x="5792" y="4847"/>
                    <a:pt x="6080" y="4959"/>
                    <a:pt x="6371" y="4959"/>
                  </a:cubicBezTo>
                  <a:cubicBezTo>
                    <a:pt x="6507" y="4959"/>
                    <a:pt x="6644" y="4934"/>
                    <a:pt x="6775" y="4884"/>
                  </a:cubicBezTo>
                  <a:lnTo>
                    <a:pt x="6775" y="1923"/>
                  </a:lnTo>
                  <a:cubicBezTo>
                    <a:pt x="5892" y="1765"/>
                    <a:pt x="5262" y="977"/>
                    <a:pt x="5262" y="127"/>
                  </a:cubicBezTo>
                  <a:lnTo>
                    <a:pt x="52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3" name="Google Shape;7043;p88"/>
            <p:cNvSpPr/>
            <p:nvPr/>
          </p:nvSpPr>
          <p:spPr>
            <a:xfrm>
              <a:off x="-55837575" y="3198925"/>
              <a:ext cx="167800" cy="298525"/>
            </a:xfrm>
            <a:custGeom>
              <a:avLst/>
              <a:gdLst/>
              <a:ahLst/>
              <a:cxnLst/>
              <a:rect l="l" t="t" r="r" b="b"/>
              <a:pathLst>
                <a:path w="6712" h="11941" extrusionOk="0">
                  <a:moveTo>
                    <a:pt x="5672" y="6900"/>
                  </a:moveTo>
                  <a:cubicBezTo>
                    <a:pt x="5861" y="6994"/>
                    <a:pt x="5987" y="7246"/>
                    <a:pt x="5987" y="7467"/>
                  </a:cubicBezTo>
                  <a:cubicBezTo>
                    <a:pt x="5987" y="7908"/>
                    <a:pt x="5672" y="8223"/>
                    <a:pt x="5231" y="8223"/>
                  </a:cubicBezTo>
                  <a:cubicBezTo>
                    <a:pt x="4821" y="8223"/>
                    <a:pt x="4443" y="7877"/>
                    <a:pt x="4443" y="7467"/>
                  </a:cubicBezTo>
                  <a:cubicBezTo>
                    <a:pt x="4916" y="7467"/>
                    <a:pt x="5388" y="7246"/>
                    <a:pt x="5672" y="6900"/>
                  </a:cubicBezTo>
                  <a:close/>
                  <a:moveTo>
                    <a:pt x="1" y="0"/>
                  </a:moveTo>
                  <a:lnTo>
                    <a:pt x="1" y="2584"/>
                  </a:lnTo>
                  <a:cubicBezTo>
                    <a:pt x="1" y="3214"/>
                    <a:pt x="505" y="3686"/>
                    <a:pt x="1104" y="3686"/>
                  </a:cubicBezTo>
                  <a:cubicBezTo>
                    <a:pt x="1293" y="3686"/>
                    <a:pt x="1450" y="3844"/>
                    <a:pt x="1450" y="4064"/>
                  </a:cubicBezTo>
                  <a:lnTo>
                    <a:pt x="1450" y="9294"/>
                  </a:lnTo>
                  <a:cubicBezTo>
                    <a:pt x="1450" y="10743"/>
                    <a:pt x="2647" y="11941"/>
                    <a:pt x="4065" y="11941"/>
                  </a:cubicBezTo>
                  <a:lnTo>
                    <a:pt x="4412" y="11941"/>
                  </a:lnTo>
                  <a:lnTo>
                    <a:pt x="4412" y="8790"/>
                  </a:lnTo>
                  <a:cubicBezTo>
                    <a:pt x="4632" y="8885"/>
                    <a:pt x="4916" y="8979"/>
                    <a:pt x="5199" y="8979"/>
                  </a:cubicBezTo>
                  <a:cubicBezTo>
                    <a:pt x="6018" y="8979"/>
                    <a:pt x="6680" y="8318"/>
                    <a:pt x="6680" y="7467"/>
                  </a:cubicBezTo>
                  <a:cubicBezTo>
                    <a:pt x="6711" y="6931"/>
                    <a:pt x="6396" y="6459"/>
                    <a:pt x="5987" y="6175"/>
                  </a:cubicBezTo>
                  <a:lnTo>
                    <a:pt x="5987" y="5986"/>
                  </a:lnTo>
                  <a:cubicBezTo>
                    <a:pt x="5987" y="5167"/>
                    <a:pt x="5262" y="4474"/>
                    <a:pt x="4443" y="4474"/>
                  </a:cubicBezTo>
                  <a:lnTo>
                    <a:pt x="4443" y="4127"/>
                  </a:lnTo>
                  <a:cubicBezTo>
                    <a:pt x="4443" y="1891"/>
                    <a:pt x="258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4" name="Google Shape;7044;p88"/>
            <p:cNvSpPr/>
            <p:nvPr/>
          </p:nvSpPr>
          <p:spPr>
            <a:xfrm>
              <a:off x="-55931300" y="3435200"/>
              <a:ext cx="194575" cy="81175"/>
            </a:xfrm>
            <a:custGeom>
              <a:avLst/>
              <a:gdLst/>
              <a:ahLst/>
              <a:cxnLst/>
              <a:rect l="l" t="t" r="r" b="b"/>
              <a:pathLst>
                <a:path w="7783" h="3247" extrusionOk="0">
                  <a:moveTo>
                    <a:pt x="347" y="1"/>
                  </a:moveTo>
                  <a:cubicBezTo>
                    <a:pt x="221" y="64"/>
                    <a:pt x="127" y="127"/>
                    <a:pt x="1" y="158"/>
                  </a:cubicBezTo>
                  <a:lnTo>
                    <a:pt x="1" y="2899"/>
                  </a:lnTo>
                  <a:cubicBezTo>
                    <a:pt x="1" y="3088"/>
                    <a:pt x="158" y="3246"/>
                    <a:pt x="347" y="3246"/>
                  </a:cubicBezTo>
                  <a:lnTo>
                    <a:pt x="7627" y="3246"/>
                  </a:lnTo>
                  <a:cubicBezTo>
                    <a:pt x="6551" y="3216"/>
                    <a:pt x="5551" y="2574"/>
                    <a:pt x="5010" y="1702"/>
                  </a:cubicBezTo>
                  <a:cubicBezTo>
                    <a:pt x="4727" y="1734"/>
                    <a:pt x="4411" y="1765"/>
                    <a:pt x="4096" y="1765"/>
                  </a:cubicBezTo>
                  <a:cubicBezTo>
                    <a:pt x="2584" y="1765"/>
                    <a:pt x="1229" y="1040"/>
                    <a:pt x="347" y="1"/>
                  </a:cubicBezTo>
                  <a:close/>
                  <a:moveTo>
                    <a:pt x="7627" y="3246"/>
                  </a:moveTo>
                  <a:cubicBezTo>
                    <a:pt x="7653" y="3246"/>
                    <a:pt x="7679" y="3247"/>
                    <a:pt x="7705" y="3247"/>
                  </a:cubicBezTo>
                  <a:cubicBezTo>
                    <a:pt x="7731" y="3247"/>
                    <a:pt x="7757" y="3246"/>
                    <a:pt x="7783" y="32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5" name="Google Shape;7045;p88"/>
            <p:cNvSpPr/>
            <p:nvPr/>
          </p:nvSpPr>
          <p:spPr>
            <a:xfrm>
              <a:off x="-55927350" y="3202850"/>
              <a:ext cx="70900" cy="71200"/>
            </a:xfrm>
            <a:custGeom>
              <a:avLst/>
              <a:gdLst/>
              <a:ahLst/>
              <a:cxnLst/>
              <a:rect l="l" t="t" r="r" b="b"/>
              <a:pathLst>
                <a:path w="2836" h="2848" extrusionOk="0">
                  <a:moveTo>
                    <a:pt x="2836" y="1"/>
                  </a:moveTo>
                  <a:cubicBezTo>
                    <a:pt x="1450" y="379"/>
                    <a:pt x="378" y="1482"/>
                    <a:pt x="0" y="2836"/>
                  </a:cubicBezTo>
                  <a:cubicBezTo>
                    <a:pt x="85" y="2843"/>
                    <a:pt x="170" y="2847"/>
                    <a:pt x="255" y="2847"/>
                  </a:cubicBezTo>
                  <a:cubicBezTo>
                    <a:pt x="548" y="2847"/>
                    <a:pt x="841" y="2801"/>
                    <a:pt x="1135" y="2679"/>
                  </a:cubicBezTo>
                  <a:cubicBezTo>
                    <a:pt x="2111" y="2332"/>
                    <a:pt x="2804" y="1324"/>
                    <a:pt x="2836" y="284"/>
                  </a:cubicBezTo>
                  <a:lnTo>
                    <a:pt x="28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46" name="Google Shape;7046;p88"/>
          <p:cNvGrpSpPr/>
          <p:nvPr/>
        </p:nvGrpSpPr>
        <p:grpSpPr>
          <a:xfrm>
            <a:off x="7076112" y="1988578"/>
            <a:ext cx="357226" cy="357367"/>
            <a:chOff x="-55987225" y="3591025"/>
            <a:chExt cx="317450" cy="317575"/>
          </a:xfrm>
          <a:solidFill>
            <a:schemeClr val="tx1"/>
          </a:solidFill>
        </p:grpSpPr>
        <p:sp>
          <p:nvSpPr>
            <p:cNvPr id="7047" name="Google Shape;7047;p88"/>
            <p:cNvSpPr/>
            <p:nvPr/>
          </p:nvSpPr>
          <p:spPr>
            <a:xfrm>
              <a:off x="-55950200" y="3740025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6"/>
                  </a:moveTo>
                  <a:cubicBezTo>
                    <a:pt x="2836" y="756"/>
                    <a:pt x="2994" y="914"/>
                    <a:pt x="2994" y="1103"/>
                  </a:cubicBezTo>
                  <a:cubicBezTo>
                    <a:pt x="2994" y="1323"/>
                    <a:pt x="2836" y="1449"/>
                    <a:pt x="2647" y="1449"/>
                  </a:cubicBezTo>
                  <a:cubicBezTo>
                    <a:pt x="2458" y="1449"/>
                    <a:pt x="2301" y="1323"/>
                    <a:pt x="2301" y="1103"/>
                  </a:cubicBezTo>
                  <a:cubicBezTo>
                    <a:pt x="2238" y="914"/>
                    <a:pt x="2395" y="756"/>
                    <a:pt x="2647" y="756"/>
                  </a:cubicBezTo>
                  <a:close/>
                  <a:moveTo>
                    <a:pt x="5609" y="756"/>
                  </a:moveTo>
                  <a:cubicBezTo>
                    <a:pt x="5798" y="756"/>
                    <a:pt x="5955" y="914"/>
                    <a:pt x="5955" y="1103"/>
                  </a:cubicBezTo>
                  <a:cubicBezTo>
                    <a:pt x="5955" y="1323"/>
                    <a:pt x="5798" y="1449"/>
                    <a:pt x="5609" y="1449"/>
                  </a:cubicBezTo>
                  <a:cubicBezTo>
                    <a:pt x="5388" y="1449"/>
                    <a:pt x="5262" y="1323"/>
                    <a:pt x="5262" y="1103"/>
                  </a:cubicBezTo>
                  <a:cubicBezTo>
                    <a:pt x="5231" y="914"/>
                    <a:pt x="5388" y="756"/>
                    <a:pt x="5609" y="756"/>
                  </a:cubicBezTo>
                  <a:close/>
                  <a:moveTo>
                    <a:pt x="5160" y="3316"/>
                  </a:moveTo>
                  <a:cubicBezTo>
                    <a:pt x="5254" y="3316"/>
                    <a:pt x="5341" y="3355"/>
                    <a:pt x="5388" y="3434"/>
                  </a:cubicBezTo>
                  <a:cubicBezTo>
                    <a:pt x="5546" y="3592"/>
                    <a:pt x="5546" y="3812"/>
                    <a:pt x="5388" y="3938"/>
                  </a:cubicBezTo>
                  <a:cubicBezTo>
                    <a:pt x="5041" y="4285"/>
                    <a:pt x="4569" y="4505"/>
                    <a:pt x="4065" y="4505"/>
                  </a:cubicBezTo>
                  <a:cubicBezTo>
                    <a:pt x="3561" y="4505"/>
                    <a:pt x="3088" y="4285"/>
                    <a:pt x="2773" y="3938"/>
                  </a:cubicBezTo>
                  <a:cubicBezTo>
                    <a:pt x="2616" y="3781"/>
                    <a:pt x="2616" y="3560"/>
                    <a:pt x="2773" y="3434"/>
                  </a:cubicBezTo>
                  <a:cubicBezTo>
                    <a:pt x="2868" y="3355"/>
                    <a:pt x="2970" y="3316"/>
                    <a:pt x="3065" y="3316"/>
                  </a:cubicBezTo>
                  <a:cubicBezTo>
                    <a:pt x="3159" y="3316"/>
                    <a:pt x="3246" y="3355"/>
                    <a:pt x="3309" y="3434"/>
                  </a:cubicBezTo>
                  <a:cubicBezTo>
                    <a:pt x="3529" y="3655"/>
                    <a:pt x="3813" y="3765"/>
                    <a:pt x="4096" y="3765"/>
                  </a:cubicBezTo>
                  <a:cubicBezTo>
                    <a:pt x="4380" y="3765"/>
                    <a:pt x="4663" y="3655"/>
                    <a:pt x="4884" y="3434"/>
                  </a:cubicBezTo>
                  <a:cubicBezTo>
                    <a:pt x="4963" y="3355"/>
                    <a:pt x="5065" y="3316"/>
                    <a:pt x="5160" y="3316"/>
                  </a:cubicBezTo>
                  <a:close/>
                  <a:moveTo>
                    <a:pt x="1" y="0"/>
                  </a:moveTo>
                  <a:lnTo>
                    <a:pt x="1" y="2615"/>
                  </a:lnTo>
                  <a:cubicBezTo>
                    <a:pt x="1" y="4852"/>
                    <a:pt x="1859" y="6742"/>
                    <a:pt x="4096" y="6742"/>
                  </a:cubicBezTo>
                  <a:cubicBezTo>
                    <a:pt x="6333" y="6742"/>
                    <a:pt x="8192" y="4883"/>
                    <a:pt x="8192" y="2615"/>
                  </a:cubicBez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88"/>
            <p:cNvSpPr/>
            <p:nvPr/>
          </p:nvSpPr>
          <p:spPr>
            <a:xfrm>
              <a:off x="-55967525" y="3591025"/>
              <a:ext cx="297750" cy="131700"/>
            </a:xfrm>
            <a:custGeom>
              <a:avLst/>
              <a:gdLst/>
              <a:ahLst/>
              <a:cxnLst/>
              <a:rect l="l" t="t" r="r" b="b"/>
              <a:pathLst>
                <a:path w="11910" h="5268" extrusionOk="0">
                  <a:moveTo>
                    <a:pt x="4810" y="0"/>
                  </a:moveTo>
                  <a:cubicBezTo>
                    <a:pt x="4730" y="0"/>
                    <a:pt x="4650" y="2"/>
                    <a:pt x="4569" y="6"/>
                  </a:cubicBezTo>
                  <a:cubicBezTo>
                    <a:pt x="1954" y="163"/>
                    <a:pt x="1" y="2463"/>
                    <a:pt x="1" y="5047"/>
                  </a:cubicBezTo>
                  <a:cubicBezTo>
                    <a:pt x="1" y="5173"/>
                    <a:pt x="64" y="5267"/>
                    <a:pt x="190" y="5267"/>
                  </a:cubicBezTo>
                  <a:lnTo>
                    <a:pt x="2994" y="5267"/>
                  </a:lnTo>
                  <a:lnTo>
                    <a:pt x="2994" y="4920"/>
                  </a:lnTo>
                  <a:cubicBezTo>
                    <a:pt x="2994" y="4259"/>
                    <a:pt x="3498" y="3818"/>
                    <a:pt x="4096" y="3818"/>
                  </a:cubicBezTo>
                  <a:lnTo>
                    <a:pt x="5577" y="3818"/>
                  </a:lnTo>
                  <a:cubicBezTo>
                    <a:pt x="6207" y="3818"/>
                    <a:pt x="6680" y="4322"/>
                    <a:pt x="6680" y="4920"/>
                  </a:cubicBezTo>
                  <a:lnTo>
                    <a:pt x="6680" y="5267"/>
                  </a:lnTo>
                  <a:lnTo>
                    <a:pt x="11563" y="5267"/>
                  </a:lnTo>
                  <a:cubicBezTo>
                    <a:pt x="11752" y="5267"/>
                    <a:pt x="11909" y="5110"/>
                    <a:pt x="11909" y="4920"/>
                  </a:cubicBezTo>
                  <a:cubicBezTo>
                    <a:pt x="11909" y="4637"/>
                    <a:pt x="11752" y="4479"/>
                    <a:pt x="11563" y="4479"/>
                  </a:cubicBezTo>
                  <a:lnTo>
                    <a:pt x="9673" y="4479"/>
                  </a:lnTo>
                  <a:cubicBezTo>
                    <a:pt x="9489" y="1943"/>
                    <a:pt x="7380" y="0"/>
                    <a:pt x="4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88"/>
            <p:cNvSpPr/>
            <p:nvPr/>
          </p:nvSpPr>
          <p:spPr>
            <a:xfrm>
              <a:off x="-55875375" y="3703000"/>
              <a:ext cx="55950" cy="17350"/>
            </a:xfrm>
            <a:custGeom>
              <a:avLst/>
              <a:gdLst/>
              <a:ahLst/>
              <a:cxnLst/>
              <a:rect l="l" t="t" r="r" b="b"/>
              <a:pathLst>
                <a:path w="2238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4"/>
                  </a:lnTo>
                  <a:lnTo>
                    <a:pt x="2238" y="694"/>
                  </a:lnTo>
                  <a:lnTo>
                    <a:pt x="2238" y="347"/>
                  </a:lnTo>
                  <a:cubicBezTo>
                    <a:pt x="2238" y="158"/>
                    <a:pt x="208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88"/>
            <p:cNvSpPr/>
            <p:nvPr/>
          </p:nvSpPr>
          <p:spPr>
            <a:xfrm>
              <a:off x="-55987225" y="3746325"/>
              <a:ext cx="18150" cy="63825"/>
            </a:xfrm>
            <a:custGeom>
              <a:avLst/>
              <a:gdLst/>
              <a:ahLst/>
              <a:cxnLst/>
              <a:rect l="l" t="t" r="r" b="b"/>
              <a:pathLst>
                <a:path w="726" h="2553" extrusionOk="0">
                  <a:moveTo>
                    <a:pt x="726" y="0"/>
                  </a:moveTo>
                  <a:cubicBezTo>
                    <a:pt x="253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26" y="2552"/>
                  </a:cubicBezTo>
                  <a:lnTo>
                    <a:pt x="7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88"/>
            <p:cNvSpPr/>
            <p:nvPr/>
          </p:nvSpPr>
          <p:spPr>
            <a:xfrm>
              <a:off x="-55725725" y="37455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269"/>
                    <a:pt x="757" y="1796"/>
                    <a:pt x="757" y="1229"/>
                  </a:cubicBezTo>
                  <a:cubicBezTo>
                    <a:pt x="757" y="725"/>
                    <a:pt x="442" y="25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2" name="Google Shape;7052;p88"/>
          <p:cNvGrpSpPr/>
          <p:nvPr/>
        </p:nvGrpSpPr>
        <p:grpSpPr>
          <a:xfrm>
            <a:off x="7090027" y="2429217"/>
            <a:ext cx="358999" cy="358999"/>
            <a:chOff x="-55988800" y="3982600"/>
            <a:chExt cx="319025" cy="319025"/>
          </a:xfrm>
          <a:solidFill>
            <a:schemeClr val="tx1"/>
          </a:solidFill>
        </p:grpSpPr>
        <p:sp>
          <p:nvSpPr>
            <p:cNvPr id="7053" name="Google Shape;7053;p88"/>
            <p:cNvSpPr/>
            <p:nvPr/>
          </p:nvSpPr>
          <p:spPr>
            <a:xfrm>
              <a:off x="-55791875" y="3982600"/>
              <a:ext cx="102400" cy="102425"/>
            </a:xfrm>
            <a:custGeom>
              <a:avLst/>
              <a:gdLst/>
              <a:ahLst/>
              <a:cxnLst/>
              <a:rect l="l" t="t" r="r" b="b"/>
              <a:pathLst>
                <a:path w="4096" h="4097" extrusionOk="0">
                  <a:moveTo>
                    <a:pt x="1859" y="1"/>
                  </a:moveTo>
                  <a:cubicBezTo>
                    <a:pt x="1071" y="1"/>
                    <a:pt x="410" y="379"/>
                    <a:pt x="0" y="977"/>
                  </a:cubicBezTo>
                  <a:cubicBezTo>
                    <a:pt x="1512" y="1450"/>
                    <a:pt x="2647" y="2647"/>
                    <a:pt x="3119" y="4096"/>
                  </a:cubicBezTo>
                  <a:cubicBezTo>
                    <a:pt x="3718" y="3687"/>
                    <a:pt x="4096" y="3025"/>
                    <a:pt x="4096" y="2237"/>
                  </a:cubicBezTo>
                  <a:cubicBezTo>
                    <a:pt x="4096" y="1009"/>
                    <a:pt x="3119" y="1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88"/>
            <p:cNvSpPr/>
            <p:nvPr/>
          </p:nvSpPr>
          <p:spPr>
            <a:xfrm>
              <a:off x="-55969100" y="3982600"/>
              <a:ext cx="102400" cy="102425"/>
            </a:xfrm>
            <a:custGeom>
              <a:avLst/>
              <a:gdLst/>
              <a:ahLst/>
              <a:cxnLst/>
              <a:rect l="l" t="t" r="r" b="b"/>
              <a:pathLst>
                <a:path w="4096" h="4097" extrusionOk="0">
                  <a:moveTo>
                    <a:pt x="2269" y="1"/>
                  </a:moveTo>
                  <a:cubicBezTo>
                    <a:pt x="1040" y="1"/>
                    <a:pt x="1" y="977"/>
                    <a:pt x="1" y="2237"/>
                  </a:cubicBezTo>
                  <a:cubicBezTo>
                    <a:pt x="1" y="2994"/>
                    <a:pt x="410" y="3687"/>
                    <a:pt x="1009" y="4096"/>
                  </a:cubicBezTo>
                  <a:cubicBezTo>
                    <a:pt x="1481" y="2647"/>
                    <a:pt x="2647" y="1450"/>
                    <a:pt x="4096" y="977"/>
                  </a:cubicBezTo>
                  <a:cubicBezTo>
                    <a:pt x="3718" y="379"/>
                    <a:pt x="3057" y="1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88"/>
            <p:cNvSpPr/>
            <p:nvPr/>
          </p:nvSpPr>
          <p:spPr>
            <a:xfrm>
              <a:off x="-55819450" y="4021200"/>
              <a:ext cx="92950" cy="92175"/>
            </a:xfrm>
            <a:custGeom>
              <a:avLst/>
              <a:gdLst/>
              <a:ahLst/>
              <a:cxnLst/>
              <a:rect l="l" t="t" r="r" b="b"/>
              <a:pathLst>
                <a:path w="3718" h="3687" extrusionOk="0">
                  <a:moveTo>
                    <a:pt x="32" y="0"/>
                  </a:moveTo>
                  <a:lnTo>
                    <a:pt x="32" y="1103"/>
                  </a:lnTo>
                  <a:cubicBezTo>
                    <a:pt x="1" y="2521"/>
                    <a:pt x="1198" y="3686"/>
                    <a:pt x="2615" y="3686"/>
                  </a:cubicBezTo>
                  <a:lnTo>
                    <a:pt x="3718" y="3686"/>
                  </a:lnTo>
                  <a:cubicBezTo>
                    <a:pt x="3529" y="1733"/>
                    <a:pt x="1985" y="158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88"/>
            <p:cNvSpPr/>
            <p:nvPr/>
          </p:nvSpPr>
          <p:spPr>
            <a:xfrm>
              <a:off x="-55930500" y="4021200"/>
              <a:ext cx="92950" cy="92175"/>
            </a:xfrm>
            <a:custGeom>
              <a:avLst/>
              <a:gdLst/>
              <a:ahLst/>
              <a:cxnLst/>
              <a:rect l="l" t="t" r="r" b="b"/>
              <a:pathLst>
                <a:path w="3718" h="3687" extrusionOk="0">
                  <a:moveTo>
                    <a:pt x="3718" y="0"/>
                  </a:moveTo>
                  <a:cubicBezTo>
                    <a:pt x="1733" y="158"/>
                    <a:pt x="158" y="1733"/>
                    <a:pt x="0" y="3686"/>
                  </a:cubicBezTo>
                  <a:lnTo>
                    <a:pt x="1103" y="3686"/>
                  </a:lnTo>
                  <a:cubicBezTo>
                    <a:pt x="2552" y="3686"/>
                    <a:pt x="3718" y="2521"/>
                    <a:pt x="3718" y="1103"/>
                  </a:cubicBezTo>
                  <a:lnTo>
                    <a:pt x="37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88"/>
            <p:cNvSpPr/>
            <p:nvPr/>
          </p:nvSpPr>
          <p:spPr>
            <a:xfrm>
              <a:off x="-55988800" y="4086575"/>
              <a:ext cx="319025" cy="215050"/>
            </a:xfrm>
            <a:custGeom>
              <a:avLst/>
              <a:gdLst/>
              <a:ahLst/>
              <a:cxnLst/>
              <a:rect l="l" t="t" r="r" b="b"/>
              <a:pathLst>
                <a:path w="12761" h="8602" extrusionOk="0">
                  <a:moveTo>
                    <a:pt x="4884" y="2584"/>
                  </a:moveTo>
                  <a:cubicBezTo>
                    <a:pt x="5105" y="2584"/>
                    <a:pt x="5262" y="2741"/>
                    <a:pt x="5262" y="2930"/>
                  </a:cubicBezTo>
                  <a:cubicBezTo>
                    <a:pt x="5262" y="3119"/>
                    <a:pt x="5105" y="3277"/>
                    <a:pt x="4884" y="3277"/>
                  </a:cubicBezTo>
                  <a:cubicBezTo>
                    <a:pt x="4695" y="3277"/>
                    <a:pt x="4538" y="3151"/>
                    <a:pt x="4538" y="2930"/>
                  </a:cubicBezTo>
                  <a:cubicBezTo>
                    <a:pt x="4538" y="2741"/>
                    <a:pt x="4695" y="2584"/>
                    <a:pt x="4884" y="2584"/>
                  </a:cubicBezTo>
                  <a:close/>
                  <a:moveTo>
                    <a:pt x="7877" y="2615"/>
                  </a:moveTo>
                  <a:cubicBezTo>
                    <a:pt x="8098" y="2615"/>
                    <a:pt x="8255" y="2773"/>
                    <a:pt x="8255" y="2962"/>
                  </a:cubicBezTo>
                  <a:cubicBezTo>
                    <a:pt x="8287" y="3151"/>
                    <a:pt x="8129" y="3308"/>
                    <a:pt x="7877" y="3308"/>
                  </a:cubicBezTo>
                  <a:cubicBezTo>
                    <a:pt x="7688" y="3308"/>
                    <a:pt x="7531" y="3151"/>
                    <a:pt x="7531" y="2962"/>
                  </a:cubicBezTo>
                  <a:cubicBezTo>
                    <a:pt x="7531" y="2773"/>
                    <a:pt x="7688" y="2615"/>
                    <a:pt x="7877" y="2615"/>
                  </a:cubicBezTo>
                  <a:close/>
                  <a:moveTo>
                    <a:pt x="1104" y="4222"/>
                  </a:moveTo>
                  <a:cubicBezTo>
                    <a:pt x="1387" y="4568"/>
                    <a:pt x="1828" y="4820"/>
                    <a:pt x="2332" y="4820"/>
                  </a:cubicBezTo>
                  <a:cubicBezTo>
                    <a:pt x="2301" y="5199"/>
                    <a:pt x="1954" y="5577"/>
                    <a:pt x="1545" y="5577"/>
                  </a:cubicBezTo>
                  <a:cubicBezTo>
                    <a:pt x="1167" y="5577"/>
                    <a:pt x="789" y="5199"/>
                    <a:pt x="789" y="4820"/>
                  </a:cubicBezTo>
                  <a:cubicBezTo>
                    <a:pt x="789" y="4568"/>
                    <a:pt x="915" y="4348"/>
                    <a:pt x="1104" y="4222"/>
                  </a:cubicBezTo>
                  <a:close/>
                  <a:moveTo>
                    <a:pt x="11721" y="4222"/>
                  </a:moveTo>
                  <a:cubicBezTo>
                    <a:pt x="11910" y="4348"/>
                    <a:pt x="12036" y="4568"/>
                    <a:pt x="12036" y="4820"/>
                  </a:cubicBezTo>
                  <a:cubicBezTo>
                    <a:pt x="12036" y="5199"/>
                    <a:pt x="11721" y="5577"/>
                    <a:pt x="11280" y="5577"/>
                  </a:cubicBezTo>
                  <a:cubicBezTo>
                    <a:pt x="10870" y="5577"/>
                    <a:pt x="10492" y="5199"/>
                    <a:pt x="10492" y="4820"/>
                  </a:cubicBezTo>
                  <a:cubicBezTo>
                    <a:pt x="10965" y="4820"/>
                    <a:pt x="11437" y="4568"/>
                    <a:pt x="11721" y="4222"/>
                  </a:cubicBezTo>
                  <a:close/>
                  <a:moveTo>
                    <a:pt x="7460" y="5143"/>
                  </a:moveTo>
                  <a:cubicBezTo>
                    <a:pt x="7554" y="5143"/>
                    <a:pt x="7641" y="5183"/>
                    <a:pt x="7688" y="5262"/>
                  </a:cubicBezTo>
                  <a:cubicBezTo>
                    <a:pt x="7877" y="5356"/>
                    <a:pt x="7877" y="5608"/>
                    <a:pt x="7720" y="5766"/>
                  </a:cubicBezTo>
                  <a:cubicBezTo>
                    <a:pt x="7373" y="6112"/>
                    <a:pt x="6901" y="6301"/>
                    <a:pt x="6396" y="6301"/>
                  </a:cubicBezTo>
                  <a:cubicBezTo>
                    <a:pt x="5892" y="6301"/>
                    <a:pt x="5420" y="6112"/>
                    <a:pt x="5105" y="5766"/>
                  </a:cubicBezTo>
                  <a:cubicBezTo>
                    <a:pt x="4947" y="5608"/>
                    <a:pt x="4947" y="5356"/>
                    <a:pt x="5105" y="5262"/>
                  </a:cubicBezTo>
                  <a:cubicBezTo>
                    <a:pt x="5184" y="5183"/>
                    <a:pt x="5278" y="5143"/>
                    <a:pt x="5369" y="5143"/>
                  </a:cubicBezTo>
                  <a:cubicBezTo>
                    <a:pt x="5459" y="5143"/>
                    <a:pt x="5546" y="5183"/>
                    <a:pt x="5609" y="5262"/>
                  </a:cubicBezTo>
                  <a:cubicBezTo>
                    <a:pt x="5829" y="5466"/>
                    <a:pt x="6113" y="5569"/>
                    <a:pt x="6396" y="5569"/>
                  </a:cubicBezTo>
                  <a:cubicBezTo>
                    <a:pt x="6680" y="5569"/>
                    <a:pt x="6964" y="5466"/>
                    <a:pt x="7184" y="5262"/>
                  </a:cubicBezTo>
                  <a:cubicBezTo>
                    <a:pt x="7263" y="5183"/>
                    <a:pt x="7365" y="5143"/>
                    <a:pt x="7460" y="5143"/>
                  </a:cubicBezTo>
                  <a:close/>
                  <a:moveTo>
                    <a:pt x="6396" y="0"/>
                  </a:moveTo>
                  <a:cubicBezTo>
                    <a:pt x="5829" y="1071"/>
                    <a:pt x="4695" y="1828"/>
                    <a:pt x="3403" y="1828"/>
                  </a:cubicBezTo>
                  <a:lnTo>
                    <a:pt x="2301" y="1828"/>
                  </a:lnTo>
                  <a:cubicBezTo>
                    <a:pt x="1482" y="1828"/>
                    <a:pt x="757" y="2489"/>
                    <a:pt x="757" y="3308"/>
                  </a:cubicBezTo>
                  <a:lnTo>
                    <a:pt x="757" y="3529"/>
                  </a:lnTo>
                  <a:cubicBezTo>
                    <a:pt x="284" y="3781"/>
                    <a:pt x="1" y="4253"/>
                    <a:pt x="1" y="4820"/>
                  </a:cubicBezTo>
                  <a:cubicBezTo>
                    <a:pt x="1" y="5640"/>
                    <a:pt x="694" y="6301"/>
                    <a:pt x="1513" y="6301"/>
                  </a:cubicBezTo>
                  <a:cubicBezTo>
                    <a:pt x="1891" y="6301"/>
                    <a:pt x="2301" y="6144"/>
                    <a:pt x="2521" y="5923"/>
                  </a:cubicBezTo>
                  <a:cubicBezTo>
                    <a:pt x="3120" y="7467"/>
                    <a:pt x="4632" y="8601"/>
                    <a:pt x="6365" y="8601"/>
                  </a:cubicBezTo>
                  <a:cubicBezTo>
                    <a:pt x="8098" y="8601"/>
                    <a:pt x="9578" y="7467"/>
                    <a:pt x="10177" y="5923"/>
                  </a:cubicBezTo>
                  <a:cubicBezTo>
                    <a:pt x="10461" y="6144"/>
                    <a:pt x="10807" y="6301"/>
                    <a:pt x="11185" y="6301"/>
                  </a:cubicBezTo>
                  <a:cubicBezTo>
                    <a:pt x="12036" y="6301"/>
                    <a:pt x="12697" y="5640"/>
                    <a:pt x="12697" y="4820"/>
                  </a:cubicBezTo>
                  <a:cubicBezTo>
                    <a:pt x="12760" y="4253"/>
                    <a:pt x="12445" y="3749"/>
                    <a:pt x="12036" y="3529"/>
                  </a:cubicBezTo>
                  <a:lnTo>
                    <a:pt x="12036" y="3308"/>
                  </a:lnTo>
                  <a:cubicBezTo>
                    <a:pt x="12036" y="2489"/>
                    <a:pt x="11311" y="1828"/>
                    <a:pt x="10492" y="1828"/>
                  </a:cubicBezTo>
                  <a:lnTo>
                    <a:pt x="9389" y="1828"/>
                  </a:lnTo>
                  <a:cubicBezTo>
                    <a:pt x="8098" y="1828"/>
                    <a:pt x="6932" y="1071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8" name="Google Shape;7058;p88"/>
          <p:cNvGrpSpPr/>
          <p:nvPr/>
        </p:nvGrpSpPr>
        <p:grpSpPr>
          <a:xfrm>
            <a:off x="5748546" y="2887174"/>
            <a:ext cx="356326" cy="358971"/>
            <a:chOff x="-54026025" y="3192625"/>
            <a:chExt cx="316650" cy="319000"/>
          </a:xfrm>
          <a:solidFill>
            <a:schemeClr val="tx1"/>
          </a:solidFill>
        </p:grpSpPr>
        <p:sp>
          <p:nvSpPr>
            <p:cNvPr id="7059" name="Google Shape;7059;p88"/>
            <p:cNvSpPr/>
            <p:nvPr/>
          </p:nvSpPr>
          <p:spPr>
            <a:xfrm>
              <a:off x="-54026025" y="3312350"/>
              <a:ext cx="18125" cy="63800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725" y="0"/>
                  </a:moveTo>
                  <a:cubicBezTo>
                    <a:pt x="315" y="189"/>
                    <a:pt x="0" y="693"/>
                    <a:pt x="0" y="1260"/>
                  </a:cubicBezTo>
                  <a:cubicBezTo>
                    <a:pt x="0" y="1796"/>
                    <a:pt x="315" y="2268"/>
                    <a:pt x="725" y="2552"/>
                  </a:cubicBezTo>
                  <a:lnTo>
                    <a:pt x="725" y="15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88"/>
            <p:cNvSpPr/>
            <p:nvPr/>
          </p:nvSpPr>
          <p:spPr>
            <a:xfrm>
              <a:off x="-53890550" y="3192625"/>
              <a:ext cx="125250" cy="56725"/>
            </a:xfrm>
            <a:custGeom>
              <a:avLst/>
              <a:gdLst/>
              <a:ahLst/>
              <a:cxnLst/>
              <a:rect l="l" t="t" r="r" b="b"/>
              <a:pathLst>
                <a:path w="5010" h="2269" extrusionOk="0">
                  <a:moveTo>
                    <a:pt x="914" y="0"/>
                  </a:moveTo>
                  <a:cubicBezTo>
                    <a:pt x="599" y="0"/>
                    <a:pt x="315" y="63"/>
                    <a:pt x="0" y="95"/>
                  </a:cubicBezTo>
                  <a:cubicBezTo>
                    <a:pt x="158" y="536"/>
                    <a:pt x="441" y="914"/>
                    <a:pt x="756" y="1260"/>
                  </a:cubicBezTo>
                  <a:cubicBezTo>
                    <a:pt x="1418" y="1891"/>
                    <a:pt x="2237" y="2269"/>
                    <a:pt x="3151" y="2269"/>
                  </a:cubicBezTo>
                  <a:lnTo>
                    <a:pt x="5009" y="2269"/>
                  </a:lnTo>
                  <a:cubicBezTo>
                    <a:pt x="4127" y="914"/>
                    <a:pt x="2647" y="0"/>
                    <a:pt x="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88"/>
            <p:cNvSpPr/>
            <p:nvPr/>
          </p:nvSpPr>
          <p:spPr>
            <a:xfrm>
              <a:off x="-53839375" y="3306025"/>
              <a:ext cx="55175" cy="55175"/>
            </a:xfrm>
            <a:custGeom>
              <a:avLst/>
              <a:gdLst/>
              <a:ahLst/>
              <a:cxnLst/>
              <a:rect l="l" t="t" r="r" b="b"/>
              <a:pathLst>
                <a:path w="2207" h="2207" extrusionOk="0">
                  <a:moveTo>
                    <a:pt x="1104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4" y="2206"/>
                  </a:cubicBezTo>
                  <a:cubicBezTo>
                    <a:pt x="1734" y="2206"/>
                    <a:pt x="2206" y="1702"/>
                    <a:pt x="2206" y="1104"/>
                  </a:cubicBezTo>
                  <a:cubicBezTo>
                    <a:pt x="2206" y="505"/>
                    <a:pt x="1734" y="1"/>
                    <a:pt x="11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88"/>
            <p:cNvSpPr/>
            <p:nvPr/>
          </p:nvSpPr>
          <p:spPr>
            <a:xfrm>
              <a:off x="-53950425" y="3306025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3" y="2206"/>
                  </a:cubicBezTo>
                  <a:cubicBezTo>
                    <a:pt x="1702" y="2206"/>
                    <a:pt x="2206" y="1702"/>
                    <a:pt x="2206" y="1104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88"/>
            <p:cNvSpPr/>
            <p:nvPr/>
          </p:nvSpPr>
          <p:spPr>
            <a:xfrm>
              <a:off x="-53985075" y="3400950"/>
              <a:ext cx="236300" cy="110675"/>
            </a:xfrm>
            <a:custGeom>
              <a:avLst/>
              <a:gdLst/>
              <a:ahLst/>
              <a:cxnLst/>
              <a:rect l="l" t="t" r="r" b="b"/>
              <a:pathLst>
                <a:path w="9452" h="4427" extrusionOk="0">
                  <a:moveTo>
                    <a:pt x="5790" y="969"/>
                  </a:moveTo>
                  <a:cubicBezTo>
                    <a:pt x="5884" y="969"/>
                    <a:pt x="5971" y="1008"/>
                    <a:pt x="6018" y="1087"/>
                  </a:cubicBezTo>
                  <a:cubicBezTo>
                    <a:pt x="6176" y="1245"/>
                    <a:pt x="6176" y="1497"/>
                    <a:pt x="6018" y="1591"/>
                  </a:cubicBezTo>
                  <a:cubicBezTo>
                    <a:pt x="5671" y="1969"/>
                    <a:pt x="5199" y="2158"/>
                    <a:pt x="4726" y="2158"/>
                  </a:cubicBezTo>
                  <a:cubicBezTo>
                    <a:pt x="4254" y="2158"/>
                    <a:pt x="3750" y="1969"/>
                    <a:pt x="3435" y="1591"/>
                  </a:cubicBezTo>
                  <a:cubicBezTo>
                    <a:pt x="3277" y="1434"/>
                    <a:pt x="3277" y="1213"/>
                    <a:pt x="3435" y="1087"/>
                  </a:cubicBezTo>
                  <a:cubicBezTo>
                    <a:pt x="3513" y="1008"/>
                    <a:pt x="3608" y="969"/>
                    <a:pt x="3698" y="969"/>
                  </a:cubicBezTo>
                  <a:cubicBezTo>
                    <a:pt x="3789" y="969"/>
                    <a:pt x="3876" y="1008"/>
                    <a:pt x="3939" y="1087"/>
                  </a:cubicBezTo>
                  <a:cubicBezTo>
                    <a:pt x="4159" y="1308"/>
                    <a:pt x="4443" y="1418"/>
                    <a:pt x="4726" y="1418"/>
                  </a:cubicBezTo>
                  <a:cubicBezTo>
                    <a:pt x="5010" y="1418"/>
                    <a:pt x="5293" y="1308"/>
                    <a:pt x="5514" y="1087"/>
                  </a:cubicBezTo>
                  <a:cubicBezTo>
                    <a:pt x="5593" y="1008"/>
                    <a:pt x="5695" y="969"/>
                    <a:pt x="5790" y="969"/>
                  </a:cubicBezTo>
                  <a:close/>
                  <a:moveTo>
                    <a:pt x="4711" y="0"/>
                  </a:moveTo>
                  <a:cubicBezTo>
                    <a:pt x="4002" y="0"/>
                    <a:pt x="3293" y="205"/>
                    <a:pt x="2678" y="615"/>
                  </a:cubicBezTo>
                  <a:cubicBezTo>
                    <a:pt x="2615" y="646"/>
                    <a:pt x="2552" y="709"/>
                    <a:pt x="2489" y="709"/>
                  </a:cubicBezTo>
                  <a:lnTo>
                    <a:pt x="1" y="709"/>
                  </a:lnTo>
                  <a:cubicBezTo>
                    <a:pt x="505" y="2820"/>
                    <a:pt x="2458" y="4427"/>
                    <a:pt x="4726" y="4427"/>
                  </a:cubicBezTo>
                  <a:cubicBezTo>
                    <a:pt x="7026" y="4427"/>
                    <a:pt x="8948" y="2820"/>
                    <a:pt x="9452" y="709"/>
                  </a:cubicBezTo>
                  <a:lnTo>
                    <a:pt x="6963" y="709"/>
                  </a:lnTo>
                  <a:cubicBezTo>
                    <a:pt x="6869" y="646"/>
                    <a:pt x="6774" y="646"/>
                    <a:pt x="6743" y="615"/>
                  </a:cubicBezTo>
                  <a:cubicBezTo>
                    <a:pt x="6128" y="205"/>
                    <a:pt x="5419" y="0"/>
                    <a:pt x="47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88"/>
            <p:cNvSpPr/>
            <p:nvPr/>
          </p:nvSpPr>
          <p:spPr>
            <a:xfrm>
              <a:off x="-53986650" y="3342275"/>
              <a:ext cx="241025" cy="55150"/>
            </a:xfrm>
            <a:custGeom>
              <a:avLst/>
              <a:gdLst/>
              <a:ahLst/>
              <a:cxnLst/>
              <a:rect l="l" t="t" r="r" b="b"/>
              <a:pathLst>
                <a:path w="9641" h="2206" extrusionOk="0">
                  <a:moveTo>
                    <a:pt x="1" y="0"/>
                  </a:moveTo>
                  <a:lnTo>
                    <a:pt x="1" y="1859"/>
                  </a:lnTo>
                  <a:lnTo>
                    <a:pt x="1" y="2206"/>
                  </a:lnTo>
                  <a:lnTo>
                    <a:pt x="2458" y="2206"/>
                  </a:lnTo>
                  <a:cubicBezTo>
                    <a:pt x="3198" y="1749"/>
                    <a:pt x="4017" y="1520"/>
                    <a:pt x="4829" y="1520"/>
                  </a:cubicBezTo>
                  <a:cubicBezTo>
                    <a:pt x="5640" y="1520"/>
                    <a:pt x="6443" y="1749"/>
                    <a:pt x="7152" y="2206"/>
                  </a:cubicBezTo>
                  <a:lnTo>
                    <a:pt x="9641" y="2206"/>
                  </a:lnTo>
                  <a:lnTo>
                    <a:pt x="9641" y="1859"/>
                  </a:lnTo>
                  <a:lnTo>
                    <a:pt x="9641" y="0"/>
                  </a:lnTo>
                  <a:lnTo>
                    <a:pt x="8853" y="0"/>
                  </a:lnTo>
                  <a:cubicBezTo>
                    <a:pt x="8696" y="882"/>
                    <a:pt x="7940" y="1512"/>
                    <a:pt x="7026" y="1512"/>
                  </a:cubicBezTo>
                  <a:cubicBezTo>
                    <a:pt x="6144" y="1512"/>
                    <a:pt x="5388" y="882"/>
                    <a:pt x="5230" y="0"/>
                  </a:cubicBezTo>
                  <a:lnTo>
                    <a:pt x="4411" y="0"/>
                  </a:lnTo>
                  <a:cubicBezTo>
                    <a:pt x="4254" y="882"/>
                    <a:pt x="3466" y="1512"/>
                    <a:pt x="2584" y="1512"/>
                  </a:cubicBezTo>
                  <a:cubicBezTo>
                    <a:pt x="1670" y="1512"/>
                    <a:pt x="946" y="882"/>
                    <a:pt x="7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88"/>
            <p:cNvSpPr/>
            <p:nvPr/>
          </p:nvSpPr>
          <p:spPr>
            <a:xfrm>
              <a:off x="-53989000" y="3199700"/>
              <a:ext cx="241800" cy="123700"/>
            </a:xfrm>
            <a:custGeom>
              <a:avLst/>
              <a:gdLst/>
              <a:ahLst/>
              <a:cxnLst/>
              <a:rect l="l" t="t" r="r" b="b"/>
              <a:pathLst>
                <a:path w="9672" h="4948" extrusionOk="0">
                  <a:moveTo>
                    <a:pt x="3245" y="1"/>
                  </a:moveTo>
                  <a:cubicBezTo>
                    <a:pt x="1355" y="662"/>
                    <a:pt x="0" y="2490"/>
                    <a:pt x="0" y="4601"/>
                  </a:cubicBezTo>
                  <a:lnTo>
                    <a:pt x="0" y="4947"/>
                  </a:lnTo>
                  <a:lnTo>
                    <a:pt x="788" y="4947"/>
                  </a:lnTo>
                  <a:cubicBezTo>
                    <a:pt x="945" y="4096"/>
                    <a:pt x="1701" y="3466"/>
                    <a:pt x="2615" y="3466"/>
                  </a:cubicBezTo>
                  <a:cubicBezTo>
                    <a:pt x="3529" y="3466"/>
                    <a:pt x="4253" y="4096"/>
                    <a:pt x="4411" y="4947"/>
                  </a:cubicBezTo>
                  <a:lnTo>
                    <a:pt x="5261" y="4947"/>
                  </a:lnTo>
                  <a:cubicBezTo>
                    <a:pt x="5419" y="4096"/>
                    <a:pt x="6207" y="3466"/>
                    <a:pt x="7057" y="3466"/>
                  </a:cubicBezTo>
                  <a:cubicBezTo>
                    <a:pt x="7971" y="3466"/>
                    <a:pt x="8727" y="4096"/>
                    <a:pt x="8884" y="4947"/>
                  </a:cubicBezTo>
                  <a:lnTo>
                    <a:pt x="9672" y="4947"/>
                  </a:lnTo>
                  <a:lnTo>
                    <a:pt x="9672" y="4601"/>
                  </a:lnTo>
                  <a:cubicBezTo>
                    <a:pt x="9672" y="3939"/>
                    <a:pt x="9546" y="3309"/>
                    <a:pt x="9262" y="2710"/>
                  </a:cubicBezTo>
                  <a:lnTo>
                    <a:pt x="7089" y="2710"/>
                  </a:lnTo>
                  <a:cubicBezTo>
                    <a:pt x="5986" y="2710"/>
                    <a:pt x="4978" y="2301"/>
                    <a:pt x="4190" y="1513"/>
                  </a:cubicBezTo>
                  <a:cubicBezTo>
                    <a:pt x="3749" y="1072"/>
                    <a:pt x="3434" y="568"/>
                    <a:pt x="3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88"/>
            <p:cNvSpPr/>
            <p:nvPr/>
          </p:nvSpPr>
          <p:spPr>
            <a:xfrm>
              <a:off x="-53728300" y="331077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0" y="0"/>
                  </a:moveTo>
                  <a:lnTo>
                    <a:pt x="0" y="158"/>
                  </a:lnTo>
                  <a:lnTo>
                    <a:pt x="0" y="2583"/>
                  </a:lnTo>
                  <a:cubicBezTo>
                    <a:pt x="441" y="2300"/>
                    <a:pt x="756" y="1827"/>
                    <a:pt x="756" y="1260"/>
                  </a:cubicBezTo>
                  <a:cubicBezTo>
                    <a:pt x="756" y="756"/>
                    <a:pt x="473" y="25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7" name="Google Shape;7067;p88"/>
          <p:cNvGrpSpPr/>
          <p:nvPr/>
        </p:nvGrpSpPr>
        <p:grpSpPr>
          <a:xfrm>
            <a:off x="5768492" y="3358148"/>
            <a:ext cx="316434" cy="358099"/>
            <a:chOff x="-54007925" y="3584850"/>
            <a:chExt cx="281200" cy="318225"/>
          </a:xfrm>
          <a:solidFill>
            <a:schemeClr val="tx1"/>
          </a:solidFill>
        </p:grpSpPr>
        <p:sp>
          <p:nvSpPr>
            <p:cNvPr id="7068" name="Google Shape;7068;p88"/>
            <p:cNvSpPr/>
            <p:nvPr/>
          </p:nvSpPr>
          <p:spPr>
            <a:xfrm>
              <a:off x="-53943325" y="3716375"/>
              <a:ext cx="151250" cy="18950"/>
            </a:xfrm>
            <a:custGeom>
              <a:avLst/>
              <a:gdLst/>
              <a:ahLst/>
              <a:cxnLst/>
              <a:rect l="l" t="t" r="r" b="b"/>
              <a:pathLst>
                <a:path w="6050" h="758" extrusionOk="0">
                  <a:moveTo>
                    <a:pt x="0" y="1"/>
                  </a:moveTo>
                  <a:cubicBezTo>
                    <a:pt x="441" y="474"/>
                    <a:pt x="1040" y="757"/>
                    <a:pt x="1702" y="757"/>
                  </a:cubicBezTo>
                  <a:lnTo>
                    <a:pt x="4348" y="757"/>
                  </a:lnTo>
                  <a:cubicBezTo>
                    <a:pt x="5041" y="757"/>
                    <a:pt x="5608" y="474"/>
                    <a:pt x="6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88"/>
            <p:cNvSpPr/>
            <p:nvPr/>
          </p:nvSpPr>
          <p:spPr>
            <a:xfrm>
              <a:off x="-53970100" y="3679375"/>
              <a:ext cx="205575" cy="18125"/>
            </a:xfrm>
            <a:custGeom>
              <a:avLst/>
              <a:gdLst/>
              <a:ahLst/>
              <a:cxnLst/>
              <a:rect l="l" t="t" r="r" b="b"/>
              <a:pathLst>
                <a:path w="8223" h="725" extrusionOk="0">
                  <a:moveTo>
                    <a:pt x="0" y="0"/>
                  </a:moveTo>
                  <a:lnTo>
                    <a:pt x="0" y="725"/>
                  </a:lnTo>
                  <a:lnTo>
                    <a:pt x="8223" y="725"/>
                  </a:lnTo>
                  <a:lnTo>
                    <a:pt x="82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88"/>
            <p:cNvSpPr/>
            <p:nvPr/>
          </p:nvSpPr>
          <p:spPr>
            <a:xfrm>
              <a:off x="-53970100" y="3715600"/>
              <a:ext cx="204800" cy="187475"/>
            </a:xfrm>
            <a:custGeom>
              <a:avLst/>
              <a:gdLst/>
              <a:ahLst/>
              <a:cxnLst/>
              <a:rect l="l" t="t" r="r" b="b"/>
              <a:pathLst>
                <a:path w="8192" h="7499" extrusionOk="0">
                  <a:moveTo>
                    <a:pt x="2584" y="2300"/>
                  </a:moveTo>
                  <a:cubicBezTo>
                    <a:pt x="2804" y="2300"/>
                    <a:pt x="2962" y="2426"/>
                    <a:pt x="2962" y="2647"/>
                  </a:cubicBezTo>
                  <a:cubicBezTo>
                    <a:pt x="2962" y="2836"/>
                    <a:pt x="2804" y="2993"/>
                    <a:pt x="2584" y="2993"/>
                  </a:cubicBezTo>
                  <a:cubicBezTo>
                    <a:pt x="2395" y="2993"/>
                    <a:pt x="2237" y="2836"/>
                    <a:pt x="2237" y="2647"/>
                  </a:cubicBezTo>
                  <a:cubicBezTo>
                    <a:pt x="2237" y="2426"/>
                    <a:pt x="2395" y="2300"/>
                    <a:pt x="2584" y="2300"/>
                  </a:cubicBezTo>
                  <a:close/>
                  <a:moveTo>
                    <a:pt x="5577" y="2300"/>
                  </a:moveTo>
                  <a:cubicBezTo>
                    <a:pt x="5797" y="2300"/>
                    <a:pt x="5955" y="2458"/>
                    <a:pt x="5955" y="2647"/>
                  </a:cubicBezTo>
                  <a:cubicBezTo>
                    <a:pt x="5955" y="2836"/>
                    <a:pt x="5797" y="2993"/>
                    <a:pt x="5577" y="2993"/>
                  </a:cubicBezTo>
                  <a:cubicBezTo>
                    <a:pt x="5388" y="2993"/>
                    <a:pt x="5230" y="2836"/>
                    <a:pt x="5230" y="2647"/>
                  </a:cubicBezTo>
                  <a:cubicBezTo>
                    <a:pt x="5230" y="2458"/>
                    <a:pt x="5388" y="2300"/>
                    <a:pt x="5577" y="2300"/>
                  </a:cubicBezTo>
                  <a:close/>
                  <a:moveTo>
                    <a:pt x="5191" y="4072"/>
                  </a:moveTo>
                  <a:cubicBezTo>
                    <a:pt x="5285" y="4072"/>
                    <a:pt x="5372" y="4112"/>
                    <a:pt x="5419" y="4191"/>
                  </a:cubicBezTo>
                  <a:cubicBezTo>
                    <a:pt x="5577" y="4348"/>
                    <a:pt x="5577" y="4569"/>
                    <a:pt x="5419" y="4695"/>
                  </a:cubicBezTo>
                  <a:cubicBezTo>
                    <a:pt x="5072" y="5041"/>
                    <a:pt x="4600" y="5230"/>
                    <a:pt x="4127" y="5230"/>
                  </a:cubicBezTo>
                  <a:cubicBezTo>
                    <a:pt x="3655" y="5230"/>
                    <a:pt x="3151" y="5041"/>
                    <a:pt x="2836" y="4695"/>
                  </a:cubicBezTo>
                  <a:cubicBezTo>
                    <a:pt x="2678" y="4537"/>
                    <a:pt x="2678" y="4285"/>
                    <a:pt x="2836" y="4191"/>
                  </a:cubicBezTo>
                  <a:cubicBezTo>
                    <a:pt x="2914" y="4112"/>
                    <a:pt x="3009" y="4072"/>
                    <a:pt x="3099" y="4072"/>
                  </a:cubicBezTo>
                  <a:cubicBezTo>
                    <a:pt x="3190" y="4072"/>
                    <a:pt x="3277" y="4112"/>
                    <a:pt x="3340" y="4191"/>
                  </a:cubicBezTo>
                  <a:cubicBezTo>
                    <a:pt x="3560" y="4395"/>
                    <a:pt x="3844" y="4498"/>
                    <a:pt x="4127" y="4498"/>
                  </a:cubicBezTo>
                  <a:cubicBezTo>
                    <a:pt x="4411" y="4498"/>
                    <a:pt x="4694" y="4395"/>
                    <a:pt x="4915" y="4191"/>
                  </a:cubicBezTo>
                  <a:cubicBezTo>
                    <a:pt x="4994" y="4112"/>
                    <a:pt x="5096" y="4072"/>
                    <a:pt x="5191" y="4072"/>
                  </a:cubicBezTo>
                  <a:close/>
                  <a:moveTo>
                    <a:pt x="0" y="0"/>
                  </a:moveTo>
                  <a:lnTo>
                    <a:pt x="0" y="3340"/>
                  </a:lnTo>
                  <a:cubicBezTo>
                    <a:pt x="0" y="5577"/>
                    <a:pt x="1859" y="7499"/>
                    <a:pt x="4096" y="7499"/>
                  </a:cubicBezTo>
                  <a:cubicBezTo>
                    <a:pt x="6333" y="7499"/>
                    <a:pt x="8191" y="5640"/>
                    <a:pt x="8191" y="3340"/>
                  </a:cubicBezTo>
                  <a:lnTo>
                    <a:pt x="8191" y="0"/>
                  </a:lnTo>
                  <a:lnTo>
                    <a:pt x="8034" y="0"/>
                  </a:lnTo>
                  <a:cubicBezTo>
                    <a:pt x="7467" y="946"/>
                    <a:pt x="6490" y="1513"/>
                    <a:pt x="5419" y="1513"/>
                  </a:cubicBezTo>
                  <a:lnTo>
                    <a:pt x="2804" y="1513"/>
                  </a:lnTo>
                  <a:cubicBezTo>
                    <a:pt x="1701" y="1513"/>
                    <a:pt x="693" y="946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88"/>
            <p:cNvSpPr/>
            <p:nvPr/>
          </p:nvSpPr>
          <p:spPr>
            <a:xfrm>
              <a:off x="-54007125" y="3584850"/>
              <a:ext cx="278825" cy="74850"/>
            </a:xfrm>
            <a:custGeom>
              <a:avLst/>
              <a:gdLst/>
              <a:ahLst/>
              <a:cxnLst/>
              <a:rect l="l" t="t" r="r" b="b"/>
              <a:pathLst>
                <a:path w="11153" h="2994" extrusionOk="0">
                  <a:moveTo>
                    <a:pt x="5577" y="1"/>
                  </a:moveTo>
                  <a:cubicBezTo>
                    <a:pt x="2867" y="1"/>
                    <a:pt x="0" y="788"/>
                    <a:pt x="0" y="2238"/>
                  </a:cubicBezTo>
                  <a:cubicBezTo>
                    <a:pt x="0" y="2647"/>
                    <a:pt x="315" y="2994"/>
                    <a:pt x="725" y="2994"/>
                  </a:cubicBezTo>
                  <a:lnTo>
                    <a:pt x="10429" y="2994"/>
                  </a:lnTo>
                  <a:cubicBezTo>
                    <a:pt x="10838" y="2994"/>
                    <a:pt x="11153" y="2679"/>
                    <a:pt x="11153" y="2238"/>
                  </a:cubicBezTo>
                  <a:cubicBezTo>
                    <a:pt x="11153" y="788"/>
                    <a:pt x="82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88"/>
            <p:cNvSpPr/>
            <p:nvPr/>
          </p:nvSpPr>
          <p:spPr>
            <a:xfrm>
              <a:off x="-54007925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757" y="0"/>
                  </a:moveTo>
                  <a:cubicBezTo>
                    <a:pt x="316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57" y="2584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88"/>
            <p:cNvSpPr/>
            <p:nvPr/>
          </p:nvSpPr>
          <p:spPr>
            <a:xfrm>
              <a:off x="-53745625" y="3740025"/>
              <a:ext cx="18900" cy="64600"/>
            </a:xfrm>
            <a:custGeom>
              <a:avLst/>
              <a:gdLst/>
              <a:ahLst/>
              <a:cxnLst/>
              <a:rect l="l" t="t" r="r" b="b"/>
              <a:pathLst>
                <a:path w="756" h="2584" extrusionOk="0">
                  <a:moveTo>
                    <a:pt x="0" y="0"/>
                  </a:moveTo>
                  <a:lnTo>
                    <a:pt x="0" y="2584"/>
                  </a:lnTo>
                  <a:cubicBezTo>
                    <a:pt x="441" y="2300"/>
                    <a:pt x="756" y="1827"/>
                    <a:pt x="756" y="1260"/>
                  </a:cubicBezTo>
                  <a:cubicBezTo>
                    <a:pt x="693" y="725"/>
                    <a:pt x="441" y="25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4" name="Google Shape;7074;p88"/>
          <p:cNvGrpSpPr/>
          <p:nvPr/>
        </p:nvGrpSpPr>
        <p:grpSpPr>
          <a:xfrm>
            <a:off x="5768492" y="3820033"/>
            <a:ext cx="316434" cy="358914"/>
            <a:chOff x="-54007925" y="3975575"/>
            <a:chExt cx="281200" cy="318950"/>
          </a:xfrm>
          <a:solidFill>
            <a:schemeClr val="tx1"/>
          </a:solidFill>
        </p:grpSpPr>
        <p:sp>
          <p:nvSpPr>
            <p:cNvPr id="7075" name="Google Shape;7075;p88"/>
            <p:cNvSpPr/>
            <p:nvPr/>
          </p:nvSpPr>
          <p:spPr>
            <a:xfrm>
              <a:off x="-53988225" y="3975575"/>
              <a:ext cx="244175" cy="142825"/>
            </a:xfrm>
            <a:custGeom>
              <a:avLst/>
              <a:gdLst/>
              <a:ahLst/>
              <a:cxnLst/>
              <a:rect l="l" t="t" r="r" b="b"/>
              <a:pathLst>
                <a:path w="9767" h="5713" extrusionOk="0">
                  <a:moveTo>
                    <a:pt x="5161" y="1329"/>
                  </a:moveTo>
                  <a:cubicBezTo>
                    <a:pt x="5247" y="1329"/>
                    <a:pt x="5333" y="1337"/>
                    <a:pt x="5419" y="1353"/>
                  </a:cubicBezTo>
                  <a:cubicBezTo>
                    <a:pt x="5577" y="1384"/>
                    <a:pt x="5671" y="1416"/>
                    <a:pt x="5797" y="1479"/>
                  </a:cubicBezTo>
                  <a:cubicBezTo>
                    <a:pt x="6617" y="1857"/>
                    <a:pt x="7026" y="2960"/>
                    <a:pt x="6837" y="4220"/>
                  </a:cubicBezTo>
                  <a:cubicBezTo>
                    <a:pt x="6774" y="4409"/>
                    <a:pt x="6617" y="4535"/>
                    <a:pt x="6459" y="4535"/>
                  </a:cubicBezTo>
                  <a:lnTo>
                    <a:pt x="6396" y="4535"/>
                  </a:lnTo>
                  <a:cubicBezTo>
                    <a:pt x="6207" y="4503"/>
                    <a:pt x="6049" y="4283"/>
                    <a:pt x="6081" y="4094"/>
                  </a:cubicBezTo>
                  <a:cubicBezTo>
                    <a:pt x="6239" y="3117"/>
                    <a:pt x="5892" y="2172"/>
                    <a:pt x="5293" y="2046"/>
                  </a:cubicBezTo>
                  <a:cubicBezTo>
                    <a:pt x="5250" y="2037"/>
                    <a:pt x="5205" y="2032"/>
                    <a:pt x="5161" y="2032"/>
                  </a:cubicBezTo>
                  <a:cubicBezTo>
                    <a:pt x="4601" y="2032"/>
                    <a:pt x="4022" y="2752"/>
                    <a:pt x="3876" y="3716"/>
                  </a:cubicBezTo>
                  <a:cubicBezTo>
                    <a:pt x="3847" y="3888"/>
                    <a:pt x="3660" y="4035"/>
                    <a:pt x="3484" y="4035"/>
                  </a:cubicBezTo>
                  <a:cubicBezTo>
                    <a:pt x="3468" y="4035"/>
                    <a:pt x="3451" y="4033"/>
                    <a:pt x="3435" y="4031"/>
                  </a:cubicBezTo>
                  <a:cubicBezTo>
                    <a:pt x="3246" y="3968"/>
                    <a:pt x="3088" y="3779"/>
                    <a:pt x="3120" y="3590"/>
                  </a:cubicBezTo>
                  <a:cubicBezTo>
                    <a:pt x="3351" y="2261"/>
                    <a:pt x="4217" y="1329"/>
                    <a:pt x="5161" y="1329"/>
                  </a:cubicBezTo>
                  <a:close/>
                  <a:moveTo>
                    <a:pt x="6821" y="1"/>
                  </a:moveTo>
                  <a:cubicBezTo>
                    <a:pt x="6045" y="1"/>
                    <a:pt x="5381" y="480"/>
                    <a:pt x="5104" y="1227"/>
                  </a:cubicBezTo>
                  <a:lnTo>
                    <a:pt x="3939" y="1038"/>
                  </a:lnTo>
                  <a:cubicBezTo>
                    <a:pt x="3734" y="998"/>
                    <a:pt x="3530" y="979"/>
                    <a:pt x="3328" y="979"/>
                  </a:cubicBezTo>
                  <a:cubicBezTo>
                    <a:pt x="1759" y="979"/>
                    <a:pt x="343" y="2128"/>
                    <a:pt x="64" y="3747"/>
                  </a:cubicBezTo>
                  <a:cubicBezTo>
                    <a:pt x="1" y="3936"/>
                    <a:pt x="158" y="4125"/>
                    <a:pt x="379" y="4188"/>
                  </a:cubicBezTo>
                  <a:lnTo>
                    <a:pt x="9200" y="5700"/>
                  </a:lnTo>
                  <a:cubicBezTo>
                    <a:pt x="9225" y="5709"/>
                    <a:pt x="9251" y="5713"/>
                    <a:pt x="9276" y="5713"/>
                  </a:cubicBezTo>
                  <a:cubicBezTo>
                    <a:pt x="9437" y="5713"/>
                    <a:pt x="9582" y="5549"/>
                    <a:pt x="9610" y="5385"/>
                  </a:cubicBezTo>
                  <a:cubicBezTo>
                    <a:pt x="9767" y="4535"/>
                    <a:pt x="9578" y="3621"/>
                    <a:pt x="9074" y="2865"/>
                  </a:cubicBezTo>
                  <a:cubicBezTo>
                    <a:pt x="8570" y="2203"/>
                    <a:pt x="7782" y="1731"/>
                    <a:pt x="6900" y="1573"/>
                  </a:cubicBezTo>
                  <a:lnTo>
                    <a:pt x="5892" y="1384"/>
                  </a:lnTo>
                  <a:cubicBezTo>
                    <a:pt x="6090" y="1017"/>
                    <a:pt x="6465" y="776"/>
                    <a:pt x="6882" y="776"/>
                  </a:cubicBezTo>
                  <a:cubicBezTo>
                    <a:pt x="6929" y="776"/>
                    <a:pt x="6978" y="779"/>
                    <a:pt x="7026" y="786"/>
                  </a:cubicBezTo>
                  <a:cubicBezTo>
                    <a:pt x="7042" y="788"/>
                    <a:pt x="7059" y="790"/>
                    <a:pt x="7075" y="790"/>
                  </a:cubicBezTo>
                  <a:cubicBezTo>
                    <a:pt x="7247" y="790"/>
                    <a:pt x="7410" y="643"/>
                    <a:pt x="7467" y="471"/>
                  </a:cubicBezTo>
                  <a:cubicBezTo>
                    <a:pt x="7499" y="282"/>
                    <a:pt x="7341" y="93"/>
                    <a:pt x="7152" y="30"/>
                  </a:cubicBezTo>
                  <a:cubicBezTo>
                    <a:pt x="7040" y="10"/>
                    <a:pt x="6930" y="1"/>
                    <a:pt x="6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88"/>
            <p:cNvSpPr/>
            <p:nvPr/>
          </p:nvSpPr>
          <p:spPr>
            <a:xfrm>
              <a:off x="-53970100" y="4100750"/>
              <a:ext cx="204800" cy="193775"/>
            </a:xfrm>
            <a:custGeom>
              <a:avLst/>
              <a:gdLst/>
              <a:ahLst/>
              <a:cxnLst/>
              <a:rect l="l" t="t" r="r" b="b"/>
              <a:pathLst>
                <a:path w="8192" h="7751" extrusionOk="0">
                  <a:moveTo>
                    <a:pt x="2584" y="1796"/>
                  </a:moveTo>
                  <a:cubicBezTo>
                    <a:pt x="2804" y="1796"/>
                    <a:pt x="2962" y="1954"/>
                    <a:pt x="2962" y="2143"/>
                  </a:cubicBezTo>
                  <a:cubicBezTo>
                    <a:pt x="2962" y="2363"/>
                    <a:pt x="2804" y="2521"/>
                    <a:pt x="2584" y="2521"/>
                  </a:cubicBezTo>
                  <a:cubicBezTo>
                    <a:pt x="2395" y="2521"/>
                    <a:pt x="2237" y="2363"/>
                    <a:pt x="2237" y="2143"/>
                  </a:cubicBezTo>
                  <a:cubicBezTo>
                    <a:pt x="2237" y="1954"/>
                    <a:pt x="2395" y="1796"/>
                    <a:pt x="2584" y="1796"/>
                  </a:cubicBezTo>
                  <a:close/>
                  <a:moveTo>
                    <a:pt x="5577" y="1796"/>
                  </a:moveTo>
                  <a:cubicBezTo>
                    <a:pt x="5797" y="1796"/>
                    <a:pt x="5955" y="1954"/>
                    <a:pt x="5955" y="2143"/>
                  </a:cubicBezTo>
                  <a:cubicBezTo>
                    <a:pt x="5955" y="2363"/>
                    <a:pt x="5797" y="2521"/>
                    <a:pt x="5577" y="2521"/>
                  </a:cubicBezTo>
                  <a:cubicBezTo>
                    <a:pt x="5388" y="2521"/>
                    <a:pt x="5230" y="2363"/>
                    <a:pt x="5230" y="2143"/>
                  </a:cubicBezTo>
                  <a:cubicBezTo>
                    <a:pt x="5230" y="1954"/>
                    <a:pt x="5388" y="1796"/>
                    <a:pt x="5577" y="1796"/>
                  </a:cubicBezTo>
                  <a:close/>
                  <a:moveTo>
                    <a:pt x="5147" y="4324"/>
                  </a:moveTo>
                  <a:cubicBezTo>
                    <a:pt x="5238" y="4324"/>
                    <a:pt x="5324" y="4364"/>
                    <a:pt x="5388" y="4443"/>
                  </a:cubicBezTo>
                  <a:cubicBezTo>
                    <a:pt x="5545" y="4600"/>
                    <a:pt x="5545" y="4852"/>
                    <a:pt x="5388" y="4947"/>
                  </a:cubicBezTo>
                  <a:cubicBezTo>
                    <a:pt x="5041" y="5325"/>
                    <a:pt x="4568" y="5514"/>
                    <a:pt x="4096" y="5514"/>
                  </a:cubicBezTo>
                  <a:cubicBezTo>
                    <a:pt x="3623" y="5514"/>
                    <a:pt x="3119" y="5325"/>
                    <a:pt x="2804" y="4947"/>
                  </a:cubicBezTo>
                  <a:cubicBezTo>
                    <a:pt x="2647" y="4789"/>
                    <a:pt x="2647" y="4569"/>
                    <a:pt x="2804" y="4443"/>
                  </a:cubicBezTo>
                  <a:cubicBezTo>
                    <a:pt x="2883" y="4380"/>
                    <a:pt x="2977" y="4348"/>
                    <a:pt x="3068" y="4348"/>
                  </a:cubicBezTo>
                  <a:cubicBezTo>
                    <a:pt x="3159" y="4348"/>
                    <a:pt x="3245" y="4380"/>
                    <a:pt x="3308" y="4443"/>
                  </a:cubicBezTo>
                  <a:cubicBezTo>
                    <a:pt x="3529" y="4663"/>
                    <a:pt x="3812" y="4773"/>
                    <a:pt x="4096" y="4773"/>
                  </a:cubicBezTo>
                  <a:cubicBezTo>
                    <a:pt x="4379" y="4773"/>
                    <a:pt x="4663" y="4663"/>
                    <a:pt x="4883" y="4443"/>
                  </a:cubicBezTo>
                  <a:cubicBezTo>
                    <a:pt x="4962" y="4364"/>
                    <a:pt x="5057" y="4324"/>
                    <a:pt x="5147" y="4324"/>
                  </a:cubicBezTo>
                  <a:close/>
                  <a:moveTo>
                    <a:pt x="0" y="0"/>
                  </a:moveTo>
                  <a:lnTo>
                    <a:pt x="0" y="3655"/>
                  </a:lnTo>
                  <a:cubicBezTo>
                    <a:pt x="0" y="5892"/>
                    <a:pt x="1859" y="7751"/>
                    <a:pt x="4096" y="7751"/>
                  </a:cubicBezTo>
                  <a:cubicBezTo>
                    <a:pt x="6333" y="7751"/>
                    <a:pt x="8191" y="5892"/>
                    <a:pt x="8191" y="3655"/>
                  </a:cubicBezTo>
                  <a:lnTo>
                    <a:pt x="8191" y="145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88"/>
            <p:cNvSpPr/>
            <p:nvPr/>
          </p:nvSpPr>
          <p:spPr>
            <a:xfrm>
              <a:off x="-53745625" y="4132250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693" y="694"/>
                    <a:pt x="441" y="22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88"/>
            <p:cNvSpPr/>
            <p:nvPr/>
          </p:nvSpPr>
          <p:spPr>
            <a:xfrm>
              <a:off x="-54007925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316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9" name="Google Shape;7079;p88"/>
          <p:cNvGrpSpPr/>
          <p:nvPr/>
        </p:nvGrpSpPr>
        <p:grpSpPr>
          <a:xfrm>
            <a:off x="8003359" y="2904504"/>
            <a:ext cx="274770" cy="358492"/>
            <a:chOff x="-52005775" y="3208025"/>
            <a:chExt cx="244175" cy="318575"/>
          </a:xfrm>
          <a:solidFill>
            <a:schemeClr val="tx1"/>
          </a:solidFill>
        </p:grpSpPr>
        <p:sp>
          <p:nvSpPr>
            <p:cNvPr id="7080" name="Google Shape;7080;p88"/>
            <p:cNvSpPr/>
            <p:nvPr/>
          </p:nvSpPr>
          <p:spPr>
            <a:xfrm>
              <a:off x="-51800200" y="3469850"/>
              <a:ext cx="38600" cy="56750"/>
            </a:xfrm>
            <a:custGeom>
              <a:avLst/>
              <a:gdLst/>
              <a:ahLst/>
              <a:cxnLst/>
              <a:rect l="l" t="t" r="r" b="b"/>
              <a:pathLst>
                <a:path w="1544" h="2270" extrusionOk="0">
                  <a:moveTo>
                    <a:pt x="756" y="1"/>
                  </a:moveTo>
                  <a:cubicBezTo>
                    <a:pt x="347" y="1"/>
                    <a:pt x="0" y="348"/>
                    <a:pt x="0" y="726"/>
                  </a:cubicBezTo>
                  <a:cubicBezTo>
                    <a:pt x="0" y="852"/>
                    <a:pt x="32" y="915"/>
                    <a:pt x="63" y="1041"/>
                  </a:cubicBezTo>
                  <a:lnTo>
                    <a:pt x="630" y="2175"/>
                  </a:lnTo>
                  <a:cubicBezTo>
                    <a:pt x="662" y="2238"/>
                    <a:pt x="717" y="2269"/>
                    <a:pt x="776" y="2269"/>
                  </a:cubicBezTo>
                  <a:cubicBezTo>
                    <a:pt x="835" y="2269"/>
                    <a:pt x="898" y="2238"/>
                    <a:pt x="945" y="2175"/>
                  </a:cubicBezTo>
                  <a:lnTo>
                    <a:pt x="1449" y="1135"/>
                  </a:lnTo>
                  <a:cubicBezTo>
                    <a:pt x="1513" y="1009"/>
                    <a:pt x="1544" y="883"/>
                    <a:pt x="1544" y="789"/>
                  </a:cubicBezTo>
                  <a:cubicBezTo>
                    <a:pt x="1481" y="348"/>
                    <a:pt x="1166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88"/>
            <p:cNvSpPr/>
            <p:nvPr/>
          </p:nvSpPr>
          <p:spPr>
            <a:xfrm>
              <a:off x="-52005775" y="3208025"/>
              <a:ext cx="111875" cy="131900"/>
            </a:xfrm>
            <a:custGeom>
              <a:avLst/>
              <a:gdLst/>
              <a:ahLst/>
              <a:cxnLst/>
              <a:rect l="l" t="t" r="r" b="b"/>
              <a:pathLst>
                <a:path w="4475" h="5276" extrusionOk="0">
                  <a:moveTo>
                    <a:pt x="2915" y="1"/>
                  </a:moveTo>
                  <a:cubicBezTo>
                    <a:pt x="2816" y="1"/>
                    <a:pt x="2717" y="5"/>
                    <a:pt x="2615" y="14"/>
                  </a:cubicBezTo>
                  <a:cubicBezTo>
                    <a:pt x="1103" y="235"/>
                    <a:pt x="0" y="1590"/>
                    <a:pt x="0" y="3133"/>
                  </a:cubicBezTo>
                  <a:lnTo>
                    <a:pt x="0" y="4866"/>
                  </a:lnTo>
                  <a:cubicBezTo>
                    <a:pt x="32" y="5055"/>
                    <a:pt x="189" y="5276"/>
                    <a:pt x="379" y="5276"/>
                  </a:cubicBezTo>
                  <a:lnTo>
                    <a:pt x="1135" y="5276"/>
                  </a:lnTo>
                  <a:cubicBezTo>
                    <a:pt x="2993" y="5276"/>
                    <a:pt x="4474" y="3732"/>
                    <a:pt x="4474" y="1873"/>
                  </a:cubicBezTo>
                  <a:lnTo>
                    <a:pt x="4474" y="424"/>
                  </a:lnTo>
                  <a:cubicBezTo>
                    <a:pt x="4017" y="155"/>
                    <a:pt x="3490" y="1"/>
                    <a:pt x="29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88"/>
            <p:cNvSpPr/>
            <p:nvPr/>
          </p:nvSpPr>
          <p:spPr>
            <a:xfrm>
              <a:off x="-51800200" y="3385575"/>
              <a:ext cx="37025" cy="37850"/>
            </a:xfrm>
            <a:custGeom>
              <a:avLst/>
              <a:gdLst/>
              <a:ahLst/>
              <a:cxnLst/>
              <a:rect l="l" t="t" r="r" b="b"/>
              <a:pathLst>
                <a:path w="1481" h="1514" extrusionOk="0">
                  <a:moveTo>
                    <a:pt x="756" y="1"/>
                  </a:moveTo>
                  <a:cubicBezTo>
                    <a:pt x="347" y="1"/>
                    <a:pt x="0" y="348"/>
                    <a:pt x="0" y="757"/>
                  </a:cubicBezTo>
                  <a:cubicBezTo>
                    <a:pt x="0" y="1167"/>
                    <a:pt x="347" y="1513"/>
                    <a:pt x="756" y="1513"/>
                  </a:cubicBezTo>
                  <a:cubicBezTo>
                    <a:pt x="1166" y="1513"/>
                    <a:pt x="1481" y="1167"/>
                    <a:pt x="1481" y="757"/>
                  </a:cubicBezTo>
                  <a:cubicBezTo>
                    <a:pt x="1481" y="348"/>
                    <a:pt x="1166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88"/>
            <p:cNvSpPr/>
            <p:nvPr/>
          </p:nvSpPr>
          <p:spPr>
            <a:xfrm>
              <a:off x="-51800200" y="3348575"/>
              <a:ext cx="37025" cy="37025"/>
            </a:xfrm>
            <a:custGeom>
              <a:avLst/>
              <a:gdLst/>
              <a:ahLst/>
              <a:cxnLst/>
              <a:rect l="l" t="t" r="r" b="b"/>
              <a:pathLst>
                <a:path w="1481" h="1481" extrusionOk="0">
                  <a:moveTo>
                    <a:pt x="756" y="0"/>
                  </a:moveTo>
                  <a:cubicBezTo>
                    <a:pt x="347" y="0"/>
                    <a:pt x="0" y="315"/>
                    <a:pt x="0" y="756"/>
                  </a:cubicBezTo>
                  <a:cubicBezTo>
                    <a:pt x="0" y="1166"/>
                    <a:pt x="347" y="1481"/>
                    <a:pt x="756" y="1481"/>
                  </a:cubicBezTo>
                  <a:cubicBezTo>
                    <a:pt x="1166" y="1481"/>
                    <a:pt x="1481" y="1166"/>
                    <a:pt x="1481" y="756"/>
                  </a:cubicBezTo>
                  <a:cubicBezTo>
                    <a:pt x="1481" y="315"/>
                    <a:pt x="1166" y="0"/>
                    <a:pt x="7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88"/>
            <p:cNvSpPr/>
            <p:nvPr/>
          </p:nvSpPr>
          <p:spPr>
            <a:xfrm>
              <a:off x="-51800200" y="3423400"/>
              <a:ext cx="37025" cy="37025"/>
            </a:xfrm>
            <a:custGeom>
              <a:avLst/>
              <a:gdLst/>
              <a:ahLst/>
              <a:cxnLst/>
              <a:rect l="l" t="t" r="r" b="b"/>
              <a:pathLst>
                <a:path w="1481" h="1481" extrusionOk="0">
                  <a:moveTo>
                    <a:pt x="756" y="0"/>
                  </a:moveTo>
                  <a:cubicBezTo>
                    <a:pt x="347" y="0"/>
                    <a:pt x="0" y="315"/>
                    <a:pt x="0" y="725"/>
                  </a:cubicBezTo>
                  <a:cubicBezTo>
                    <a:pt x="0" y="1166"/>
                    <a:pt x="347" y="1481"/>
                    <a:pt x="756" y="1481"/>
                  </a:cubicBezTo>
                  <a:cubicBezTo>
                    <a:pt x="1166" y="1481"/>
                    <a:pt x="1481" y="1166"/>
                    <a:pt x="1481" y="725"/>
                  </a:cubicBezTo>
                  <a:cubicBezTo>
                    <a:pt x="1481" y="315"/>
                    <a:pt x="1166" y="0"/>
                    <a:pt x="7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88"/>
            <p:cNvSpPr/>
            <p:nvPr/>
          </p:nvSpPr>
          <p:spPr>
            <a:xfrm>
              <a:off x="-51875025" y="3208025"/>
              <a:ext cx="111850" cy="131125"/>
            </a:xfrm>
            <a:custGeom>
              <a:avLst/>
              <a:gdLst/>
              <a:ahLst/>
              <a:cxnLst/>
              <a:rect l="l" t="t" r="r" b="b"/>
              <a:pathLst>
                <a:path w="4474" h="5245" extrusionOk="0">
                  <a:moveTo>
                    <a:pt x="1560" y="1"/>
                  </a:moveTo>
                  <a:cubicBezTo>
                    <a:pt x="984" y="1"/>
                    <a:pt x="458" y="155"/>
                    <a:pt x="0" y="424"/>
                  </a:cubicBezTo>
                  <a:lnTo>
                    <a:pt x="0" y="1873"/>
                  </a:lnTo>
                  <a:cubicBezTo>
                    <a:pt x="0" y="3732"/>
                    <a:pt x="1481" y="5244"/>
                    <a:pt x="3340" y="5244"/>
                  </a:cubicBezTo>
                  <a:lnTo>
                    <a:pt x="4096" y="5244"/>
                  </a:lnTo>
                  <a:cubicBezTo>
                    <a:pt x="4285" y="5244"/>
                    <a:pt x="4442" y="5087"/>
                    <a:pt x="4442" y="4898"/>
                  </a:cubicBezTo>
                  <a:lnTo>
                    <a:pt x="4442" y="3165"/>
                  </a:lnTo>
                  <a:cubicBezTo>
                    <a:pt x="4474" y="1590"/>
                    <a:pt x="3371" y="235"/>
                    <a:pt x="1859" y="14"/>
                  </a:cubicBezTo>
                  <a:cubicBezTo>
                    <a:pt x="1758" y="5"/>
                    <a:pt x="1658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88"/>
            <p:cNvSpPr/>
            <p:nvPr/>
          </p:nvSpPr>
          <p:spPr>
            <a:xfrm>
              <a:off x="-52005000" y="3469850"/>
              <a:ext cx="38625" cy="56750"/>
            </a:xfrm>
            <a:custGeom>
              <a:avLst/>
              <a:gdLst/>
              <a:ahLst/>
              <a:cxnLst/>
              <a:rect l="l" t="t" r="r" b="b"/>
              <a:pathLst>
                <a:path w="1545" h="2270" extrusionOk="0">
                  <a:moveTo>
                    <a:pt x="757" y="1"/>
                  </a:moveTo>
                  <a:cubicBezTo>
                    <a:pt x="348" y="1"/>
                    <a:pt x="1" y="348"/>
                    <a:pt x="1" y="726"/>
                  </a:cubicBezTo>
                  <a:cubicBezTo>
                    <a:pt x="1" y="852"/>
                    <a:pt x="32" y="915"/>
                    <a:pt x="64" y="1041"/>
                  </a:cubicBezTo>
                  <a:lnTo>
                    <a:pt x="631" y="2175"/>
                  </a:lnTo>
                  <a:cubicBezTo>
                    <a:pt x="663" y="2238"/>
                    <a:pt x="718" y="2269"/>
                    <a:pt x="777" y="2269"/>
                  </a:cubicBezTo>
                  <a:cubicBezTo>
                    <a:pt x="836" y="2269"/>
                    <a:pt x="899" y="2238"/>
                    <a:pt x="946" y="2175"/>
                  </a:cubicBezTo>
                  <a:lnTo>
                    <a:pt x="1450" y="1135"/>
                  </a:lnTo>
                  <a:cubicBezTo>
                    <a:pt x="1482" y="1009"/>
                    <a:pt x="1545" y="883"/>
                    <a:pt x="1545" y="789"/>
                  </a:cubicBezTo>
                  <a:cubicBezTo>
                    <a:pt x="1482" y="348"/>
                    <a:pt x="1135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88"/>
            <p:cNvSpPr/>
            <p:nvPr/>
          </p:nvSpPr>
          <p:spPr>
            <a:xfrm>
              <a:off x="-52005000" y="3423400"/>
              <a:ext cx="37050" cy="37025"/>
            </a:xfrm>
            <a:custGeom>
              <a:avLst/>
              <a:gdLst/>
              <a:ahLst/>
              <a:cxnLst/>
              <a:rect l="l" t="t" r="r" b="b"/>
              <a:pathLst>
                <a:path w="1482" h="1481" extrusionOk="0">
                  <a:moveTo>
                    <a:pt x="757" y="0"/>
                  </a:moveTo>
                  <a:cubicBezTo>
                    <a:pt x="348" y="0"/>
                    <a:pt x="1" y="315"/>
                    <a:pt x="1" y="725"/>
                  </a:cubicBezTo>
                  <a:cubicBezTo>
                    <a:pt x="1" y="1166"/>
                    <a:pt x="348" y="1481"/>
                    <a:pt x="757" y="1481"/>
                  </a:cubicBezTo>
                  <a:cubicBezTo>
                    <a:pt x="1167" y="1481"/>
                    <a:pt x="1482" y="1166"/>
                    <a:pt x="1482" y="725"/>
                  </a:cubicBezTo>
                  <a:cubicBezTo>
                    <a:pt x="1482" y="315"/>
                    <a:pt x="1167" y="0"/>
                    <a:pt x="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88"/>
            <p:cNvSpPr/>
            <p:nvPr/>
          </p:nvSpPr>
          <p:spPr>
            <a:xfrm>
              <a:off x="-52005000" y="3385575"/>
              <a:ext cx="37050" cy="37850"/>
            </a:xfrm>
            <a:custGeom>
              <a:avLst/>
              <a:gdLst/>
              <a:ahLst/>
              <a:cxnLst/>
              <a:rect l="l" t="t" r="r" b="b"/>
              <a:pathLst>
                <a:path w="1482" h="1514" extrusionOk="0">
                  <a:moveTo>
                    <a:pt x="757" y="1"/>
                  </a:moveTo>
                  <a:cubicBezTo>
                    <a:pt x="348" y="1"/>
                    <a:pt x="1" y="348"/>
                    <a:pt x="1" y="757"/>
                  </a:cubicBezTo>
                  <a:cubicBezTo>
                    <a:pt x="1" y="1167"/>
                    <a:pt x="348" y="1513"/>
                    <a:pt x="757" y="1513"/>
                  </a:cubicBezTo>
                  <a:cubicBezTo>
                    <a:pt x="1167" y="1513"/>
                    <a:pt x="1482" y="1167"/>
                    <a:pt x="1482" y="757"/>
                  </a:cubicBezTo>
                  <a:cubicBezTo>
                    <a:pt x="1482" y="348"/>
                    <a:pt x="1167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88"/>
            <p:cNvSpPr/>
            <p:nvPr/>
          </p:nvSpPr>
          <p:spPr>
            <a:xfrm>
              <a:off x="-51957725" y="3298150"/>
              <a:ext cx="148100" cy="209550"/>
            </a:xfrm>
            <a:custGeom>
              <a:avLst/>
              <a:gdLst/>
              <a:ahLst/>
              <a:cxnLst/>
              <a:rect l="l" t="t" r="r" b="b"/>
              <a:pathLst>
                <a:path w="5924" h="8382" extrusionOk="0">
                  <a:moveTo>
                    <a:pt x="1449" y="3151"/>
                  </a:moveTo>
                  <a:cubicBezTo>
                    <a:pt x="1639" y="3151"/>
                    <a:pt x="1796" y="3309"/>
                    <a:pt x="1796" y="3498"/>
                  </a:cubicBezTo>
                  <a:cubicBezTo>
                    <a:pt x="1796" y="3719"/>
                    <a:pt x="1639" y="3845"/>
                    <a:pt x="1449" y="3845"/>
                  </a:cubicBezTo>
                  <a:cubicBezTo>
                    <a:pt x="1260" y="3845"/>
                    <a:pt x="1103" y="3719"/>
                    <a:pt x="1103" y="3498"/>
                  </a:cubicBezTo>
                  <a:cubicBezTo>
                    <a:pt x="1103" y="3309"/>
                    <a:pt x="1260" y="3151"/>
                    <a:pt x="1449" y="3151"/>
                  </a:cubicBezTo>
                  <a:close/>
                  <a:moveTo>
                    <a:pt x="4442" y="3183"/>
                  </a:moveTo>
                  <a:cubicBezTo>
                    <a:pt x="4631" y="3183"/>
                    <a:pt x="4789" y="3340"/>
                    <a:pt x="4789" y="3561"/>
                  </a:cubicBezTo>
                  <a:cubicBezTo>
                    <a:pt x="4789" y="3719"/>
                    <a:pt x="4631" y="3908"/>
                    <a:pt x="4442" y="3908"/>
                  </a:cubicBezTo>
                  <a:cubicBezTo>
                    <a:pt x="4253" y="3908"/>
                    <a:pt x="4096" y="3750"/>
                    <a:pt x="4096" y="3561"/>
                  </a:cubicBezTo>
                  <a:cubicBezTo>
                    <a:pt x="4096" y="3340"/>
                    <a:pt x="4253" y="3183"/>
                    <a:pt x="4442" y="3183"/>
                  </a:cubicBezTo>
                  <a:close/>
                  <a:moveTo>
                    <a:pt x="3966" y="5680"/>
                  </a:moveTo>
                  <a:cubicBezTo>
                    <a:pt x="4064" y="5680"/>
                    <a:pt x="4159" y="5719"/>
                    <a:pt x="4222" y="5798"/>
                  </a:cubicBezTo>
                  <a:cubicBezTo>
                    <a:pt x="4411" y="5955"/>
                    <a:pt x="4411" y="6176"/>
                    <a:pt x="4253" y="6302"/>
                  </a:cubicBezTo>
                  <a:cubicBezTo>
                    <a:pt x="3907" y="6648"/>
                    <a:pt x="3434" y="6869"/>
                    <a:pt x="2899" y="6869"/>
                  </a:cubicBezTo>
                  <a:cubicBezTo>
                    <a:pt x="2395" y="6869"/>
                    <a:pt x="1922" y="6648"/>
                    <a:pt x="1607" y="6302"/>
                  </a:cubicBezTo>
                  <a:cubicBezTo>
                    <a:pt x="1449" y="6144"/>
                    <a:pt x="1449" y="5924"/>
                    <a:pt x="1607" y="5798"/>
                  </a:cubicBezTo>
                  <a:cubicBezTo>
                    <a:pt x="1686" y="5719"/>
                    <a:pt x="1788" y="5680"/>
                    <a:pt x="1883" y="5680"/>
                  </a:cubicBezTo>
                  <a:cubicBezTo>
                    <a:pt x="1977" y="5680"/>
                    <a:pt x="2064" y="5719"/>
                    <a:pt x="2111" y="5798"/>
                  </a:cubicBezTo>
                  <a:cubicBezTo>
                    <a:pt x="2332" y="6018"/>
                    <a:pt x="2623" y="6129"/>
                    <a:pt x="2911" y="6129"/>
                  </a:cubicBezTo>
                  <a:cubicBezTo>
                    <a:pt x="3198" y="6129"/>
                    <a:pt x="3482" y="6018"/>
                    <a:pt x="3686" y="5798"/>
                  </a:cubicBezTo>
                  <a:cubicBezTo>
                    <a:pt x="3765" y="5719"/>
                    <a:pt x="3868" y="5680"/>
                    <a:pt x="3966" y="5680"/>
                  </a:cubicBezTo>
                  <a:close/>
                  <a:moveTo>
                    <a:pt x="2993" y="1"/>
                  </a:moveTo>
                  <a:cubicBezTo>
                    <a:pt x="2489" y="1104"/>
                    <a:pt x="1513" y="1923"/>
                    <a:pt x="284" y="2238"/>
                  </a:cubicBezTo>
                  <a:cubicBezTo>
                    <a:pt x="347" y="2395"/>
                    <a:pt x="347" y="2553"/>
                    <a:pt x="347" y="2773"/>
                  </a:cubicBezTo>
                  <a:cubicBezTo>
                    <a:pt x="347" y="3025"/>
                    <a:pt x="284" y="3277"/>
                    <a:pt x="158" y="3498"/>
                  </a:cubicBezTo>
                  <a:cubicBezTo>
                    <a:pt x="284" y="3750"/>
                    <a:pt x="347" y="3971"/>
                    <a:pt x="347" y="4254"/>
                  </a:cubicBezTo>
                  <a:cubicBezTo>
                    <a:pt x="347" y="4538"/>
                    <a:pt x="284" y="4758"/>
                    <a:pt x="158" y="5010"/>
                  </a:cubicBezTo>
                  <a:cubicBezTo>
                    <a:pt x="284" y="5231"/>
                    <a:pt x="347" y="5483"/>
                    <a:pt x="347" y="5735"/>
                  </a:cubicBezTo>
                  <a:cubicBezTo>
                    <a:pt x="347" y="6113"/>
                    <a:pt x="252" y="6428"/>
                    <a:pt x="0" y="6680"/>
                  </a:cubicBezTo>
                  <a:cubicBezTo>
                    <a:pt x="158" y="6900"/>
                    <a:pt x="284" y="7121"/>
                    <a:pt x="315" y="7405"/>
                  </a:cubicBezTo>
                  <a:cubicBezTo>
                    <a:pt x="1040" y="8035"/>
                    <a:pt x="1985" y="8381"/>
                    <a:pt x="2962" y="8381"/>
                  </a:cubicBezTo>
                  <a:cubicBezTo>
                    <a:pt x="3938" y="8381"/>
                    <a:pt x="4852" y="8035"/>
                    <a:pt x="5608" y="7436"/>
                  </a:cubicBezTo>
                  <a:cubicBezTo>
                    <a:pt x="5640" y="7184"/>
                    <a:pt x="5766" y="6932"/>
                    <a:pt x="5923" y="6743"/>
                  </a:cubicBezTo>
                  <a:cubicBezTo>
                    <a:pt x="5671" y="6459"/>
                    <a:pt x="5545" y="6113"/>
                    <a:pt x="5545" y="5798"/>
                  </a:cubicBezTo>
                  <a:cubicBezTo>
                    <a:pt x="5545" y="5483"/>
                    <a:pt x="5640" y="5231"/>
                    <a:pt x="5797" y="5010"/>
                  </a:cubicBezTo>
                  <a:cubicBezTo>
                    <a:pt x="5671" y="4758"/>
                    <a:pt x="5577" y="4538"/>
                    <a:pt x="5577" y="4254"/>
                  </a:cubicBezTo>
                  <a:cubicBezTo>
                    <a:pt x="5577" y="3971"/>
                    <a:pt x="5671" y="3750"/>
                    <a:pt x="5797" y="3498"/>
                  </a:cubicBezTo>
                  <a:cubicBezTo>
                    <a:pt x="5671" y="3277"/>
                    <a:pt x="5577" y="3025"/>
                    <a:pt x="5577" y="2773"/>
                  </a:cubicBezTo>
                  <a:cubicBezTo>
                    <a:pt x="5577" y="2679"/>
                    <a:pt x="5577" y="2553"/>
                    <a:pt x="5640" y="2490"/>
                  </a:cubicBezTo>
                  <a:cubicBezTo>
                    <a:pt x="5640" y="2395"/>
                    <a:pt x="5671" y="2332"/>
                    <a:pt x="5703" y="2238"/>
                  </a:cubicBezTo>
                  <a:cubicBezTo>
                    <a:pt x="4474" y="1923"/>
                    <a:pt x="3497" y="1104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88"/>
            <p:cNvSpPr/>
            <p:nvPr/>
          </p:nvSpPr>
          <p:spPr>
            <a:xfrm>
              <a:off x="-52005000" y="3348575"/>
              <a:ext cx="37050" cy="37025"/>
            </a:xfrm>
            <a:custGeom>
              <a:avLst/>
              <a:gdLst/>
              <a:ahLst/>
              <a:cxnLst/>
              <a:rect l="l" t="t" r="r" b="b"/>
              <a:pathLst>
                <a:path w="1482" h="1481" extrusionOk="0">
                  <a:moveTo>
                    <a:pt x="757" y="0"/>
                  </a:moveTo>
                  <a:cubicBezTo>
                    <a:pt x="348" y="0"/>
                    <a:pt x="1" y="315"/>
                    <a:pt x="1" y="756"/>
                  </a:cubicBezTo>
                  <a:cubicBezTo>
                    <a:pt x="1" y="1166"/>
                    <a:pt x="348" y="1481"/>
                    <a:pt x="757" y="1481"/>
                  </a:cubicBezTo>
                  <a:cubicBezTo>
                    <a:pt x="1167" y="1481"/>
                    <a:pt x="1482" y="1166"/>
                    <a:pt x="1482" y="756"/>
                  </a:cubicBezTo>
                  <a:cubicBezTo>
                    <a:pt x="1482" y="315"/>
                    <a:pt x="1167" y="0"/>
                    <a:pt x="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1" name="Google Shape;7091;p88"/>
          <p:cNvGrpSpPr/>
          <p:nvPr/>
        </p:nvGrpSpPr>
        <p:grpSpPr>
          <a:xfrm>
            <a:off x="5309825" y="1532546"/>
            <a:ext cx="358099" cy="358099"/>
            <a:chOff x="-57568775" y="3198925"/>
            <a:chExt cx="318225" cy="318225"/>
          </a:xfrm>
          <a:solidFill>
            <a:schemeClr val="tx1"/>
          </a:solidFill>
        </p:grpSpPr>
        <p:sp>
          <p:nvSpPr>
            <p:cNvPr id="7092" name="Google Shape;7092;p88"/>
            <p:cNvSpPr/>
            <p:nvPr/>
          </p:nvSpPr>
          <p:spPr>
            <a:xfrm>
              <a:off x="-57530950" y="3373775"/>
              <a:ext cx="18125" cy="64600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84"/>
                    <a:pt x="0" y="725"/>
                    <a:pt x="0" y="1261"/>
                  </a:cubicBezTo>
                  <a:lnTo>
                    <a:pt x="0" y="1324"/>
                  </a:lnTo>
                  <a:cubicBezTo>
                    <a:pt x="0" y="1859"/>
                    <a:pt x="315" y="2332"/>
                    <a:pt x="725" y="2584"/>
                  </a:cubicBezTo>
                  <a:lnTo>
                    <a:pt x="725" y="157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3" name="Google Shape;7093;p88"/>
            <p:cNvSpPr/>
            <p:nvPr/>
          </p:nvSpPr>
          <p:spPr>
            <a:xfrm>
              <a:off x="-57568775" y="3406850"/>
              <a:ext cx="99275" cy="110300"/>
            </a:xfrm>
            <a:custGeom>
              <a:avLst/>
              <a:gdLst/>
              <a:ahLst/>
              <a:cxnLst/>
              <a:rect l="l" t="t" r="r" b="b"/>
              <a:pathLst>
                <a:path w="3971" h="4412" extrusionOk="0">
                  <a:moveTo>
                    <a:pt x="757" y="1"/>
                  </a:moveTo>
                  <a:cubicBezTo>
                    <a:pt x="285" y="473"/>
                    <a:pt x="1" y="1103"/>
                    <a:pt x="1" y="1796"/>
                  </a:cubicBezTo>
                  <a:cubicBezTo>
                    <a:pt x="1" y="3246"/>
                    <a:pt x="1198" y="4411"/>
                    <a:pt x="2616" y="4411"/>
                  </a:cubicBezTo>
                  <a:cubicBezTo>
                    <a:pt x="3120" y="4411"/>
                    <a:pt x="3561" y="4254"/>
                    <a:pt x="3971" y="4002"/>
                  </a:cubicBezTo>
                  <a:cubicBezTo>
                    <a:pt x="3435" y="3561"/>
                    <a:pt x="2994" y="2962"/>
                    <a:pt x="2710" y="2363"/>
                  </a:cubicBezTo>
                  <a:lnTo>
                    <a:pt x="1891" y="1891"/>
                  </a:lnTo>
                  <a:cubicBezTo>
                    <a:pt x="1230" y="1481"/>
                    <a:pt x="789" y="788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4" name="Google Shape;7094;p88"/>
            <p:cNvSpPr/>
            <p:nvPr/>
          </p:nvSpPr>
          <p:spPr>
            <a:xfrm>
              <a:off x="-57494725" y="3254850"/>
              <a:ext cx="207175" cy="262300"/>
            </a:xfrm>
            <a:custGeom>
              <a:avLst/>
              <a:gdLst/>
              <a:ahLst/>
              <a:cxnLst/>
              <a:rect l="l" t="t" r="r" b="b"/>
              <a:pathLst>
                <a:path w="8287" h="10492" extrusionOk="0">
                  <a:moveTo>
                    <a:pt x="2647" y="5293"/>
                  </a:moveTo>
                  <a:cubicBezTo>
                    <a:pt x="2836" y="5293"/>
                    <a:pt x="2993" y="5451"/>
                    <a:pt x="2993" y="5640"/>
                  </a:cubicBezTo>
                  <a:cubicBezTo>
                    <a:pt x="2993" y="5829"/>
                    <a:pt x="2836" y="5986"/>
                    <a:pt x="2647" y="5986"/>
                  </a:cubicBezTo>
                  <a:cubicBezTo>
                    <a:pt x="2628" y="5989"/>
                    <a:pt x="2609" y="5990"/>
                    <a:pt x="2592" y="5990"/>
                  </a:cubicBezTo>
                  <a:cubicBezTo>
                    <a:pt x="2400" y="5990"/>
                    <a:pt x="2269" y="5841"/>
                    <a:pt x="2269" y="5640"/>
                  </a:cubicBezTo>
                  <a:cubicBezTo>
                    <a:pt x="2269" y="5451"/>
                    <a:pt x="2426" y="5293"/>
                    <a:pt x="2647" y="5293"/>
                  </a:cubicBezTo>
                  <a:close/>
                  <a:moveTo>
                    <a:pt x="5640" y="5324"/>
                  </a:moveTo>
                  <a:cubicBezTo>
                    <a:pt x="5829" y="5324"/>
                    <a:pt x="5986" y="5482"/>
                    <a:pt x="5986" y="5671"/>
                  </a:cubicBezTo>
                  <a:cubicBezTo>
                    <a:pt x="6018" y="5860"/>
                    <a:pt x="5860" y="6018"/>
                    <a:pt x="5640" y="6018"/>
                  </a:cubicBezTo>
                  <a:cubicBezTo>
                    <a:pt x="5419" y="6018"/>
                    <a:pt x="5262" y="5860"/>
                    <a:pt x="5262" y="5671"/>
                  </a:cubicBezTo>
                  <a:cubicBezTo>
                    <a:pt x="5262" y="5482"/>
                    <a:pt x="5419" y="5324"/>
                    <a:pt x="5640" y="5324"/>
                  </a:cubicBezTo>
                  <a:close/>
                  <a:moveTo>
                    <a:pt x="5191" y="7845"/>
                  </a:moveTo>
                  <a:cubicBezTo>
                    <a:pt x="5285" y="7845"/>
                    <a:pt x="5372" y="7876"/>
                    <a:pt x="5419" y="7939"/>
                  </a:cubicBezTo>
                  <a:cubicBezTo>
                    <a:pt x="5640" y="8065"/>
                    <a:pt x="5640" y="8317"/>
                    <a:pt x="5482" y="8475"/>
                  </a:cubicBezTo>
                  <a:cubicBezTo>
                    <a:pt x="5104" y="8822"/>
                    <a:pt x="4632" y="9011"/>
                    <a:pt x="4128" y="9011"/>
                  </a:cubicBezTo>
                  <a:cubicBezTo>
                    <a:pt x="3624" y="9011"/>
                    <a:pt x="3151" y="8822"/>
                    <a:pt x="2836" y="8475"/>
                  </a:cubicBezTo>
                  <a:cubicBezTo>
                    <a:pt x="2678" y="8317"/>
                    <a:pt x="2678" y="8065"/>
                    <a:pt x="2836" y="7939"/>
                  </a:cubicBezTo>
                  <a:cubicBezTo>
                    <a:pt x="2915" y="7876"/>
                    <a:pt x="3009" y="7845"/>
                    <a:pt x="3100" y="7845"/>
                  </a:cubicBezTo>
                  <a:cubicBezTo>
                    <a:pt x="3190" y="7845"/>
                    <a:pt x="3277" y="7876"/>
                    <a:pt x="3340" y="7939"/>
                  </a:cubicBezTo>
                  <a:cubicBezTo>
                    <a:pt x="3561" y="8160"/>
                    <a:pt x="3844" y="8270"/>
                    <a:pt x="4128" y="8270"/>
                  </a:cubicBezTo>
                  <a:cubicBezTo>
                    <a:pt x="4411" y="8270"/>
                    <a:pt x="4695" y="8160"/>
                    <a:pt x="4915" y="7939"/>
                  </a:cubicBezTo>
                  <a:cubicBezTo>
                    <a:pt x="4994" y="7876"/>
                    <a:pt x="5096" y="7845"/>
                    <a:pt x="5191" y="7845"/>
                  </a:cubicBezTo>
                  <a:close/>
                  <a:moveTo>
                    <a:pt x="1796" y="0"/>
                  </a:moveTo>
                  <a:cubicBezTo>
                    <a:pt x="1670" y="126"/>
                    <a:pt x="1135" y="504"/>
                    <a:pt x="1072" y="630"/>
                  </a:cubicBezTo>
                  <a:cubicBezTo>
                    <a:pt x="442" y="1260"/>
                    <a:pt x="0" y="2363"/>
                    <a:pt x="0" y="3403"/>
                  </a:cubicBezTo>
                  <a:lnTo>
                    <a:pt x="0" y="6396"/>
                  </a:lnTo>
                  <a:cubicBezTo>
                    <a:pt x="0" y="8632"/>
                    <a:pt x="1859" y="10491"/>
                    <a:pt x="4128" y="10491"/>
                  </a:cubicBezTo>
                  <a:cubicBezTo>
                    <a:pt x="6427" y="10491"/>
                    <a:pt x="8286" y="8632"/>
                    <a:pt x="8286" y="6396"/>
                  </a:cubicBezTo>
                  <a:lnTo>
                    <a:pt x="8286" y="4505"/>
                  </a:lnTo>
                  <a:cubicBezTo>
                    <a:pt x="8157" y="4513"/>
                    <a:pt x="8028" y="4517"/>
                    <a:pt x="7899" y="4517"/>
                  </a:cubicBezTo>
                  <a:cubicBezTo>
                    <a:pt x="6396" y="4517"/>
                    <a:pt x="4939" y="4009"/>
                    <a:pt x="3750" y="2993"/>
                  </a:cubicBezTo>
                  <a:cubicBezTo>
                    <a:pt x="2804" y="2206"/>
                    <a:pt x="2174" y="1103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5" name="Google Shape;7095;p88"/>
            <p:cNvSpPr/>
            <p:nvPr/>
          </p:nvSpPr>
          <p:spPr>
            <a:xfrm>
              <a:off x="-57269475" y="3372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301"/>
                    <a:pt x="757" y="1828"/>
                    <a:pt x="757" y="1261"/>
                  </a:cubicBezTo>
                  <a:cubicBezTo>
                    <a:pt x="757" y="757"/>
                    <a:pt x="47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6" name="Google Shape;7096;p88"/>
            <p:cNvSpPr/>
            <p:nvPr/>
          </p:nvSpPr>
          <p:spPr>
            <a:xfrm>
              <a:off x="-57436450" y="3198925"/>
              <a:ext cx="185900" cy="154400"/>
            </a:xfrm>
            <a:custGeom>
              <a:avLst/>
              <a:gdLst/>
              <a:ahLst/>
              <a:cxnLst/>
              <a:rect l="l" t="t" r="r" b="b"/>
              <a:pathLst>
                <a:path w="7436" h="6176" extrusionOk="0">
                  <a:moveTo>
                    <a:pt x="1828" y="0"/>
                  </a:moveTo>
                  <a:cubicBezTo>
                    <a:pt x="1198" y="0"/>
                    <a:pt x="568" y="126"/>
                    <a:pt x="1" y="315"/>
                  </a:cubicBezTo>
                  <a:cubicBezTo>
                    <a:pt x="1" y="977"/>
                    <a:pt x="127" y="1639"/>
                    <a:pt x="316" y="2237"/>
                  </a:cubicBezTo>
                  <a:cubicBezTo>
                    <a:pt x="631" y="3151"/>
                    <a:pt x="1167" y="3970"/>
                    <a:pt x="1923" y="4600"/>
                  </a:cubicBezTo>
                  <a:cubicBezTo>
                    <a:pt x="2710" y="5262"/>
                    <a:pt x="3655" y="5734"/>
                    <a:pt x="4632" y="5892"/>
                  </a:cubicBezTo>
                  <a:cubicBezTo>
                    <a:pt x="5073" y="5976"/>
                    <a:pt x="5262" y="5976"/>
                    <a:pt x="5507" y="5976"/>
                  </a:cubicBezTo>
                  <a:lnTo>
                    <a:pt x="5507" y="5976"/>
                  </a:lnTo>
                  <a:cubicBezTo>
                    <a:pt x="5630" y="5976"/>
                    <a:pt x="5766" y="5976"/>
                    <a:pt x="5955" y="5986"/>
                  </a:cubicBezTo>
                  <a:lnTo>
                    <a:pt x="6680" y="5986"/>
                  </a:lnTo>
                  <a:cubicBezTo>
                    <a:pt x="6963" y="5986"/>
                    <a:pt x="7215" y="6049"/>
                    <a:pt x="7436" y="6175"/>
                  </a:cubicBezTo>
                  <a:lnTo>
                    <a:pt x="7436" y="5671"/>
                  </a:lnTo>
                  <a:lnTo>
                    <a:pt x="7436" y="5640"/>
                  </a:lnTo>
                  <a:cubicBezTo>
                    <a:pt x="7436" y="2552"/>
                    <a:pt x="4916" y="0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7" name="Google Shape;7097;p88"/>
            <p:cNvSpPr/>
            <p:nvPr/>
          </p:nvSpPr>
          <p:spPr>
            <a:xfrm>
              <a:off x="-57532525" y="3215450"/>
              <a:ext cx="77975" cy="148900"/>
            </a:xfrm>
            <a:custGeom>
              <a:avLst/>
              <a:gdLst/>
              <a:ahLst/>
              <a:cxnLst/>
              <a:rect l="l" t="t" r="r" b="b"/>
              <a:pathLst>
                <a:path w="3119" h="5956" extrusionOk="0">
                  <a:moveTo>
                    <a:pt x="3056" y="1"/>
                  </a:moveTo>
                  <a:cubicBezTo>
                    <a:pt x="1260" y="946"/>
                    <a:pt x="0" y="2836"/>
                    <a:pt x="0" y="5010"/>
                  </a:cubicBezTo>
                  <a:lnTo>
                    <a:pt x="0" y="5199"/>
                  </a:lnTo>
                  <a:lnTo>
                    <a:pt x="0" y="5955"/>
                  </a:lnTo>
                  <a:lnTo>
                    <a:pt x="63" y="5955"/>
                  </a:lnTo>
                  <a:cubicBezTo>
                    <a:pt x="158" y="5829"/>
                    <a:pt x="284" y="5766"/>
                    <a:pt x="410" y="5672"/>
                  </a:cubicBezTo>
                  <a:lnTo>
                    <a:pt x="788" y="5451"/>
                  </a:lnTo>
                  <a:lnTo>
                    <a:pt x="788" y="4601"/>
                  </a:lnTo>
                  <a:cubicBezTo>
                    <a:pt x="914" y="3088"/>
                    <a:pt x="1828" y="1576"/>
                    <a:pt x="3119" y="789"/>
                  </a:cubicBezTo>
                  <a:cubicBezTo>
                    <a:pt x="3088" y="505"/>
                    <a:pt x="3056" y="253"/>
                    <a:pt x="3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98" name="Google Shape;7098;p88"/>
          <p:cNvGrpSpPr/>
          <p:nvPr/>
        </p:nvGrpSpPr>
        <p:grpSpPr>
          <a:xfrm>
            <a:off x="5331543" y="1987846"/>
            <a:ext cx="314662" cy="358099"/>
            <a:chOff x="-57549075" y="3590375"/>
            <a:chExt cx="279625" cy="318225"/>
          </a:xfrm>
          <a:solidFill>
            <a:schemeClr val="tx1"/>
          </a:solidFill>
        </p:grpSpPr>
        <p:sp>
          <p:nvSpPr>
            <p:cNvPr id="7099" name="Google Shape;7099;p88"/>
            <p:cNvSpPr/>
            <p:nvPr/>
          </p:nvSpPr>
          <p:spPr>
            <a:xfrm>
              <a:off x="-57493150" y="3777825"/>
              <a:ext cx="167000" cy="74850"/>
            </a:xfrm>
            <a:custGeom>
              <a:avLst/>
              <a:gdLst/>
              <a:ahLst/>
              <a:cxnLst/>
              <a:rect l="l" t="t" r="r" b="b"/>
              <a:pathLst>
                <a:path w="6680" h="2994" extrusionOk="0">
                  <a:moveTo>
                    <a:pt x="4376" y="670"/>
                  </a:moveTo>
                  <a:cubicBezTo>
                    <a:pt x="4474" y="670"/>
                    <a:pt x="4569" y="709"/>
                    <a:pt x="4632" y="788"/>
                  </a:cubicBezTo>
                  <a:cubicBezTo>
                    <a:pt x="4789" y="946"/>
                    <a:pt x="4789" y="1166"/>
                    <a:pt x="4632" y="1292"/>
                  </a:cubicBezTo>
                  <a:cubicBezTo>
                    <a:pt x="4285" y="1639"/>
                    <a:pt x="3781" y="1859"/>
                    <a:pt x="3308" y="1859"/>
                  </a:cubicBezTo>
                  <a:cubicBezTo>
                    <a:pt x="2836" y="1859"/>
                    <a:pt x="2332" y="1639"/>
                    <a:pt x="2017" y="1292"/>
                  </a:cubicBezTo>
                  <a:cubicBezTo>
                    <a:pt x="1859" y="1166"/>
                    <a:pt x="1859" y="946"/>
                    <a:pt x="2017" y="788"/>
                  </a:cubicBezTo>
                  <a:cubicBezTo>
                    <a:pt x="2096" y="709"/>
                    <a:pt x="2198" y="670"/>
                    <a:pt x="2292" y="670"/>
                  </a:cubicBezTo>
                  <a:cubicBezTo>
                    <a:pt x="2387" y="670"/>
                    <a:pt x="2474" y="709"/>
                    <a:pt x="2521" y="788"/>
                  </a:cubicBezTo>
                  <a:cubicBezTo>
                    <a:pt x="2741" y="1009"/>
                    <a:pt x="3033" y="1119"/>
                    <a:pt x="3320" y="1119"/>
                  </a:cubicBezTo>
                  <a:cubicBezTo>
                    <a:pt x="3608" y="1119"/>
                    <a:pt x="3891" y="1009"/>
                    <a:pt x="4096" y="788"/>
                  </a:cubicBezTo>
                  <a:cubicBezTo>
                    <a:pt x="4175" y="709"/>
                    <a:pt x="4277" y="670"/>
                    <a:pt x="4376" y="670"/>
                  </a:cubicBezTo>
                  <a:close/>
                  <a:moveTo>
                    <a:pt x="0" y="0"/>
                  </a:moveTo>
                  <a:cubicBezTo>
                    <a:pt x="221" y="1702"/>
                    <a:pt x="1639" y="2993"/>
                    <a:pt x="3371" y="2993"/>
                  </a:cubicBezTo>
                  <a:cubicBezTo>
                    <a:pt x="5104" y="2993"/>
                    <a:pt x="6522" y="1702"/>
                    <a:pt x="6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88"/>
            <p:cNvSpPr/>
            <p:nvPr/>
          </p:nvSpPr>
          <p:spPr>
            <a:xfrm>
              <a:off x="-57478975" y="3647075"/>
              <a:ext cx="139425" cy="37050"/>
            </a:xfrm>
            <a:custGeom>
              <a:avLst/>
              <a:gdLst/>
              <a:ahLst/>
              <a:cxnLst/>
              <a:rect l="l" t="t" r="r" b="b"/>
              <a:pathLst>
                <a:path w="5577" h="1482" extrusionOk="0">
                  <a:moveTo>
                    <a:pt x="2804" y="1"/>
                  </a:moveTo>
                  <a:cubicBezTo>
                    <a:pt x="1639" y="1"/>
                    <a:pt x="599" y="568"/>
                    <a:pt x="1" y="1481"/>
                  </a:cubicBezTo>
                  <a:lnTo>
                    <a:pt x="5577" y="1481"/>
                  </a:lnTo>
                  <a:cubicBezTo>
                    <a:pt x="4947" y="568"/>
                    <a:pt x="3939" y="1"/>
                    <a:pt x="28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88"/>
            <p:cNvSpPr/>
            <p:nvPr/>
          </p:nvSpPr>
          <p:spPr>
            <a:xfrm>
              <a:off x="-57493950" y="3703775"/>
              <a:ext cx="168575" cy="55175"/>
            </a:xfrm>
            <a:custGeom>
              <a:avLst/>
              <a:gdLst/>
              <a:ahLst/>
              <a:cxnLst/>
              <a:rect l="l" t="t" r="r" b="b"/>
              <a:pathLst>
                <a:path w="6743" h="2207" extrusionOk="0">
                  <a:moveTo>
                    <a:pt x="1891" y="726"/>
                  </a:moveTo>
                  <a:cubicBezTo>
                    <a:pt x="2080" y="726"/>
                    <a:pt x="2238" y="883"/>
                    <a:pt x="2238" y="1072"/>
                  </a:cubicBezTo>
                  <a:cubicBezTo>
                    <a:pt x="2238" y="1261"/>
                    <a:pt x="2080" y="1419"/>
                    <a:pt x="1891" y="1419"/>
                  </a:cubicBezTo>
                  <a:cubicBezTo>
                    <a:pt x="1702" y="1419"/>
                    <a:pt x="1545" y="1261"/>
                    <a:pt x="1545" y="1072"/>
                  </a:cubicBezTo>
                  <a:cubicBezTo>
                    <a:pt x="1513" y="883"/>
                    <a:pt x="1671" y="726"/>
                    <a:pt x="1891" y="726"/>
                  </a:cubicBezTo>
                  <a:close/>
                  <a:moveTo>
                    <a:pt x="4853" y="726"/>
                  </a:moveTo>
                  <a:cubicBezTo>
                    <a:pt x="5042" y="726"/>
                    <a:pt x="5199" y="883"/>
                    <a:pt x="5199" y="1072"/>
                  </a:cubicBezTo>
                  <a:cubicBezTo>
                    <a:pt x="5199" y="1261"/>
                    <a:pt x="5042" y="1419"/>
                    <a:pt x="4853" y="1419"/>
                  </a:cubicBezTo>
                  <a:cubicBezTo>
                    <a:pt x="4664" y="1419"/>
                    <a:pt x="4506" y="1261"/>
                    <a:pt x="4506" y="1072"/>
                  </a:cubicBezTo>
                  <a:cubicBezTo>
                    <a:pt x="4506" y="883"/>
                    <a:pt x="4664" y="726"/>
                    <a:pt x="4853" y="726"/>
                  </a:cubicBezTo>
                  <a:close/>
                  <a:moveTo>
                    <a:pt x="253" y="1"/>
                  </a:moveTo>
                  <a:cubicBezTo>
                    <a:pt x="95" y="316"/>
                    <a:pt x="1" y="726"/>
                    <a:pt x="1" y="1104"/>
                  </a:cubicBezTo>
                  <a:lnTo>
                    <a:pt x="1" y="2206"/>
                  </a:lnTo>
                  <a:lnTo>
                    <a:pt x="6743" y="2206"/>
                  </a:lnTo>
                  <a:lnTo>
                    <a:pt x="6743" y="1104"/>
                  </a:lnTo>
                  <a:cubicBezTo>
                    <a:pt x="6743" y="726"/>
                    <a:pt x="6680" y="347"/>
                    <a:pt x="6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88"/>
            <p:cNvSpPr/>
            <p:nvPr/>
          </p:nvSpPr>
          <p:spPr>
            <a:xfrm>
              <a:off x="-57549075" y="3590375"/>
              <a:ext cx="279625" cy="318225"/>
            </a:xfrm>
            <a:custGeom>
              <a:avLst/>
              <a:gdLst/>
              <a:ahLst/>
              <a:cxnLst/>
              <a:rect l="l" t="t" r="r" b="b"/>
              <a:pathLst>
                <a:path w="11185" h="12729" extrusionOk="0">
                  <a:moveTo>
                    <a:pt x="5608" y="1544"/>
                  </a:moveTo>
                  <a:cubicBezTo>
                    <a:pt x="7877" y="1544"/>
                    <a:pt x="9704" y="3403"/>
                    <a:pt x="9704" y="5640"/>
                  </a:cubicBezTo>
                  <a:lnTo>
                    <a:pt x="9704" y="7152"/>
                  </a:lnTo>
                  <a:cubicBezTo>
                    <a:pt x="9704" y="9389"/>
                    <a:pt x="7845" y="11247"/>
                    <a:pt x="5608" y="11247"/>
                  </a:cubicBezTo>
                  <a:cubicBezTo>
                    <a:pt x="3372" y="11247"/>
                    <a:pt x="1513" y="9389"/>
                    <a:pt x="1513" y="7152"/>
                  </a:cubicBezTo>
                  <a:lnTo>
                    <a:pt x="1513" y="5640"/>
                  </a:lnTo>
                  <a:cubicBezTo>
                    <a:pt x="1513" y="3403"/>
                    <a:pt x="3309" y="1544"/>
                    <a:pt x="5608" y="1544"/>
                  </a:cubicBezTo>
                  <a:close/>
                  <a:moveTo>
                    <a:pt x="5608" y="0"/>
                  </a:moveTo>
                  <a:cubicBezTo>
                    <a:pt x="2521" y="0"/>
                    <a:pt x="1" y="2521"/>
                    <a:pt x="1" y="5640"/>
                  </a:cubicBezTo>
                  <a:lnTo>
                    <a:pt x="1" y="12382"/>
                  </a:lnTo>
                  <a:cubicBezTo>
                    <a:pt x="1" y="12571"/>
                    <a:pt x="158" y="12728"/>
                    <a:pt x="347" y="12728"/>
                  </a:cubicBezTo>
                  <a:lnTo>
                    <a:pt x="10807" y="12728"/>
                  </a:lnTo>
                  <a:cubicBezTo>
                    <a:pt x="10996" y="12728"/>
                    <a:pt x="11153" y="12571"/>
                    <a:pt x="11153" y="12382"/>
                  </a:cubicBezTo>
                  <a:lnTo>
                    <a:pt x="11153" y="5640"/>
                  </a:lnTo>
                  <a:cubicBezTo>
                    <a:pt x="11185" y="2521"/>
                    <a:pt x="8664" y="0"/>
                    <a:pt x="5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3" name="Google Shape;7103;p88"/>
          <p:cNvGrpSpPr/>
          <p:nvPr/>
        </p:nvGrpSpPr>
        <p:grpSpPr>
          <a:xfrm>
            <a:off x="5323740" y="2429217"/>
            <a:ext cx="359871" cy="359871"/>
            <a:chOff x="-57570350" y="3982600"/>
            <a:chExt cx="319800" cy="319800"/>
          </a:xfrm>
          <a:solidFill>
            <a:schemeClr val="tx1"/>
          </a:solidFill>
        </p:grpSpPr>
        <p:sp>
          <p:nvSpPr>
            <p:cNvPr id="7104" name="Google Shape;7104;p88"/>
            <p:cNvSpPr/>
            <p:nvPr/>
          </p:nvSpPr>
          <p:spPr>
            <a:xfrm>
              <a:off x="-57570350" y="4033000"/>
              <a:ext cx="319800" cy="269400"/>
            </a:xfrm>
            <a:custGeom>
              <a:avLst/>
              <a:gdLst/>
              <a:ahLst/>
              <a:cxnLst/>
              <a:rect l="l" t="t" r="r" b="b"/>
              <a:pathLst>
                <a:path w="12792" h="10776" extrusionOk="0">
                  <a:moveTo>
                    <a:pt x="9452" y="4002"/>
                  </a:moveTo>
                  <a:cubicBezTo>
                    <a:pt x="10083" y="4002"/>
                    <a:pt x="10555" y="4506"/>
                    <a:pt x="10555" y="5105"/>
                  </a:cubicBezTo>
                  <a:lnTo>
                    <a:pt x="10555" y="5861"/>
                  </a:lnTo>
                  <a:cubicBezTo>
                    <a:pt x="10555" y="6459"/>
                    <a:pt x="10020" y="6963"/>
                    <a:pt x="9389" y="6963"/>
                  </a:cubicBezTo>
                  <a:lnTo>
                    <a:pt x="8665" y="6963"/>
                  </a:lnTo>
                  <a:cubicBezTo>
                    <a:pt x="7751" y="6963"/>
                    <a:pt x="6995" y="6333"/>
                    <a:pt x="6838" y="5451"/>
                  </a:cubicBezTo>
                  <a:lnTo>
                    <a:pt x="6018" y="5451"/>
                  </a:lnTo>
                  <a:cubicBezTo>
                    <a:pt x="5861" y="6333"/>
                    <a:pt x="5105" y="6963"/>
                    <a:pt x="4191" y="6963"/>
                  </a:cubicBezTo>
                  <a:lnTo>
                    <a:pt x="3467" y="6963"/>
                  </a:lnTo>
                  <a:cubicBezTo>
                    <a:pt x="2836" y="6963"/>
                    <a:pt x="2364" y="6459"/>
                    <a:pt x="2364" y="5861"/>
                  </a:cubicBezTo>
                  <a:lnTo>
                    <a:pt x="2364" y="5105"/>
                  </a:lnTo>
                  <a:cubicBezTo>
                    <a:pt x="2364" y="4475"/>
                    <a:pt x="2868" y="4002"/>
                    <a:pt x="3467" y="4002"/>
                  </a:cubicBezTo>
                  <a:lnTo>
                    <a:pt x="4947" y="4002"/>
                  </a:lnTo>
                  <a:cubicBezTo>
                    <a:pt x="5420" y="4002"/>
                    <a:pt x="5861" y="4317"/>
                    <a:pt x="6018" y="4758"/>
                  </a:cubicBezTo>
                  <a:lnTo>
                    <a:pt x="6869" y="4758"/>
                  </a:lnTo>
                  <a:cubicBezTo>
                    <a:pt x="7027" y="4317"/>
                    <a:pt x="7436" y="4002"/>
                    <a:pt x="7940" y="4002"/>
                  </a:cubicBezTo>
                  <a:close/>
                  <a:moveTo>
                    <a:pt x="1135" y="6365"/>
                  </a:moveTo>
                  <a:cubicBezTo>
                    <a:pt x="1419" y="6711"/>
                    <a:pt x="1860" y="6963"/>
                    <a:pt x="2364" y="6963"/>
                  </a:cubicBezTo>
                  <a:cubicBezTo>
                    <a:pt x="2301" y="7342"/>
                    <a:pt x="1954" y="7720"/>
                    <a:pt x="1576" y="7720"/>
                  </a:cubicBezTo>
                  <a:cubicBezTo>
                    <a:pt x="1167" y="7720"/>
                    <a:pt x="820" y="7342"/>
                    <a:pt x="820" y="6963"/>
                  </a:cubicBezTo>
                  <a:cubicBezTo>
                    <a:pt x="820" y="6711"/>
                    <a:pt x="946" y="6491"/>
                    <a:pt x="1135" y="6365"/>
                  </a:cubicBezTo>
                  <a:close/>
                  <a:moveTo>
                    <a:pt x="11784" y="6365"/>
                  </a:moveTo>
                  <a:cubicBezTo>
                    <a:pt x="11973" y="6491"/>
                    <a:pt x="12099" y="6711"/>
                    <a:pt x="12099" y="6963"/>
                  </a:cubicBezTo>
                  <a:cubicBezTo>
                    <a:pt x="12099" y="7342"/>
                    <a:pt x="11721" y="7720"/>
                    <a:pt x="11343" y="7720"/>
                  </a:cubicBezTo>
                  <a:cubicBezTo>
                    <a:pt x="10933" y="7720"/>
                    <a:pt x="10555" y="7342"/>
                    <a:pt x="10555" y="6963"/>
                  </a:cubicBezTo>
                  <a:cubicBezTo>
                    <a:pt x="11028" y="6963"/>
                    <a:pt x="11500" y="6711"/>
                    <a:pt x="11784" y="6365"/>
                  </a:cubicBezTo>
                  <a:close/>
                  <a:moveTo>
                    <a:pt x="7432" y="7286"/>
                  </a:moveTo>
                  <a:cubicBezTo>
                    <a:pt x="7531" y="7286"/>
                    <a:pt x="7625" y="7326"/>
                    <a:pt x="7688" y="7405"/>
                  </a:cubicBezTo>
                  <a:cubicBezTo>
                    <a:pt x="7909" y="7499"/>
                    <a:pt x="7909" y="7751"/>
                    <a:pt x="7751" y="7909"/>
                  </a:cubicBezTo>
                  <a:cubicBezTo>
                    <a:pt x="7405" y="8255"/>
                    <a:pt x="6932" y="8444"/>
                    <a:pt x="6396" y="8444"/>
                  </a:cubicBezTo>
                  <a:cubicBezTo>
                    <a:pt x="5892" y="8444"/>
                    <a:pt x="5420" y="8255"/>
                    <a:pt x="5073" y="7909"/>
                  </a:cubicBezTo>
                  <a:cubicBezTo>
                    <a:pt x="4916" y="7751"/>
                    <a:pt x="4916" y="7499"/>
                    <a:pt x="5073" y="7405"/>
                  </a:cubicBezTo>
                  <a:cubicBezTo>
                    <a:pt x="5152" y="7326"/>
                    <a:pt x="5254" y="7286"/>
                    <a:pt x="5349" y="7286"/>
                  </a:cubicBezTo>
                  <a:cubicBezTo>
                    <a:pt x="5443" y="7286"/>
                    <a:pt x="5530" y="7326"/>
                    <a:pt x="5577" y="7405"/>
                  </a:cubicBezTo>
                  <a:cubicBezTo>
                    <a:pt x="5798" y="7609"/>
                    <a:pt x="6081" y="7712"/>
                    <a:pt x="6365" y="7712"/>
                  </a:cubicBezTo>
                  <a:cubicBezTo>
                    <a:pt x="6649" y="7712"/>
                    <a:pt x="6932" y="7609"/>
                    <a:pt x="7153" y="7405"/>
                  </a:cubicBezTo>
                  <a:cubicBezTo>
                    <a:pt x="7231" y="7326"/>
                    <a:pt x="7334" y="7286"/>
                    <a:pt x="7432" y="7286"/>
                  </a:cubicBezTo>
                  <a:close/>
                  <a:moveTo>
                    <a:pt x="8287" y="1"/>
                  </a:moveTo>
                  <a:lnTo>
                    <a:pt x="8350" y="158"/>
                  </a:lnTo>
                  <a:cubicBezTo>
                    <a:pt x="8476" y="726"/>
                    <a:pt x="8287" y="1324"/>
                    <a:pt x="7940" y="1797"/>
                  </a:cubicBezTo>
                  <a:cubicBezTo>
                    <a:pt x="7562" y="2269"/>
                    <a:pt x="6995" y="2521"/>
                    <a:pt x="6428" y="2521"/>
                  </a:cubicBezTo>
                  <a:cubicBezTo>
                    <a:pt x="5829" y="2521"/>
                    <a:pt x="5262" y="2238"/>
                    <a:pt x="4884" y="1797"/>
                  </a:cubicBezTo>
                  <a:cubicBezTo>
                    <a:pt x="4475" y="1324"/>
                    <a:pt x="4380" y="726"/>
                    <a:pt x="4475" y="190"/>
                  </a:cubicBezTo>
                  <a:lnTo>
                    <a:pt x="4538" y="32"/>
                  </a:lnTo>
                  <a:lnTo>
                    <a:pt x="4538" y="32"/>
                  </a:lnTo>
                  <a:cubicBezTo>
                    <a:pt x="3183" y="726"/>
                    <a:pt x="2332" y="2112"/>
                    <a:pt x="2332" y="3655"/>
                  </a:cubicBezTo>
                  <a:lnTo>
                    <a:pt x="2332" y="4002"/>
                  </a:lnTo>
                  <a:cubicBezTo>
                    <a:pt x="1482" y="4002"/>
                    <a:pt x="789" y="4664"/>
                    <a:pt x="789" y="5514"/>
                  </a:cubicBezTo>
                  <a:lnTo>
                    <a:pt x="789" y="5703"/>
                  </a:lnTo>
                  <a:cubicBezTo>
                    <a:pt x="316" y="5987"/>
                    <a:pt x="32" y="6428"/>
                    <a:pt x="32" y="6995"/>
                  </a:cubicBezTo>
                  <a:cubicBezTo>
                    <a:pt x="32" y="7405"/>
                    <a:pt x="190" y="7751"/>
                    <a:pt x="442" y="7972"/>
                  </a:cubicBezTo>
                  <a:lnTo>
                    <a:pt x="64" y="8696"/>
                  </a:lnTo>
                  <a:cubicBezTo>
                    <a:pt x="1" y="8885"/>
                    <a:pt x="64" y="9074"/>
                    <a:pt x="222" y="9200"/>
                  </a:cubicBezTo>
                  <a:cubicBezTo>
                    <a:pt x="282" y="9226"/>
                    <a:pt x="341" y="9238"/>
                    <a:pt x="396" y="9238"/>
                  </a:cubicBezTo>
                  <a:cubicBezTo>
                    <a:pt x="541" y="9238"/>
                    <a:pt x="666" y="9157"/>
                    <a:pt x="757" y="9043"/>
                  </a:cubicBezTo>
                  <a:lnTo>
                    <a:pt x="1072" y="8413"/>
                  </a:lnTo>
                  <a:cubicBezTo>
                    <a:pt x="1230" y="8444"/>
                    <a:pt x="1387" y="8507"/>
                    <a:pt x="1545" y="8507"/>
                  </a:cubicBezTo>
                  <a:cubicBezTo>
                    <a:pt x="1923" y="8507"/>
                    <a:pt x="2332" y="8350"/>
                    <a:pt x="2553" y="8098"/>
                  </a:cubicBezTo>
                  <a:cubicBezTo>
                    <a:pt x="3151" y="9641"/>
                    <a:pt x="4632" y="10776"/>
                    <a:pt x="6365" y="10776"/>
                  </a:cubicBezTo>
                  <a:cubicBezTo>
                    <a:pt x="8098" y="10776"/>
                    <a:pt x="9610" y="9641"/>
                    <a:pt x="10209" y="8098"/>
                  </a:cubicBezTo>
                  <a:cubicBezTo>
                    <a:pt x="10461" y="8381"/>
                    <a:pt x="10839" y="8507"/>
                    <a:pt x="11217" y="8507"/>
                  </a:cubicBezTo>
                  <a:cubicBezTo>
                    <a:pt x="11374" y="8507"/>
                    <a:pt x="11532" y="8444"/>
                    <a:pt x="11689" y="8413"/>
                  </a:cubicBezTo>
                  <a:lnTo>
                    <a:pt x="12004" y="9043"/>
                  </a:lnTo>
                  <a:cubicBezTo>
                    <a:pt x="12069" y="9173"/>
                    <a:pt x="12193" y="9258"/>
                    <a:pt x="12326" y="9258"/>
                  </a:cubicBezTo>
                  <a:cubicBezTo>
                    <a:pt x="12387" y="9258"/>
                    <a:pt x="12449" y="9240"/>
                    <a:pt x="12508" y="9200"/>
                  </a:cubicBezTo>
                  <a:cubicBezTo>
                    <a:pt x="12729" y="9137"/>
                    <a:pt x="12792" y="8885"/>
                    <a:pt x="12666" y="8696"/>
                  </a:cubicBezTo>
                  <a:lnTo>
                    <a:pt x="12382" y="7940"/>
                  </a:lnTo>
                  <a:cubicBezTo>
                    <a:pt x="12634" y="7657"/>
                    <a:pt x="12792" y="7310"/>
                    <a:pt x="12792" y="6963"/>
                  </a:cubicBezTo>
                  <a:cubicBezTo>
                    <a:pt x="12792" y="6396"/>
                    <a:pt x="12477" y="5924"/>
                    <a:pt x="12036" y="5672"/>
                  </a:cubicBezTo>
                  <a:lnTo>
                    <a:pt x="12036" y="5451"/>
                  </a:lnTo>
                  <a:cubicBezTo>
                    <a:pt x="12036" y="4632"/>
                    <a:pt x="11343" y="3971"/>
                    <a:pt x="10524" y="3971"/>
                  </a:cubicBezTo>
                  <a:lnTo>
                    <a:pt x="10524" y="3624"/>
                  </a:lnTo>
                  <a:cubicBezTo>
                    <a:pt x="10524" y="2080"/>
                    <a:pt x="9641" y="694"/>
                    <a:pt x="8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88"/>
            <p:cNvSpPr/>
            <p:nvPr/>
          </p:nvSpPr>
          <p:spPr>
            <a:xfrm>
              <a:off x="-57493150" y="4151150"/>
              <a:ext cx="55150" cy="36250"/>
            </a:xfrm>
            <a:custGeom>
              <a:avLst/>
              <a:gdLst/>
              <a:ahLst/>
              <a:cxnLst/>
              <a:rect l="l" t="t" r="r" b="b"/>
              <a:pathLst>
                <a:path w="2206" h="1450" extrusionOk="0">
                  <a:moveTo>
                    <a:pt x="379" y="1"/>
                  </a:moveTo>
                  <a:cubicBezTo>
                    <a:pt x="158" y="1"/>
                    <a:pt x="0" y="127"/>
                    <a:pt x="0" y="347"/>
                  </a:cubicBezTo>
                  <a:lnTo>
                    <a:pt x="0" y="1072"/>
                  </a:lnTo>
                  <a:cubicBezTo>
                    <a:pt x="0" y="1292"/>
                    <a:pt x="158" y="1450"/>
                    <a:pt x="379" y="1450"/>
                  </a:cubicBezTo>
                  <a:lnTo>
                    <a:pt x="1103" y="1450"/>
                  </a:lnTo>
                  <a:cubicBezTo>
                    <a:pt x="1733" y="1450"/>
                    <a:pt x="2206" y="914"/>
                    <a:pt x="2206" y="347"/>
                  </a:cubicBezTo>
                  <a:cubicBezTo>
                    <a:pt x="2206" y="158"/>
                    <a:pt x="2048" y="1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88"/>
            <p:cNvSpPr/>
            <p:nvPr/>
          </p:nvSpPr>
          <p:spPr>
            <a:xfrm>
              <a:off x="-57381300" y="4151150"/>
              <a:ext cx="55925" cy="36250"/>
            </a:xfrm>
            <a:custGeom>
              <a:avLst/>
              <a:gdLst/>
              <a:ahLst/>
              <a:cxnLst/>
              <a:rect l="l" t="t" r="r" b="b"/>
              <a:pathLst>
                <a:path w="2237" h="1450" extrusionOk="0">
                  <a:moveTo>
                    <a:pt x="347" y="1"/>
                  </a:moveTo>
                  <a:cubicBezTo>
                    <a:pt x="158" y="1"/>
                    <a:pt x="0" y="127"/>
                    <a:pt x="0" y="347"/>
                  </a:cubicBezTo>
                  <a:cubicBezTo>
                    <a:pt x="0" y="977"/>
                    <a:pt x="504" y="1450"/>
                    <a:pt x="1103" y="1450"/>
                  </a:cubicBezTo>
                  <a:lnTo>
                    <a:pt x="1827" y="1450"/>
                  </a:lnTo>
                  <a:cubicBezTo>
                    <a:pt x="2048" y="1450"/>
                    <a:pt x="2206" y="1292"/>
                    <a:pt x="2206" y="1103"/>
                  </a:cubicBezTo>
                  <a:lnTo>
                    <a:pt x="2206" y="347"/>
                  </a:lnTo>
                  <a:cubicBezTo>
                    <a:pt x="2237" y="158"/>
                    <a:pt x="2079" y="1"/>
                    <a:pt x="18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88"/>
            <p:cNvSpPr/>
            <p:nvPr/>
          </p:nvSpPr>
          <p:spPr>
            <a:xfrm>
              <a:off x="-57442750" y="3982600"/>
              <a:ext cx="65400" cy="93750"/>
            </a:xfrm>
            <a:custGeom>
              <a:avLst/>
              <a:gdLst/>
              <a:ahLst/>
              <a:cxnLst/>
              <a:rect l="l" t="t" r="r" b="b"/>
              <a:pathLst>
                <a:path w="2616" h="3750" extrusionOk="0">
                  <a:moveTo>
                    <a:pt x="1292" y="1"/>
                  </a:moveTo>
                  <a:cubicBezTo>
                    <a:pt x="883" y="1"/>
                    <a:pt x="473" y="316"/>
                    <a:pt x="410" y="757"/>
                  </a:cubicBezTo>
                  <a:lnTo>
                    <a:pt x="95" y="2269"/>
                  </a:lnTo>
                  <a:cubicBezTo>
                    <a:pt x="1" y="2616"/>
                    <a:pt x="127" y="3025"/>
                    <a:pt x="316" y="3309"/>
                  </a:cubicBezTo>
                  <a:cubicBezTo>
                    <a:pt x="599" y="3529"/>
                    <a:pt x="946" y="3750"/>
                    <a:pt x="1355" y="3750"/>
                  </a:cubicBezTo>
                  <a:cubicBezTo>
                    <a:pt x="1702" y="3750"/>
                    <a:pt x="2049" y="3592"/>
                    <a:pt x="2301" y="3309"/>
                  </a:cubicBezTo>
                  <a:cubicBezTo>
                    <a:pt x="2521" y="3025"/>
                    <a:pt x="2616" y="2647"/>
                    <a:pt x="2521" y="2269"/>
                  </a:cubicBezTo>
                  <a:lnTo>
                    <a:pt x="2206" y="757"/>
                  </a:lnTo>
                  <a:cubicBezTo>
                    <a:pt x="2143" y="316"/>
                    <a:pt x="1734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8" name="Google Shape;7108;p88"/>
          <p:cNvGrpSpPr/>
          <p:nvPr/>
        </p:nvGrpSpPr>
        <p:grpSpPr>
          <a:xfrm>
            <a:off x="7538779" y="1531646"/>
            <a:ext cx="314662" cy="358999"/>
            <a:chOff x="-55576850" y="3198125"/>
            <a:chExt cx="279625" cy="319025"/>
          </a:xfrm>
          <a:solidFill>
            <a:schemeClr val="tx1"/>
          </a:solidFill>
        </p:grpSpPr>
        <p:sp>
          <p:nvSpPr>
            <p:cNvPr id="7109" name="Google Shape;7109;p88"/>
            <p:cNvSpPr/>
            <p:nvPr/>
          </p:nvSpPr>
          <p:spPr>
            <a:xfrm>
              <a:off x="-55576850" y="33359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21"/>
                    <a:pt x="0" y="693"/>
                    <a:pt x="0" y="1260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0" name="Google Shape;7110;p88"/>
            <p:cNvSpPr/>
            <p:nvPr/>
          </p:nvSpPr>
          <p:spPr>
            <a:xfrm>
              <a:off x="-55539850" y="3198125"/>
              <a:ext cx="206375" cy="99275"/>
            </a:xfrm>
            <a:custGeom>
              <a:avLst/>
              <a:gdLst/>
              <a:ahLst/>
              <a:cxnLst/>
              <a:rect l="l" t="t" r="r" b="b"/>
              <a:pathLst>
                <a:path w="8255" h="3971" extrusionOk="0">
                  <a:moveTo>
                    <a:pt x="2616" y="1"/>
                  </a:moveTo>
                  <a:cubicBezTo>
                    <a:pt x="2348" y="1"/>
                    <a:pt x="2080" y="95"/>
                    <a:pt x="1860" y="284"/>
                  </a:cubicBezTo>
                  <a:cubicBezTo>
                    <a:pt x="1671" y="95"/>
                    <a:pt x="1387" y="32"/>
                    <a:pt x="1103" y="32"/>
                  </a:cubicBezTo>
                  <a:cubicBezTo>
                    <a:pt x="473" y="32"/>
                    <a:pt x="1" y="536"/>
                    <a:pt x="1" y="1135"/>
                  </a:cubicBezTo>
                  <a:lnTo>
                    <a:pt x="1" y="3970"/>
                  </a:lnTo>
                  <a:lnTo>
                    <a:pt x="1639" y="2364"/>
                  </a:lnTo>
                  <a:cubicBezTo>
                    <a:pt x="1715" y="2287"/>
                    <a:pt x="1815" y="2246"/>
                    <a:pt x="1916" y="2246"/>
                  </a:cubicBezTo>
                  <a:cubicBezTo>
                    <a:pt x="1982" y="2246"/>
                    <a:pt x="2049" y="2263"/>
                    <a:pt x="2112" y="2301"/>
                  </a:cubicBezTo>
                  <a:cubicBezTo>
                    <a:pt x="2726" y="2726"/>
                    <a:pt x="3435" y="2939"/>
                    <a:pt x="4144" y="2939"/>
                  </a:cubicBezTo>
                  <a:cubicBezTo>
                    <a:pt x="4853" y="2939"/>
                    <a:pt x="5561" y="2726"/>
                    <a:pt x="6176" y="2301"/>
                  </a:cubicBezTo>
                  <a:cubicBezTo>
                    <a:pt x="6225" y="2263"/>
                    <a:pt x="6290" y="2246"/>
                    <a:pt x="6355" y="2246"/>
                  </a:cubicBezTo>
                  <a:cubicBezTo>
                    <a:pt x="6456" y="2246"/>
                    <a:pt x="6560" y="2287"/>
                    <a:pt x="6617" y="2364"/>
                  </a:cubicBezTo>
                  <a:lnTo>
                    <a:pt x="8255" y="3970"/>
                  </a:lnTo>
                  <a:lnTo>
                    <a:pt x="8255" y="1135"/>
                  </a:lnTo>
                  <a:cubicBezTo>
                    <a:pt x="8192" y="536"/>
                    <a:pt x="7719" y="32"/>
                    <a:pt x="7089" y="32"/>
                  </a:cubicBezTo>
                  <a:cubicBezTo>
                    <a:pt x="6837" y="32"/>
                    <a:pt x="6554" y="158"/>
                    <a:pt x="6365" y="284"/>
                  </a:cubicBezTo>
                  <a:cubicBezTo>
                    <a:pt x="6144" y="95"/>
                    <a:pt x="5876" y="1"/>
                    <a:pt x="5609" y="1"/>
                  </a:cubicBezTo>
                  <a:cubicBezTo>
                    <a:pt x="5341" y="1"/>
                    <a:pt x="5073" y="95"/>
                    <a:pt x="4853" y="284"/>
                  </a:cubicBezTo>
                  <a:cubicBezTo>
                    <a:pt x="4632" y="95"/>
                    <a:pt x="4372" y="1"/>
                    <a:pt x="4112" y="1"/>
                  </a:cubicBezTo>
                  <a:cubicBezTo>
                    <a:pt x="3852" y="1"/>
                    <a:pt x="3592" y="95"/>
                    <a:pt x="3372" y="284"/>
                  </a:cubicBezTo>
                  <a:cubicBezTo>
                    <a:pt x="3151" y="95"/>
                    <a:pt x="2883" y="1"/>
                    <a:pt x="2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1" name="Google Shape;7111;p88"/>
            <p:cNvSpPr/>
            <p:nvPr/>
          </p:nvSpPr>
          <p:spPr>
            <a:xfrm>
              <a:off x="-55539850" y="327532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16" y="2962"/>
                  </a:moveTo>
                  <a:cubicBezTo>
                    <a:pt x="2805" y="2962"/>
                    <a:pt x="2962" y="3119"/>
                    <a:pt x="2962" y="3308"/>
                  </a:cubicBezTo>
                  <a:cubicBezTo>
                    <a:pt x="2962" y="3529"/>
                    <a:pt x="2805" y="3686"/>
                    <a:pt x="2616" y="3686"/>
                  </a:cubicBezTo>
                  <a:cubicBezTo>
                    <a:pt x="2427" y="3686"/>
                    <a:pt x="2269" y="3560"/>
                    <a:pt x="2269" y="3308"/>
                  </a:cubicBezTo>
                  <a:cubicBezTo>
                    <a:pt x="2269" y="3119"/>
                    <a:pt x="2427" y="2962"/>
                    <a:pt x="2616" y="2962"/>
                  </a:cubicBezTo>
                  <a:close/>
                  <a:moveTo>
                    <a:pt x="5609" y="2993"/>
                  </a:moveTo>
                  <a:cubicBezTo>
                    <a:pt x="5798" y="2993"/>
                    <a:pt x="5955" y="3151"/>
                    <a:pt x="5955" y="3371"/>
                  </a:cubicBezTo>
                  <a:cubicBezTo>
                    <a:pt x="5987" y="3560"/>
                    <a:pt x="5798" y="3718"/>
                    <a:pt x="5609" y="3718"/>
                  </a:cubicBezTo>
                  <a:cubicBezTo>
                    <a:pt x="5420" y="3718"/>
                    <a:pt x="5262" y="3560"/>
                    <a:pt x="5262" y="3371"/>
                  </a:cubicBezTo>
                  <a:cubicBezTo>
                    <a:pt x="5262" y="3151"/>
                    <a:pt x="5420" y="2993"/>
                    <a:pt x="5609" y="2993"/>
                  </a:cubicBezTo>
                  <a:close/>
                  <a:moveTo>
                    <a:pt x="5164" y="6278"/>
                  </a:moveTo>
                  <a:cubicBezTo>
                    <a:pt x="5262" y="6278"/>
                    <a:pt x="5357" y="6317"/>
                    <a:pt x="5420" y="6396"/>
                  </a:cubicBezTo>
                  <a:cubicBezTo>
                    <a:pt x="5577" y="6522"/>
                    <a:pt x="5577" y="6742"/>
                    <a:pt x="5451" y="6900"/>
                  </a:cubicBezTo>
                  <a:cubicBezTo>
                    <a:pt x="5105" y="7246"/>
                    <a:pt x="4632" y="7435"/>
                    <a:pt x="4096" y="7435"/>
                  </a:cubicBezTo>
                  <a:cubicBezTo>
                    <a:pt x="3592" y="7435"/>
                    <a:pt x="3120" y="7246"/>
                    <a:pt x="2805" y="6900"/>
                  </a:cubicBezTo>
                  <a:cubicBezTo>
                    <a:pt x="2647" y="6742"/>
                    <a:pt x="2647" y="6522"/>
                    <a:pt x="2805" y="6396"/>
                  </a:cubicBezTo>
                  <a:cubicBezTo>
                    <a:pt x="2883" y="6317"/>
                    <a:pt x="2986" y="6278"/>
                    <a:pt x="3080" y="6278"/>
                  </a:cubicBezTo>
                  <a:cubicBezTo>
                    <a:pt x="3175" y="6278"/>
                    <a:pt x="3262" y="6317"/>
                    <a:pt x="3309" y="6396"/>
                  </a:cubicBezTo>
                  <a:cubicBezTo>
                    <a:pt x="3529" y="6616"/>
                    <a:pt x="3821" y="6727"/>
                    <a:pt x="4108" y="6727"/>
                  </a:cubicBezTo>
                  <a:cubicBezTo>
                    <a:pt x="4396" y="6727"/>
                    <a:pt x="4679" y="6616"/>
                    <a:pt x="4884" y="6396"/>
                  </a:cubicBezTo>
                  <a:cubicBezTo>
                    <a:pt x="4963" y="6317"/>
                    <a:pt x="5065" y="6278"/>
                    <a:pt x="5164" y="6278"/>
                  </a:cubicBezTo>
                  <a:close/>
                  <a:moveTo>
                    <a:pt x="1954" y="0"/>
                  </a:moveTo>
                  <a:lnTo>
                    <a:pt x="1" y="1954"/>
                  </a:lnTo>
                  <a:lnTo>
                    <a:pt x="1" y="5577"/>
                  </a:lnTo>
                  <a:cubicBezTo>
                    <a:pt x="1" y="7813"/>
                    <a:pt x="1860" y="9672"/>
                    <a:pt x="4096" y="9672"/>
                  </a:cubicBezTo>
                  <a:cubicBezTo>
                    <a:pt x="6365" y="9672"/>
                    <a:pt x="8192" y="7813"/>
                    <a:pt x="8192" y="5577"/>
                  </a:cubicBezTo>
                  <a:lnTo>
                    <a:pt x="8192" y="1954"/>
                  </a:lnTo>
                  <a:lnTo>
                    <a:pt x="6270" y="0"/>
                  </a:lnTo>
                  <a:cubicBezTo>
                    <a:pt x="5609" y="394"/>
                    <a:pt x="4860" y="591"/>
                    <a:pt x="4112" y="591"/>
                  </a:cubicBezTo>
                  <a:cubicBezTo>
                    <a:pt x="3364" y="591"/>
                    <a:pt x="2616" y="394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2" name="Google Shape;7112;p88"/>
            <p:cNvSpPr/>
            <p:nvPr/>
          </p:nvSpPr>
          <p:spPr>
            <a:xfrm>
              <a:off x="-55316150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0"/>
                  </a:cubicBezTo>
                  <a:cubicBezTo>
                    <a:pt x="756" y="693"/>
                    <a:pt x="473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13" name="Google Shape;7113;p88"/>
          <p:cNvGrpSpPr/>
          <p:nvPr/>
        </p:nvGrpSpPr>
        <p:grpSpPr>
          <a:xfrm>
            <a:off x="7516174" y="1987621"/>
            <a:ext cx="359871" cy="358324"/>
            <a:chOff x="-55596550" y="3590175"/>
            <a:chExt cx="319800" cy="318425"/>
          </a:xfrm>
          <a:solidFill>
            <a:schemeClr val="tx1"/>
          </a:solidFill>
        </p:grpSpPr>
        <p:sp>
          <p:nvSpPr>
            <p:cNvPr id="7114" name="Google Shape;7114;p88"/>
            <p:cNvSpPr/>
            <p:nvPr/>
          </p:nvSpPr>
          <p:spPr>
            <a:xfrm>
              <a:off x="-55596550" y="3590175"/>
              <a:ext cx="319800" cy="112850"/>
            </a:xfrm>
            <a:custGeom>
              <a:avLst/>
              <a:gdLst/>
              <a:ahLst/>
              <a:cxnLst/>
              <a:rect l="l" t="t" r="r" b="b"/>
              <a:pathLst>
                <a:path w="12792" h="4514" extrusionOk="0">
                  <a:moveTo>
                    <a:pt x="6380" y="0"/>
                  </a:moveTo>
                  <a:cubicBezTo>
                    <a:pt x="6309" y="0"/>
                    <a:pt x="6238" y="24"/>
                    <a:pt x="6175" y="71"/>
                  </a:cubicBezTo>
                  <a:lnTo>
                    <a:pt x="189" y="3789"/>
                  </a:lnTo>
                  <a:cubicBezTo>
                    <a:pt x="32" y="3883"/>
                    <a:pt x="0" y="4072"/>
                    <a:pt x="32" y="4230"/>
                  </a:cubicBezTo>
                  <a:cubicBezTo>
                    <a:pt x="95" y="4387"/>
                    <a:pt x="221" y="4513"/>
                    <a:pt x="378" y="4513"/>
                  </a:cubicBezTo>
                  <a:lnTo>
                    <a:pt x="12350" y="4513"/>
                  </a:lnTo>
                  <a:cubicBezTo>
                    <a:pt x="12508" y="4513"/>
                    <a:pt x="12665" y="4387"/>
                    <a:pt x="12728" y="4230"/>
                  </a:cubicBezTo>
                  <a:cubicBezTo>
                    <a:pt x="12791" y="4072"/>
                    <a:pt x="12728" y="3883"/>
                    <a:pt x="12571" y="3789"/>
                  </a:cubicBezTo>
                  <a:lnTo>
                    <a:pt x="6585" y="71"/>
                  </a:lnTo>
                  <a:cubicBezTo>
                    <a:pt x="6522" y="24"/>
                    <a:pt x="6451" y="0"/>
                    <a:pt x="63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88"/>
            <p:cNvSpPr/>
            <p:nvPr/>
          </p:nvSpPr>
          <p:spPr>
            <a:xfrm>
              <a:off x="-55539850" y="3721900"/>
              <a:ext cx="204800" cy="186700"/>
            </a:xfrm>
            <a:custGeom>
              <a:avLst/>
              <a:gdLst/>
              <a:ahLst/>
              <a:cxnLst/>
              <a:rect l="l" t="t" r="r" b="b"/>
              <a:pathLst>
                <a:path w="8192" h="7468" extrusionOk="0">
                  <a:moveTo>
                    <a:pt x="2616" y="725"/>
                  </a:moveTo>
                  <a:cubicBezTo>
                    <a:pt x="2805" y="725"/>
                    <a:pt x="2962" y="883"/>
                    <a:pt x="2962" y="1072"/>
                  </a:cubicBezTo>
                  <a:cubicBezTo>
                    <a:pt x="2962" y="1292"/>
                    <a:pt x="2805" y="1450"/>
                    <a:pt x="2616" y="1450"/>
                  </a:cubicBezTo>
                  <a:cubicBezTo>
                    <a:pt x="2427" y="1450"/>
                    <a:pt x="2269" y="1292"/>
                    <a:pt x="2269" y="1072"/>
                  </a:cubicBezTo>
                  <a:cubicBezTo>
                    <a:pt x="2269" y="883"/>
                    <a:pt x="2427" y="725"/>
                    <a:pt x="2616" y="725"/>
                  </a:cubicBezTo>
                  <a:close/>
                  <a:moveTo>
                    <a:pt x="5609" y="725"/>
                  </a:moveTo>
                  <a:cubicBezTo>
                    <a:pt x="5798" y="725"/>
                    <a:pt x="5955" y="883"/>
                    <a:pt x="5955" y="1072"/>
                  </a:cubicBezTo>
                  <a:cubicBezTo>
                    <a:pt x="5955" y="1292"/>
                    <a:pt x="5798" y="1450"/>
                    <a:pt x="5609" y="1450"/>
                  </a:cubicBezTo>
                  <a:cubicBezTo>
                    <a:pt x="5420" y="1450"/>
                    <a:pt x="5262" y="1292"/>
                    <a:pt x="5262" y="1072"/>
                  </a:cubicBezTo>
                  <a:cubicBezTo>
                    <a:pt x="5262" y="883"/>
                    <a:pt x="5420" y="725"/>
                    <a:pt x="5609" y="725"/>
                  </a:cubicBezTo>
                  <a:close/>
                  <a:moveTo>
                    <a:pt x="3395" y="2245"/>
                  </a:moveTo>
                  <a:cubicBezTo>
                    <a:pt x="3490" y="2245"/>
                    <a:pt x="3577" y="2285"/>
                    <a:pt x="3624" y="2363"/>
                  </a:cubicBezTo>
                  <a:cubicBezTo>
                    <a:pt x="3781" y="2521"/>
                    <a:pt x="3781" y="2741"/>
                    <a:pt x="3624" y="2867"/>
                  </a:cubicBezTo>
                  <a:lnTo>
                    <a:pt x="2899" y="3624"/>
                  </a:lnTo>
                  <a:cubicBezTo>
                    <a:pt x="2820" y="3687"/>
                    <a:pt x="2718" y="3718"/>
                    <a:pt x="2620" y="3718"/>
                  </a:cubicBezTo>
                  <a:cubicBezTo>
                    <a:pt x="2521" y="3718"/>
                    <a:pt x="2427" y="3687"/>
                    <a:pt x="2364" y="3624"/>
                  </a:cubicBezTo>
                  <a:cubicBezTo>
                    <a:pt x="2206" y="3466"/>
                    <a:pt x="2206" y="3214"/>
                    <a:pt x="2364" y="3088"/>
                  </a:cubicBezTo>
                  <a:lnTo>
                    <a:pt x="3120" y="2363"/>
                  </a:lnTo>
                  <a:cubicBezTo>
                    <a:pt x="3199" y="2285"/>
                    <a:pt x="3301" y="2245"/>
                    <a:pt x="3395" y="2245"/>
                  </a:cubicBezTo>
                  <a:close/>
                  <a:moveTo>
                    <a:pt x="4849" y="2245"/>
                  </a:moveTo>
                  <a:cubicBezTo>
                    <a:pt x="4947" y="2245"/>
                    <a:pt x="5042" y="2285"/>
                    <a:pt x="5105" y="2363"/>
                  </a:cubicBezTo>
                  <a:lnTo>
                    <a:pt x="5829" y="3088"/>
                  </a:lnTo>
                  <a:cubicBezTo>
                    <a:pt x="5987" y="3246"/>
                    <a:pt x="5987" y="3498"/>
                    <a:pt x="5829" y="3624"/>
                  </a:cubicBezTo>
                  <a:cubicBezTo>
                    <a:pt x="5750" y="3687"/>
                    <a:pt x="5656" y="3718"/>
                    <a:pt x="5565" y="3718"/>
                  </a:cubicBezTo>
                  <a:cubicBezTo>
                    <a:pt x="5475" y="3718"/>
                    <a:pt x="5388" y="3687"/>
                    <a:pt x="5325" y="3624"/>
                  </a:cubicBezTo>
                  <a:lnTo>
                    <a:pt x="4569" y="2867"/>
                  </a:lnTo>
                  <a:cubicBezTo>
                    <a:pt x="4474" y="2741"/>
                    <a:pt x="4474" y="2521"/>
                    <a:pt x="4569" y="2363"/>
                  </a:cubicBezTo>
                  <a:cubicBezTo>
                    <a:pt x="4648" y="2285"/>
                    <a:pt x="4750" y="2245"/>
                    <a:pt x="4849" y="2245"/>
                  </a:cubicBezTo>
                  <a:close/>
                  <a:moveTo>
                    <a:pt x="5164" y="4041"/>
                  </a:moveTo>
                  <a:cubicBezTo>
                    <a:pt x="5262" y="4041"/>
                    <a:pt x="5357" y="4080"/>
                    <a:pt x="5420" y="4159"/>
                  </a:cubicBezTo>
                  <a:cubicBezTo>
                    <a:pt x="5577" y="4317"/>
                    <a:pt x="5577" y="4537"/>
                    <a:pt x="5420" y="4663"/>
                  </a:cubicBezTo>
                  <a:cubicBezTo>
                    <a:pt x="5042" y="5010"/>
                    <a:pt x="4569" y="5230"/>
                    <a:pt x="4065" y="5230"/>
                  </a:cubicBezTo>
                  <a:cubicBezTo>
                    <a:pt x="3561" y="5230"/>
                    <a:pt x="3088" y="5010"/>
                    <a:pt x="2773" y="4663"/>
                  </a:cubicBezTo>
                  <a:cubicBezTo>
                    <a:pt x="2616" y="4506"/>
                    <a:pt x="2616" y="4285"/>
                    <a:pt x="2773" y="4159"/>
                  </a:cubicBezTo>
                  <a:cubicBezTo>
                    <a:pt x="2852" y="4080"/>
                    <a:pt x="2946" y="4041"/>
                    <a:pt x="3037" y="4041"/>
                  </a:cubicBezTo>
                  <a:cubicBezTo>
                    <a:pt x="3128" y="4041"/>
                    <a:pt x="3214" y="4080"/>
                    <a:pt x="3277" y="4159"/>
                  </a:cubicBezTo>
                  <a:cubicBezTo>
                    <a:pt x="3514" y="4380"/>
                    <a:pt x="3821" y="4490"/>
                    <a:pt x="4116" y="4490"/>
                  </a:cubicBezTo>
                  <a:cubicBezTo>
                    <a:pt x="4411" y="4490"/>
                    <a:pt x="4695" y="4380"/>
                    <a:pt x="4884" y="4159"/>
                  </a:cubicBezTo>
                  <a:cubicBezTo>
                    <a:pt x="4963" y="4080"/>
                    <a:pt x="5065" y="4041"/>
                    <a:pt x="5164" y="4041"/>
                  </a:cubicBezTo>
                  <a:close/>
                  <a:moveTo>
                    <a:pt x="1" y="1"/>
                  </a:moveTo>
                  <a:lnTo>
                    <a:pt x="1" y="3340"/>
                  </a:lnTo>
                  <a:cubicBezTo>
                    <a:pt x="1" y="5577"/>
                    <a:pt x="1860" y="7467"/>
                    <a:pt x="4096" y="7467"/>
                  </a:cubicBezTo>
                  <a:cubicBezTo>
                    <a:pt x="6365" y="7467"/>
                    <a:pt x="8192" y="5608"/>
                    <a:pt x="8192" y="3340"/>
                  </a:cubicBezTo>
                  <a:lnTo>
                    <a:pt x="81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88"/>
            <p:cNvSpPr/>
            <p:nvPr/>
          </p:nvSpPr>
          <p:spPr>
            <a:xfrm>
              <a:off x="-55316150" y="37266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756" y="757"/>
                    <a:pt x="473" y="284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88"/>
            <p:cNvSpPr/>
            <p:nvPr/>
          </p:nvSpPr>
          <p:spPr>
            <a:xfrm>
              <a:off x="-55576850" y="3727425"/>
              <a:ext cx="18900" cy="63800"/>
            </a:xfrm>
            <a:custGeom>
              <a:avLst/>
              <a:gdLst/>
              <a:ahLst/>
              <a:cxnLst/>
              <a:rect l="l" t="t" r="r" b="b"/>
              <a:pathLst>
                <a:path w="756" h="2552" extrusionOk="0">
                  <a:moveTo>
                    <a:pt x="756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8" name="Google Shape;7118;p88"/>
          <p:cNvGrpSpPr/>
          <p:nvPr/>
        </p:nvGrpSpPr>
        <p:grpSpPr>
          <a:xfrm>
            <a:off x="7531412" y="2428964"/>
            <a:ext cx="358999" cy="359252"/>
            <a:chOff x="-55595775" y="3982375"/>
            <a:chExt cx="319025" cy="319250"/>
          </a:xfrm>
          <a:solidFill>
            <a:schemeClr val="tx1"/>
          </a:solidFill>
        </p:grpSpPr>
        <p:sp>
          <p:nvSpPr>
            <p:cNvPr id="7119" name="Google Shape;7119;p88"/>
            <p:cNvSpPr/>
            <p:nvPr/>
          </p:nvSpPr>
          <p:spPr>
            <a:xfrm>
              <a:off x="-55441400" y="3982375"/>
              <a:ext cx="125250" cy="145175"/>
            </a:xfrm>
            <a:custGeom>
              <a:avLst/>
              <a:gdLst/>
              <a:ahLst/>
              <a:cxnLst/>
              <a:rect l="l" t="t" r="r" b="b"/>
              <a:pathLst>
                <a:path w="5010" h="5807" extrusionOk="0">
                  <a:moveTo>
                    <a:pt x="2038" y="1"/>
                  </a:moveTo>
                  <a:cubicBezTo>
                    <a:pt x="1277" y="1"/>
                    <a:pt x="574" y="302"/>
                    <a:pt x="1" y="797"/>
                  </a:cubicBezTo>
                  <a:cubicBezTo>
                    <a:pt x="2332" y="1081"/>
                    <a:pt x="4160" y="3003"/>
                    <a:pt x="4254" y="5365"/>
                  </a:cubicBezTo>
                  <a:cubicBezTo>
                    <a:pt x="4538" y="5491"/>
                    <a:pt x="4821" y="5586"/>
                    <a:pt x="5010" y="5807"/>
                  </a:cubicBezTo>
                  <a:lnTo>
                    <a:pt x="5010" y="3066"/>
                  </a:lnTo>
                  <a:cubicBezTo>
                    <a:pt x="5010" y="1585"/>
                    <a:pt x="3939" y="293"/>
                    <a:pt x="2521" y="41"/>
                  </a:cubicBezTo>
                  <a:cubicBezTo>
                    <a:pt x="2358" y="14"/>
                    <a:pt x="2197" y="1"/>
                    <a:pt x="20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88"/>
            <p:cNvSpPr/>
            <p:nvPr/>
          </p:nvSpPr>
          <p:spPr>
            <a:xfrm>
              <a:off x="-55343725" y="4203125"/>
              <a:ext cx="66975" cy="41000"/>
            </a:xfrm>
            <a:custGeom>
              <a:avLst/>
              <a:gdLst/>
              <a:ahLst/>
              <a:cxnLst/>
              <a:rect l="l" t="t" r="r" b="b"/>
              <a:pathLst>
                <a:path w="2679" h="1640" extrusionOk="0">
                  <a:moveTo>
                    <a:pt x="1418" y="1"/>
                  </a:moveTo>
                  <a:cubicBezTo>
                    <a:pt x="1135" y="379"/>
                    <a:pt x="757" y="663"/>
                    <a:pt x="284" y="789"/>
                  </a:cubicBezTo>
                  <a:cubicBezTo>
                    <a:pt x="190" y="1072"/>
                    <a:pt x="127" y="1387"/>
                    <a:pt x="1" y="1639"/>
                  </a:cubicBezTo>
                  <a:lnTo>
                    <a:pt x="2300" y="1639"/>
                  </a:lnTo>
                  <a:cubicBezTo>
                    <a:pt x="2458" y="1639"/>
                    <a:pt x="2615" y="1545"/>
                    <a:pt x="2647" y="1387"/>
                  </a:cubicBezTo>
                  <a:cubicBezTo>
                    <a:pt x="2678" y="1167"/>
                    <a:pt x="2615" y="1009"/>
                    <a:pt x="2458" y="946"/>
                  </a:cubicBezTo>
                  <a:cubicBezTo>
                    <a:pt x="2017" y="757"/>
                    <a:pt x="1670" y="379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88"/>
            <p:cNvSpPr/>
            <p:nvPr/>
          </p:nvSpPr>
          <p:spPr>
            <a:xfrm>
              <a:off x="-55557950" y="4019625"/>
              <a:ext cx="147300" cy="94525"/>
            </a:xfrm>
            <a:custGeom>
              <a:avLst/>
              <a:gdLst/>
              <a:ahLst/>
              <a:cxnLst/>
              <a:rect l="l" t="t" r="r" b="b"/>
              <a:pathLst>
                <a:path w="5892" h="3781" extrusionOk="0">
                  <a:moveTo>
                    <a:pt x="4064" y="0"/>
                  </a:moveTo>
                  <a:cubicBezTo>
                    <a:pt x="1922" y="63"/>
                    <a:pt x="189" y="1702"/>
                    <a:pt x="0" y="3781"/>
                  </a:cubicBezTo>
                  <a:lnTo>
                    <a:pt x="2584" y="3749"/>
                  </a:lnTo>
                  <a:cubicBezTo>
                    <a:pt x="3938" y="3749"/>
                    <a:pt x="5135" y="2930"/>
                    <a:pt x="5671" y="1670"/>
                  </a:cubicBezTo>
                  <a:cubicBezTo>
                    <a:pt x="5829" y="1261"/>
                    <a:pt x="5892" y="882"/>
                    <a:pt x="5892" y="441"/>
                  </a:cubicBezTo>
                  <a:cubicBezTo>
                    <a:pt x="5356" y="158"/>
                    <a:pt x="4726" y="0"/>
                    <a:pt x="40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88"/>
            <p:cNvSpPr/>
            <p:nvPr/>
          </p:nvSpPr>
          <p:spPr>
            <a:xfrm>
              <a:off x="-55557950" y="4042450"/>
              <a:ext cx="206375" cy="259175"/>
            </a:xfrm>
            <a:custGeom>
              <a:avLst/>
              <a:gdLst/>
              <a:ahLst/>
              <a:cxnLst/>
              <a:rect l="l" t="t" r="r" b="b"/>
              <a:pathLst>
                <a:path w="8255" h="10367" extrusionOk="0">
                  <a:moveTo>
                    <a:pt x="2584" y="4349"/>
                  </a:moveTo>
                  <a:cubicBezTo>
                    <a:pt x="2773" y="4349"/>
                    <a:pt x="2993" y="4475"/>
                    <a:pt x="2993" y="4695"/>
                  </a:cubicBezTo>
                  <a:cubicBezTo>
                    <a:pt x="2993" y="4884"/>
                    <a:pt x="2836" y="5073"/>
                    <a:pt x="2615" y="5073"/>
                  </a:cubicBezTo>
                  <a:cubicBezTo>
                    <a:pt x="2395" y="5073"/>
                    <a:pt x="2237" y="4916"/>
                    <a:pt x="2237" y="4727"/>
                  </a:cubicBezTo>
                  <a:cubicBezTo>
                    <a:pt x="2237" y="4538"/>
                    <a:pt x="2395" y="4349"/>
                    <a:pt x="2584" y="4349"/>
                  </a:cubicBezTo>
                  <a:close/>
                  <a:moveTo>
                    <a:pt x="5545" y="4349"/>
                  </a:moveTo>
                  <a:cubicBezTo>
                    <a:pt x="5734" y="4349"/>
                    <a:pt x="5923" y="4506"/>
                    <a:pt x="5923" y="4695"/>
                  </a:cubicBezTo>
                  <a:cubicBezTo>
                    <a:pt x="5986" y="4884"/>
                    <a:pt x="5829" y="5042"/>
                    <a:pt x="5577" y="5073"/>
                  </a:cubicBezTo>
                  <a:cubicBezTo>
                    <a:pt x="5388" y="5073"/>
                    <a:pt x="5198" y="4916"/>
                    <a:pt x="5198" y="4727"/>
                  </a:cubicBezTo>
                  <a:cubicBezTo>
                    <a:pt x="5198" y="4538"/>
                    <a:pt x="5356" y="4349"/>
                    <a:pt x="5545" y="4349"/>
                  </a:cubicBezTo>
                  <a:close/>
                  <a:moveTo>
                    <a:pt x="5191" y="6908"/>
                  </a:moveTo>
                  <a:cubicBezTo>
                    <a:pt x="5285" y="6908"/>
                    <a:pt x="5372" y="6948"/>
                    <a:pt x="5419" y="7027"/>
                  </a:cubicBezTo>
                  <a:cubicBezTo>
                    <a:pt x="5577" y="7121"/>
                    <a:pt x="5577" y="7373"/>
                    <a:pt x="5451" y="7531"/>
                  </a:cubicBezTo>
                  <a:cubicBezTo>
                    <a:pt x="5104" y="7877"/>
                    <a:pt x="4631" y="8066"/>
                    <a:pt x="4159" y="8066"/>
                  </a:cubicBezTo>
                  <a:cubicBezTo>
                    <a:pt x="3655" y="8066"/>
                    <a:pt x="3182" y="7877"/>
                    <a:pt x="2836" y="7531"/>
                  </a:cubicBezTo>
                  <a:cubicBezTo>
                    <a:pt x="2678" y="7373"/>
                    <a:pt x="2678" y="7121"/>
                    <a:pt x="2836" y="7027"/>
                  </a:cubicBezTo>
                  <a:cubicBezTo>
                    <a:pt x="2914" y="6948"/>
                    <a:pt x="3009" y="6908"/>
                    <a:pt x="3099" y="6908"/>
                  </a:cubicBezTo>
                  <a:cubicBezTo>
                    <a:pt x="3190" y="6908"/>
                    <a:pt x="3277" y="6948"/>
                    <a:pt x="3340" y="7027"/>
                  </a:cubicBezTo>
                  <a:cubicBezTo>
                    <a:pt x="3556" y="7227"/>
                    <a:pt x="3848" y="7322"/>
                    <a:pt x="4133" y="7322"/>
                  </a:cubicBezTo>
                  <a:cubicBezTo>
                    <a:pt x="4431" y="7322"/>
                    <a:pt x="4722" y="7219"/>
                    <a:pt x="4915" y="7027"/>
                  </a:cubicBezTo>
                  <a:cubicBezTo>
                    <a:pt x="4994" y="6948"/>
                    <a:pt x="5096" y="6908"/>
                    <a:pt x="5191" y="6908"/>
                  </a:cubicBezTo>
                  <a:close/>
                  <a:moveTo>
                    <a:pt x="6616" y="1"/>
                  </a:moveTo>
                  <a:cubicBezTo>
                    <a:pt x="6553" y="348"/>
                    <a:pt x="6490" y="726"/>
                    <a:pt x="6333" y="1072"/>
                  </a:cubicBezTo>
                  <a:cubicBezTo>
                    <a:pt x="5703" y="2584"/>
                    <a:pt x="4253" y="3624"/>
                    <a:pt x="2584" y="3624"/>
                  </a:cubicBezTo>
                  <a:lnTo>
                    <a:pt x="0" y="3656"/>
                  </a:lnTo>
                  <a:lnTo>
                    <a:pt x="32" y="6302"/>
                  </a:lnTo>
                  <a:cubicBezTo>
                    <a:pt x="63" y="8520"/>
                    <a:pt x="1891" y="10366"/>
                    <a:pt x="4103" y="10366"/>
                  </a:cubicBezTo>
                  <a:cubicBezTo>
                    <a:pt x="4121" y="10366"/>
                    <a:pt x="4140" y="10366"/>
                    <a:pt x="4159" y="10366"/>
                  </a:cubicBezTo>
                  <a:cubicBezTo>
                    <a:pt x="6396" y="10335"/>
                    <a:pt x="8254" y="8476"/>
                    <a:pt x="8223" y="6239"/>
                  </a:cubicBezTo>
                  <a:lnTo>
                    <a:pt x="8191" y="3246"/>
                  </a:lnTo>
                  <a:cubicBezTo>
                    <a:pt x="8191" y="1891"/>
                    <a:pt x="7561" y="757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88"/>
            <p:cNvSpPr/>
            <p:nvPr/>
          </p:nvSpPr>
          <p:spPr>
            <a:xfrm>
              <a:off x="-55335050" y="4136200"/>
              <a:ext cx="18900" cy="64600"/>
            </a:xfrm>
            <a:custGeom>
              <a:avLst/>
              <a:gdLst/>
              <a:ahLst/>
              <a:cxnLst/>
              <a:rect l="l" t="t" r="r" b="b"/>
              <a:pathLst>
                <a:path w="756" h="2584" extrusionOk="0">
                  <a:moveTo>
                    <a:pt x="0" y="0"/>
                  </a:moveTo>
                  <a:lnTo>
                    <a:pt x="0" y="2426"/>
                  </a:lnTo>
                  <a:lnTo>
                    <a:pt x="0" y="2583"/>
                  </a:lnTo>
                  <a:cubicBezTo>
                    <a:pt x="441" y="2331"/>
                    <a:pt x="756" y="1859"/>
                    <a:pt x="756" y="1292"/>
                  </a:cubicBezTo>
                  <a:cubicBezTo>
                    <a:pt x="756" y="756"/>
                    <a:pt x="441" y="28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88"/>
            <p:cNvSpPr/>
            <p:nvPr/>
          </p:nvSpPr>
          <p:spPr>
            <a:xfrm>
              <a:off x="-55595775" y="4136975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757" y="1"/>
                  </a:moveTo>
                  <a:cubicBezTo>
                    <a:pt x="284" y="284"/>
                    <a:pt x="1" y="757"/>
                    <a:pt x="1" y="1292"/>
                  </a:cubicBezTo>
                  <a:cubicBezTo>
                    <a:pt x="1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5" name="Google Shape;7125;p88"/>
          <p:cNvGrpSpPr/>
          <p:nvPr/>
        </p:nvGrpSpPr>
        <p:grpSpPr>
          <a:xfrm>
            <a:off x="6188595" y="2887174"/>
            <a:ext cx="358999" cy="358099"/>
            <a:chOff x="-53635375" y="3192625"/>
            <a:chExt cx="319025" cy="318225"/>
          </a:xfrm>
          <a:solidFill>
            <a:schemeClr val="tx1"/>
          </a:solidFill>
        </p:grpSpPr>
        <p:sp>
          <p:nvSpPr>
            <p:cNvPr id="7126" name="Google Shape;7126;p88"/>
            <p:cNvSpPr/>
            <p:nvPr/>
          </p:nvSpPr>
          <p:spPr>
            <a:xfrm>
              <a:off x="-53560550" y="3342275"/>
              <a:ext cx="167000" cy="151250"/>
            </a:xfrm>
            <a:custGeom>
              <a:avLst/>
              <a:gdLst/>
              <a:ahLst/>
              <a:cxnLst/>
              <a:rect l="l" t="t" r="r" b="b"/>
              <a:pathLst>
                <a:path w="6680" h="6050" extrusionOk="0">
                  <a:moveTo>
                    <a:pt x="1891" y="756"/>
                  </a:moveTo>
                  <a:cubicBezTo>
                    <a:pt x="2080" y="756"/>
                    <a:pt x="2238" y="914"/>
                    <a:pt x="2238" y="1103"/>
                  </a:cubicBezTo>
                  <a:cubicBezTo>
                    <a:pt x="2238" y="1323"/>
                    <a:pt x="2080" y="1481"/>
                    <a:pt x="1891" y="1481"/>
                  </a:cubicBezTo>
                  <a:cubicBezTo>
                    <a:pt x="1875" y="1484"/>
                    <a:pt x="1859" y="1485"/>
                    <a:pt x="1844" y="1485"/>
                  </a:cubicBezTo>
                  <a:cubicBezTo>
                    <a:pt x="1676" y="1485"/>
                    <a:pt x="1544" y="1333"/>
                    <a:pt x="1544" y="1103"/>
                  </a:cubicBezTo>
                  <a:cubicBezTo>
                    <a:pt x="1544" y="914"/>
                    <a:pt x="1702" y="756"/>
                    <a:pt x="1891" y="756"/>
                  </a:cubicBezTo>
                  <a:close/>
                  <a:moveTo>
                    <a:pt x="4884" y="788"/>
                  </a:moveTo>
                  <a:cubicBezTo>
                    <a:pt x="5073" y="788"/>
                    <a:pt x="5231" y="945"/>
                    <a:pt x="5231" y="1166"/>
                  </a:cubicBezTo>
                  <a:cubicBezTo>
                    <a:pt x="5262" y="1355"/>
                    <a:pt x="5073" y="1512"/>
                    <a:pt x="4884" y="1512"/>
                  </a:cubicBezTo>
                  <a:cubicBezTo>
                    <a:pt x="4695" y="1512"/>
                    <a:pt x="4537" y="1355"/>
                    <a:pt x="4537" y="1166"/>
                  </a:cubicBezTo>
                  <a:cubicBezTo>
                    <a:pt x="4537" y="945"/>
                    <a:pt x="4695" y="788"/>
                    <a:pt x="4884" y="788"/>
                  </a:cubicBezTo>
                  <a:close/>
                  <a:moveTo>
                    <a:pt x="4443" y="3348"/>
                  </a:moveTo>
                  <a:cubicBezTo>
                    <a:pt x="4537" y="3348"/>
                    <a:pt x="4632" y="3387"/>
                    <a:pt x="4695" y="3466"/>
                  </a:cubicBezTo>
                  <a:cubicBezTo>
                    <a:pt x="4852" y="3592"/>
                    <a:pt x="4852" y="3844"/>
                    <a:pt x="4726" y="3970"/>
                  </a:cubicBezTo>
                  <a:cubicBezTo>
                    <a:pt x="4380" y="4348"/>
                    <a:pt x="3907" y="4537"/>
                    <a:pt x="3435" y="4537"/>
                  </a:cubicBezTo>
                  <a:cubicBezTo>
                    <a:pt x="2899" y="4537"/>
                    <a:pt x="2427" y="4348"/>
                    <a:pt x="2080" y="3970"/>
                  </a:cubicBezTo>
                  <a:cubicBezTo>
                    <a:pt x="1923" y="3844"/>
                    <a:pt x="1923" y="3592"/>
                    <a:pt x="2080" y="3466"/>
                  </a:cubicBezTo>
                  <a:cubicBezTo>
                    <a:pt x="2159" y="3387"/>
                    <a:pt x="2261" y="3348"/>
                    <a:pt x="2360" y="3348"/>
                  </a:cubicBezTo>
                  <a:cubicBezTo>
                    <a:pt x="2458" y="3348"/>
                    <a:pt x="2553" y="3387"/>
                    <a:pt x="2616" y="3466"/>
                  </a:cubicBezTo>
                  <a:cubicBezTo>
                    <a:pt x="2820" y="3686"/>
                    <a:pt x="3104" y="3797"/>
                    <a:pt x="3391" y="3797"/>
                  </a:cubicBezTo>
                  <a:cubicBezTo>
                    <a:pt x="3679" y="3797"/>
                    <a:pt x="3970" y="3686"/>
                    <a:pt x="4191" y="3466"/>
                  </a:cubicBezTo>
                  <a:cubicBezTo>
                    <a:pt x="4254" y="3387"/>
                    <a:pt x="4348" y="3348"/>
                    <a:pt x="4443" y="3348"/>
                  </a:cubicBezTo>
                  <a:close/>
                  <a:moveTo>
                    <a:pt x="1" y="0"/>
                  </a:moveTo>
                  <a:lnTo>
                    <a:pt x="1" y="2678"/>
                  </a:lnTo>
                  <a:cubicBezTo>
                    <a:pt x="1" y="4537"/>
                    <a:pt x="1481" y="6049"/>
                    <a:pt x="3340" y="6049"/>
                  </a:cubicBezTo>
                  <a:cubicBezTo>
                    <a:pt x="5199" y="6049"/>
                    <a:pt x="6680" y="4537"/>
                    <a:pt x="6680" y="2678"/>
                  </a:cubicBezTo>
                  <a:lnTo>
                    <a:pt x="66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88"/>
            <p:cNvSpPr/>
            <p:nvPr/>
          </p:nvSpPr>
          <p:spPr>
            <a:xfrm>
              <a:off x="-53559750" y="3305250"/>
              <a:ext cx="168575" cy="18150"/>
            </a:xfrm>
            <a:custGeom>
              <a:avLst/>
              <a:gdLst/>
              <a:ahLst/>
              <a:cxnLst/>
              <a:rect l="l" t="t" r="r" b="b"/>
              <a:pathLst>
                <a:path w="6743" h="726" extrusionOk="0">
                  <a:moveTo>
                    <a:pt x="0" y="0"/>
                  </a:moveTo>
                  <a:lnTo>
                    <a:pt x="0" y="725"/>
                  </a:lnTo>
                  <a:lnTo>
                    <a:pt x="6742" y="725"/>
                  </a:lnTo>
                  <a:lnTo>
                    <a:pt x="67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88"/>
            <p:cNvSpPr/>
            <p:nvPr/>
          </p:nvSpPr>
          <p:spPr>
            <a:xfrm>
              <a:off x="-53635375" y="3192625"/>
              <a:ext cx="319025" cy="318225"/>
            </a:xfrm>
            <a:custGeom>
              <a:avLst/>
              <a:gdLst/>
              <a:ahLst/>
              <a:cxnLst/>
              <a:rect l="l" t="t" r="r" b="b"/>
              <a:pathLst>
                <a:path w="12761" h="12729" extrusionOk="0">
                  <a:moveTo>
                    <a:pt x="6302" y="1607"/>
                  </a:moveTo>
                  <a:cubicBezTo>
                    <a:pt x="6491" y="1607"/>
                    <a:pt x="6648" y="1765"/>
                    <a:pt x="6648" y="1985"/>
                  </a:cubicBezTo>
                  <a:lnTo>
                    <a:pt x="6648" y="2332"/>
                  </a:lnTo>
                  <a:lnTo>
                    <a:pt x="6995" y="2332"/>
                  </a:lnTo>
                  <a:cubicBezTo>
                    <a:pt x="7215" y="2332"/>
                    <a:pt x="7373" y="2489"/>
                    <a:pt x="7373" y="2678"/>
                  </a:cubicBezTo>
                  <a:cubicBezTo>
                    <a:pt x="7373" y="2867"/>
                    <a:pt x="7215" y="3056"/>
                    <a:pt x="6995" y="3056"/>
                  </a:cubicBezTo>
                  <a:lnTo>
                    <a:pt x="6648" y="3056"/>
                  </a:lnTo>
                  <a:lnTo>
                    <a:pt x="6648" y="3781"/>
                  </a:lnTo>
                  <a:lnTo>
                    <a:pt x="9988" y="3781"/>
                  </a:lnTo>
                  <a:cubicBezTo>
                    <a:pt x="10208" y="3781"/>
                    <a:pt x="10366" y="3938"/>
                    <a:pt x="10366" y="4159"/>
                  </a:cubicBezTo>
                  <a:lnTo>
                    <a:pt x="10366" y="5041"/>
                  </a:lnTo>
                  <a:lnTo>
                    <a:pt x="10366" y="5104"/>
                  </a:lnTo>
                  <a:lnTo>
                    <a:pt x="10366" y="8633"/>
                  </a:lnTo>
                  <a:cubicBezTo>
                    <a:pt x="10366" y="10859"/>
                    <a:pt x="8525" y="12711"/>
                    <a:pt x="6302" y="12728"/>
                  </a:cubicBezTo>
                  <a:lnTo>
                    <a:pt x="6302" y="12728"/>
                  </a:lnTo>
                  <a:cubicBezTo>
                    <a:pt x="4079" y="12711"/>
                    <a:pt x="2238" y="10859"/>
                    <a:pt x="2238" y="8633"/>
                  </a:cubicBezTo>
                  <a:lnTo>
                    <a:pt x="2238" y="5104"/>
                  </a:lnTo>
                  <a:lnTo>
                    <a:pt x="2238" y="5041"/>
                  </a:lnTo>
                  <a:lnTo>
                    <a:pt x="2238" y="4159"/>
                  </a:lnTo>
                  <a:cubicBezTo>
                    <a:pt x="2238" y="3938"/>
                    <a:pt x="2395" y="3781"/>
                    <a:pt x="2584" y="3781"/>
                  </a:cubicBezTo>
                  <a:lnTo>
                    <a:pt x="5955" y="3781"/>
                  </a:lnTo>
                  <a:lnTo>
                    <a:pt x="5955" y="3056"/>
                  </a:lnTo>
                  <a:lnTo>
                    <a:pt x="5577" y="3056"/>
                  </a:lnTo>
                  <a:cubicBezTo>
                    <a:pt x="5388" y="3056"/>
                    <a:pt x="5231" y="2867"/>
                    <a:pt x="5231" y="2678"/>
                  </a:cubicBezTo>
                  <a:cubicBezTo>
                    <a:pt x="5231" y="2489"/>
                    <a:pt x="5388" y="2332"/>
                    <a:pt x="5577" y="2332"/>
                  </a:cubicBezTo>
                  <a:lnTo>
                    <a:pt x="5955" y="2332"/>
                  </a:lnTo>
                  <a:lnTo>
                    <a:pt x="5955" y="1985"/>
                  </a:lnTo>
                  <a:cubicBezTo>
                    <a:pt x="5955" y="1765"/>
                    <a:pt x="6113" y="1607"/>
                    <a:pt x="6302" y="1607"/>
                  </a:cubicBezTo>
                  <a:close/>
                  <a:moveTo>
                    <a:pt x="6365" y="0"/>
                  </a:moveTo>
                  <a:cubicBezTo>
                    <a:pt x="2868" y="0"/>
                    <a:pt x="1" y="2836"/>
                    <a:pt x="1" y="6364"/>
                  </a:cubicBezTo>
                  <a:lnTo>
                    <a:pt x="1" y="12382"/>
                  </a:lnTo>
                  <a:cubicBezTo>
                    <a:pt x="1" y="12571"/>
                    <a:pt x="158" y="12728"/>
                    <a:pt x="347" y="12728"/>
                  </a:cubicBezTo>
                  <a:lnTo>
                    <a:pt x="12256" y="12728"/>
                  </a:lnTo>
                  <a:cubicBezTo>
                    <a:pt x="12445" y="12728"/>
                    <a:pt x="12603" y="12571"/>
                    <a:pt x="12603" y="12382"/>
                  </a:cubicBezTo>
                  <a:lnTo>
                    <a:pt x="12603" y="6364"/>
                  </a:lnTo>
                  <a:cubicBezTo>
                    <a:pt x="12760" y="2899"/>
                    <a:pt x="9893" y="0"/>
                    <a:pt x="63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9" name="Google Shape;7129;p88"/>
          <p:cNvGrpSpPr/>
          <p:nvPr/>
        </p:nvGrpSpPr>
        <p:grpSpPr>
          <a:xfrm>
            <a:off x="6210763" y="3358148"/>
            <a:ext cx="314662" cy="358999"/>
            <a:chOff x="-53615675" y="3584850"/>
            <a:chExt cx="279625" cy="319025"/>
          </a:xfrm>
          <a:solidFill>
            <a:schemeClr val="tx1"/>
          </a:solidFill>
        </p:grpSpPr>
        <p:sp>
          <p:nvSpPr>
            <p:cNvPr id="7130" name="Google Shape;7130;p88"/>
            <p:cNvSpPr/>
            <p:nvPr/>
          </p:nvSpPr>
          <p:spPr>
            <a:xfrm>
              <a:off x="-53577075" y="3584850"/>
              <a:ext cx="204800" cy="319025"/>
            </a:xfrm>
            <a:custGeom>
              <a:avLst/>
              <a:gdLst/>
              <a:ahLst/>
              <a:cxnLst/>
              <a:rect l="l" t="t" r="r" b="b"/>
              <a:pathLst>
                <a:path w="8192" h="12761" extrusionOk="0">
                  <a:moveTo>
                    <a:pt x="2552" y="6774"/>
                  </a:moveTo>
                  <a:cubicBezTo>
                    <a:pt x="2741" y="6774"/>
                    <a:pt x="2899" y="6932"/>
                    <a:pt x="2899" y="7121"/>
                  </a:cubicBezTo>
                  <a:cubicBezTo>
                    <a:pt x="2899" y="7310"/>
                    <a:pt x="2741" y="7467"/>
                    <a:pt x="2552" y="7467"/>
                  </a:cubicBezTo>
                  <a:cubicBezTo>
                    <a:pt x="2363" y="7467"/>
                    <a:pt x="2205" y="7310"/>
                    <a:pt x="2205" y="7121"/>
                  </a:cubicBezTo>
                  <a:cubicBezTo>
                    <a:pt x="2205" y="6932"/>
                    <a:pt x="2363" y="6774"/>
                    <a:pt x="2552" y="6774"/>
                  </a:cubicBezTo>
                  <a:close/>
                  <a:moveTo>
                    <a:pt x="5545" y="6774"/>
                  </a:moveTo>
                  <a:cubicBezTo>
                    <a:pt x="5734" y="6774"/>
                    <a:pt x="5892" y="6932"/>
                    <a:pt x="5892" y="7121"/>
                  </a:cubicBezTo>
                  <a:cubicBezTo>
                    <a:pt x="5892" y="7310"/>
                    <a:pt x="5734" y="7467"/>
                    <a:pt x="5545" y="7467"/>
                  </a:cubicBezTo>
                  <a:cubicBezTo>
                    <a:pt x="5356" y="7467"/>
                    <a:pt x="5198" y="7310"/>
                    <a:pt x="5198" y="7121"/>
                  </a:cubicBezTo>
                  <a:cubicBezTo>
                    <a:pt x="5198" y="6932"/>
                    <a:pt x="5356" y="6774"/>
                    <a:pt x="5545" y="6774"/>
                  </a:cubicBezTo>
                  <a:close/>
                  <a:moveTo>
                    <a:pt x="5104" y="9302"/>
                  </a:moveTo>
                  <a:cubicBezTo>
                    <a:pt x="5198" y="9302"/>
                    <a:pt x="5293" y="9342"/>
                    <a:pt x="5356" y="9421"/>
                  </a:cubicBezTo>
                  <a:cubicBezTo>
                    <a:pt x="5513" y="9578"/>
                    <a:pt x="5513" y="9799"/>
                    <a:pt x="5387" y="9925"/>
                  </a:cubicBezTo>
                  <a:cubicBezTo>
                    <a:pt x="5041" y="10271"/>
                    <a:pt x="4568" y="10460"/>
                    <a:pt x="4096" y="10460"/>
                  </a:cubicBezTo>
                  <a:cubicBezTo>
                    <a:pt x="3560" y="10460"/>
                    <a:pt x="3088" y="10271"/>
                    <a:pt x="2741" y="9925"/>
                  </a:cubicBezTo>
                  <a:cubicBezTo>
                    <a:pt x="2584" y="9767"/>
                    <a:pt x="2584" y="9515"/>
                    <a:pt x="2741" y="9421"/>
                  </a:cubicBezTo>
                  <a:cubicBezTo>
                    <a:pt x="2820" y="9342"/>
                    <a:pt x="2922" y="9302"/>
                    <a:pt x="3021" y="9302"/>
                  </a:cubicBezTo>
                  <a:cubicBezTo>
                    <a:pt x="3119" y="9302"/>
                    <a:pt x="3214" y="9342"/>
                    <a:pt x="3277" y="9421"/>
                  </a:cubicBezTo>
                  <a:cubicBezTo>
                    <a:pt x="3481" y="9625"/>
                    <a:pt x="3765" y="9728"/>
                    <a:pt x="4052" y="9728"/>
                  </a:cubicBezTo>
                  <a:cubicBezTo>
                    <a:pt x="4340" y="9728"/>
                    <a:pt x="4631" y="9625"/>
                    <a:pt x="4852" y="9421"/>
                  </a:cubicBezTo>
                  <a:cubicBezTo>
                    <a:pt x="4915" y="9342"/>
                    <a:pt x="5009" y="9302"/>
                    <a:pt x="5104" y="9302"/>
                  </a:cubicBezTo>
                  <a:close/>
                  <a:moveTo>
                    <a:pt x="5577" y="1"/>
                  </a:moveTo>
                  <a:cubicBezTo>
                    <a:pt x="4568" y="1"/>
                    <a:pt x="3749" y="820"/>
                    <a:pt x="3749" y="1859"/>
                  </a:cubicBezTo>
                  <a:lnTo>
                    <a:pt x="3749" y="3025"/>
                  </a:lnTo>
                  <a:cubicBezTo>
                    <a:pt x="1638" y="3214"/>
                    <a:pt x="0" y="4947"/>
                    <a:pt x="0" y="7121"/>
                  </a:cubicBezTo>
                  <a:lnTo>
                    <a:pt x="0" y="9358"/>
                  </a:lnTo>
                  <a:cubicBezTo>
                    <a:pt x="0" y="11216"/>
                    <a:pt x="1481" y="12760"/>
                    <a:pt x="3340" y="12760"/>
                  </a:cubicBezTo>
                  <a:lnTo>
                    <a:pt x="4852" y="12760"/>
                  </a:lnTo>
                  <a:cubicBezTo>
                    <a:pt x="6679" y="12760"/>
                    <a:pt x="8191" y="11216"/>
                    <a:pt x="8191" y="9358"/>
                  </a:cubicBezTo>
                  <a:lnTo>
                    <a:pt x="8191" y="7121"/>
                  </a:lnTo>
                  <a:cubicBezTo>
                    <a:pt x="8128" y="5010"/>
                    <a:pt x="6522" y="3214"/>
                    <a:pt x="4442" y="3025"/>
                  </a:cubicBezTo>
                  <a:lnTo>
                    <a:pt x="4442" y="1859"/>
                  </a:lnTo>
                  <a:cubicBezTo>
                    <a:pt x="4442" y="1229"/>
                    <a:pt x="4946" y="757"/>
                    <a:pt x="5545" y="757"/>
                  </a:cubicBezTo>
                  <a:cubicBezTo>
                    <a:pt x="6144" y="757"/>
                    <a:pt x="6648" y="1261"/>
                    <a:pt x="6648" y="1859"/>
                  </a:cubicBezTo>
                  <a:cubicBezTo>
                    <a:pt x="6648" y="2049"/>
                    <a:pt x="6490" y="2206"/>
                    <a:pt x="6301" y="2206"/>
                  </a:cubicBezTo>
                  <a:cubicBezTo>
                    <a:pt x="6081" y="2206"/>
                    <a:pt x="5955" y="2049"/>
                    <a:pt x="5955" y="1859"/>
                  </a:cubicBezTo>
                  <a:cubicBezTo>
                    <a:pt x="5955" y="1639"/>
                    <a:pt x="5797" y="1481"/>
                    <a:pt x="5577" y="1481"/>
                  </a:cubicBezTo>
                  <a:cubicBezTo>
                    <a:pt x="5387" y="1481"/>
                    <a:pt x="5230" y="1639"/>
                    <a:pt x="5230" y="1859"/>
                  </a:cubicBezTo>
                  <a:cubicBezTo>
                    <a:pt x="5230" y="2490"/>
                    <a:pt x="5734" y="2962"/>
                    <a:pt x="6333" y="2962"/>
                  </a:cubicBezTo>
                  <a:cubicBezTo>
                    <a:pt x="6963" y="2962"/>
                    <a:pt x="7435" y="2427"/>
                    <a:pt x="7435" y="1859"/>
                  </a:cubicBezTo>
                  <a:cubicBezTo>
                    <a:pt x="7435" y="820"/>
                    <a:pt x="661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88"/>
            <p:cNvSpPr/>
            <p:nvPr/>
          </p:nvSpPr>
          <p:spPr>
            <a:xfrm>
              <a:off x="-53615675" y="3739225"/>
              <a:ext cx="20500" cy="65400"/>
            </a:xfrm>
            <a:custGeom>
              <a:avLst/>
              <a:gdLst/>
              <a:ahLst/>
              <a:cxnLst/>
              <a:rect l="l" t="t" r="r" b="b"/>
              <a:pathLst>
                <a:path w="820" h="2616" extrusionOk="0">
                  <a:moveTo>
                    <a:pt x="820" y="1"/>
                  </a:moveTo>
                  <a:cubicBezTo>
                    <a:pt x="347" y="253"/>
                    <a:pt x="0" y="694"/>
                    <a:pt x="0" y="1292"/>
                  </a:cubicBezTo>
                  <a:cubicBezTo>
                    <a:pt x="0" y="1859"/>
                    <a:pt x="315" y="2332"/>
                    <a:pt x="757" y="2616"/>
                  </a:cubicBezTo>
                  <a:lnTo>
                    <a:pt x="757" y="946"/>
                  </a:lnTo>
                  <a:cubicBezTo>
                    <a:pt x="757" y="631"/>
                    <a:pt x="788" y="284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88"/>
            <p:cNvSpPr/>
            <p:nvPr/>
          </p:nvSpPr>
          <p:spPr>
            <a:xfrm>
              <a:off x="-53356550" y="3738450"/>
              <a:ext cx="20500" cy="64600"/>
            </a:xfrm>
            <a:custGeom>
              <a:avLst/>
              <a:gdLst/>
              <a:ahLst/>
              <a:cxnLst/>
              <a:rect l="l" t="t" r="r" b="b"/>
              <a:pathLst>
                <a:path w="820" h="2584" extrusionOk="0">
                  <a:moveTo>
                    <a:pt x="1" y="0"/>
                  </a:moveTo>
                  <a:cubicBezTo>
                    <a:pt x="64" y="315"/>
                    <a:pt x="64" y="630"/>
                    <a:pt x="64" y="945"/>
                  </a:cubicBezTo>
                  <a:lnTo>
                    <a:pt x="64" y="2584"/>
                  </a:lnTo>
                  <a:cubicBezTo>
                    <a:pt x="505" y="2300"/>
                    <a:pt x="820" y="1859"/>
                    <a:pt x="820" y="1292"/>
                  </a:cubicBezTo>
                  <a:cubicBezTo>
                    <a:pt x="820" y="725"/>
                    <a:pt x="505" y="284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3" name="Google Shape;7133;p88"/>
          <p:cNvGrpSpPr/>
          <p:nvPr/>
        </p:nvGrpSpPr>
        <p:grpSpPr>
          <a:xfrm>
            <a:off x="6188609" y="3821074"/>
            <a:ext cx="358971" cy="357874"/>
            <a:chOff x="-53634575" y="3976500"/>
            <a:chExt cx="319000" cy="318025"/>
          </a:xfrm>
          <a:solidFill>
            <a:schemeClr val="tx1"/>
          </a:solidFill>
        </p:grpSpPr>
        <p:sp>
          <p:nvSpPr>
            <p:cNvPr id="7134" name="Google Shape;7134;p88"/>
            <p:cNvSpPr/>
            <p:nvPr/>
          </p:nvSpPr>
          <p:spPr>
            <a:xfrm>
              <a:off x="-53634575" y="3976500"/>
              <a:ext cx="319000" cy="93550"/>
            </a:xfrm>
            <a:custGeom>
              <a:avLst/>
              <a:gdLst/>
              <a:ahLst/>
              <a:cxnLst/>
              <a:rect l="l" t="t" r="r" b="b"/>
              <a:pathLst>
                <a:path w="12760" h="3742" extrusionOk="0">
                  <a:moveTo>
                    <a:pt x="6372" y="0"/>
                  </a:moveTo>
                  <a:cubicBezTo>
                    <a:pt x="6317" y="0"/>
                    <a:pt x="6270" y="8"/>
                    <a:pt x="6238" y="24"/>
                  </a:cubicBezTo>
                  <a:lnTo>
                    <a:pt x="252" y="3017"/>
                  </a:lnTo>
                  <a:cubicBezTo>
                    <a:pt x="95" y="3112"/>
                    <a:pt x="0" y="3269"/>
                    <a:pt x="32" y="3458"/>
                  </a:cubicBezTo>
                  <a:cubicBezTo>
                    <a:pt x="95" y="3616"/>
                    <a:pt x="252" y="3742"/>
                    <a:pt x="410" y="3742"/>
                  </a:cubicBezTo>
                  <a:lnTo>
                    <a:pt x="12382" y="3742"/>
                  </a:lnTo>
                  <a:cubicBezTo>
                    <a:pt x="12539" y="3742"/>
                    <a:pt x="12697" y="3616"/>
                    <a:pt x="12728" y="3458"/>
                  </a:cubicBezTo>
                  <a:cubicBezTo>
                    <a:pt x="12760" y="3269"/>
                    <a:pt x="12697" y="3112"/>
                    <a:pt x="12539" y="3017"/>
                  </a:cubicBezTo>
                  <a:lnTo>
                    <a:pt x="6553" y="24"/>
                  </a:lnTo>
                  <a:cubicBezTo>
                    <a:pt x="6490" y="8"/>
                    <a:pt x="6427" y="0"/>
                    <a:pt x="63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88"/>
            <p:cNvSpPr/>
            <p:nvPr/>
          </p:nvSpPr>
          <p:spPr>
            <a:xfrm>
              <a:off x="-53614900" y="4163750"/>
              <a:ext cx="140225" cy="130775"/>
            </a:xfrm>
            <a:custGeom>
              <a:avLst/>
              <a:gdLst/>
              <a:ahLst/>
              <a:cxnLst/>
              <a:rect l="l" t="t" r="r" b="b"/>
              <a:pathLst>
                <a:path w="5609" h="5231" extrusionOk="0">
                  <a:moveTo>
                    <a:pt x="1" y="1"/>
                  </a:moveTo>
                  <a:lnTo>
                    <a:pt x="1" y="4884"/>
                  </a:lnTo>
                  <a:cubicBezTo>
                    <a:pt x="1" y="5073"/>
                    <a:pt x="158" y="5231"/>
                    <a:pt x="347" y="5231"/>
                  </a:cubicBezTo>
                  <a:lnTo>
                    <a:pt x="5488" y="5231"/>
                  </a:lnTo>
                  <a:cubicBezTo>
                    <a:pt x="3370" y="5200"/>
                    <a:pt x="1668" y="3553"/>
                    <a:pt x="1513" y="1481"/>
                  </a:cubicBezTo>
                  <a:cubicBezTo>
                    <a:pt x="662" y="1481"/>
                    <a:pt x="1" y="820"/>
                    <a:pt x="1" y="1"/>
                  </a:cubicBezTo>
                  <a:close/>
                  <a:moveTo>
                    <a:pt x="5488" y="5231"/>
                  </a:moveTo>
                  <a:cubicBezTo>
                    <a:pt x="5508" y="5231"/>
                    <a:pt x="5528" y="5231"/>
                    <a:pt x="5548" y="5231"/>
                  </a:cubicBezTo>
                  <a:cubicBezTo>
                    <a:pt x="5568" y="5231"/>
                    <a:pt x="5589" y="5231"/>
                    <a:pt x="5609" y="52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88"/>
            <p:cNvSpPr/>
            <p:nvPr/>
          </p:nvSpPr>
          <p:spPr>
            <a:xfrm>
              <a:off x="-53616475" y="4088925"/>
              <a:ext cx="126050" cy="74850"/>
            </a:xfrm>
            <a:custGeom>
              <a:avLst/>
              <a:gdLst/>
              <a:ahLst/>
              <a:cxnLst/>
              <a:rect l="l" t="t" r="r" b="b"/>
              <a:pathLst>
                <a:path w="5042" h="2994" extrusionOk="0">
                  <a:moveTo>
                    <a:pt x="1" y="1"/>
                  </a:moveTo>
                  <a:lnTo>
                    <a:pt x="1" y="2994"/>
                  </a:lnTo>
                  <a:cubicBezTo>
                    <a:pt x="32" y="2175"/>
                    <a:pt x="694" y="1481"/>
                    <a:pt x="1513" y="1481"/>
                  </a:cubicBezTo>
                  <a:lnTo>
                    <a:pt x="2521" y="1481"/>
                  </a:lnTo>
                  <a:cubicBezTo>
                    <a:pt x="3561" y="1481"/>
                    <a:pt x="4569" y="914"/>
                    <a:pt x="50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88"/>
            <p:cNvSpPr/>
            <p:nvPr/>
          </p:nvSpPr>
          <p:spPr>
            <a:xfrm>
              <a:off x="-53475475" y="4163750"/>
              <a:ext cx="139425" cy="130775"/>
            </a:xfrm>
            <a:custGeom>
              <a:avLst/>
              <a:gdLst/>
              <a:ahLst/>
              <a:cxnLst/>
              <a:rect l="l" t="t" r="r" b="b"/>
              <a:pathLst>
                <a:path w="5577" h="5231" extrusionOk="0">
                  <a:moveTo>
                    <a:pt x="5577" y="1"/>
                  </a:moveTo>
                  <a:cubicBezTo>
                    <a:pt x="5577" y="820"/>
                    <a:pt x="4915" y="1481"/>
                    <a:pt x="4064" y="1481"/>
                  </a:cubicBezTo>
                  <a:cubicBezTo>
                    <a:pt x="3875" y="3592"/>
                    <a:pt x="2111" y="5231"/>
                    <a:pt x="0" y="5231"/>
                  </a:cubicBezTo>
                  <a:lnTo>
                    <a:pt x="5230" y="5231"/>
                  </a:lnTo>
                  <a:cubicBezTo>
                    <a:pt x="5419" y="5231"/>
                    <a:pt x="5577" y="5073"/>
                    <a:pt x="5577" y="4884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88"/>
            <p:cNvSpPr/>
            <p:nvPr/>
          </p:nvSpPr>
          <p:spPr>
            <a:xfrm>
              <a:off x="-53559750" y="4100750"/>
              <a:ext cx="167775" cy="174875"/>
            </a:xfrm>
            <a:custGeom>
              <a:avLst/>
              <a:gdLst/>
              <a:ahLst/>
              <a:cxnLst/>
              <a:rect l="l" t="t" r="r" b="b"/>
              <a:pathLst>
                <a:path w="6711" h="6995" extrusionOk="0">
                  <a:moveTo>
                    <a:pt x="1859" y="2521"/>
                  </a:moveTo>
                  <a:cubicBezTo>
                    <a:pt x="2048" y="2521"/>
                    <a:pt x="2206" y="2678"/>
                    <a:pt x="2206" y="2867"/>
                  </a:cubicBezTo>
                  <a:cubicBezTo>
                    <a:pt x="2206" y="3056"/>
                    <a:pt x="2048" y="3214"/>
                    <a:pt x="1859" y="3214"/>
                  </a:cubicBezTo>
                  <a:cubicBezTo>
                    <a:pt x="1670" y="3214"/>
                    <a:pt x="1512" y="3056"/>
                    <a:pt x="1512" y="2867"/>
                  </a:cubicBezTo>
                  <a:cubicBezTo>
                    <a:pt x="1512" y="2710"/>
                    <a:pt x="1670" y="2521"/>
                    <a:pt x="1859" y="2521"/>
                  </a:cubicBezTo>
                  <a:close/>
                  <a:moveTo>
                    <a:pt x="4852" y="2521"/>
                  </a:moveTo>
                  <a:cubicBezTo>
                    <a:pt x="5041" y="2521"/>
                    <a:pt x="5199" y="2678"/>
                    <a:pt x="5199" y="2867"/>
                  </a:cubicBezTo>
                  <a:cubicBezTo>
                    <a:pt x="5199" y="3056"/>
                    <a:pt x="5041" y="3214"/>
                    <a:pt x="4852" y="3214"/>
                  </a:cubicBezTo>
                  <a:cubicBezTo>
                    <a:pt x="4663" y="3214"/>
                    <a:pt x="4505" y="3056"/>
                    <a:pt x="4505" y="2867"/>
                  </a:cubicBezTo>
                  <a:cubicBezTo>
                    <a:pt x="4505" y="2710"/>
                    <a:pt x="4663" y="2521"/>
                    <a:pt x="4852" y="2521"/>
                  </a:cubicBezTo>
                  <a:close/>
                  <a:moveTo>
                    <a:pt x="4407" y="4324"/>
                  </a:moveTo>
                  <a:cubicBezTo>
                    <a:pt x="4505" y="4324"/>
                    <a:pt x="4600" y="4364"/>
                    <a:pt x="4663" y="4443"/>
                  </a:cubicBezTo>
                  <a:cubicBezTo>
                    <a:pt x="4820" y="4600"/>
                    <a:pt x="4820" y="4852"/>
                    <a:pt x="4663" y="4947"/>
                  </a:cubicBezTo>
                  <a:cubicBezTo>
                    <a:pt x="4285" y="5325"/>
                    <a:pt x="3812" y="5514"/>
                    <a:pt x="3340" y="5514"/>
                  </a:cubicBezTo>
                  <a:cubicBezTo>
                    <a:pt x="2836" y="5514"/>
                    <a:pt x="2363" y="5325"/>
                    <a:pt x="2017" y="4947"/>
                  </a:cubicBezTo>
                  <a:cubicBezTo>
                    <a:pt x="1859" y="4789"/>
                    <a:pt x="1859" y="4569"/>
                    <a:pt x="2017" y="4443"/>
                  </a:cubicBezTo>
                  <a:cubicBezTo>
                    <a:pt x="2095" y="4380"/>
                    <a:pt x="2190" y="4348"/>
                    <a:pt x="2284" y="4348"/>
                  </a:cubicBezTo>
                  <a:cubicBezTo>
                    <a:pt x="2379" y="4348"/>
                    <a:pt x="2473" y="4380"/>
                    <a:pt x="2552" y="4443"/>
                  </a:cubicBezTo>
                  <a:cubicBezTo>
                    <a:pt x="2773" y="4663"/>
                    <a:pt x="3064" y="4773"/>
                    <a:pt x="3352" y="4773"/>
                  </a:cubicBezTo>
                  <a:cubicBezTo>
                    <a:pt x="3639" y="4773"/>
                    <a:pt x="3923" y="4663"/>
                    <a:pt x="4127" y="4443"/>
                  </a:cubicBezTo>
                  <a:cubicBezTo>
                    <a:pt x="4206" y="4364"/>
                    <a:pt x="4309" y="4324"/>
                    <a:pt x="4407" y="4324"/>
                  </a:cubicBezTo>
                  <a:close/>
                  <a:moveTo>
                    <a:pt x="3340" y="0"/>
                  </a:moveTo>
                  <a:cubicBezTo>
                    <a:pt x="2678" y="1072"/>
                    <a:pt x="1544" y="1765"/>
                    <a:pt x="252" y="1765"/>
                  </a:cubicBezTo>
                  <a:lnTo>
                    <a:pt x="0" y="1765"/>
                  </a:lnTo>
                  <a:lnTo>
                    <a:pt x="0" y="3623"/>
                  </a:lnTo>
                  <a:cubicBezTo>
                    <a:pt x="0" y="5482"/>
                    <a:pt x="1512" y="6994"/>
                    <a:pt x="3340" y="6994"/>
                  </a:cubicBezTo>
                  <a:cubicBezTo>
                    <a:pt x="5199" y="6994"/>
                    <a:pt x="6711" y="5482"/>
                    <a:pt x="6711" y="3623"/>
                  </a:cubicBezTo>
                  <a:lnTo>
                    <a:pt x="6711" y="1765"/>
                  </a:lnTo>
                  <a:lnTo>
                    <a:pt x="6459" y="1765"/>
                  </a:lnTo>
                  <a:cubicBezTo>
                    <a:pt x="5167" y="1765"/>
                    <a:pt x="4033" y="1103"/>
                    <a:pt x="3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88"/>
            <p:cNvSpPr/>
            <p:nvPr/>
          </p:nvSpPr>
          <p:spPr>
            <a:xfrm>
              <a:off x="-53373875" y="4144850"/>
              <a:ext cx="18925" cy="37825"/>
            </a:xfrm>
            <a:custGeom>
              <a:avLst/>
              <a:gdLst/>
              <a:ahLst/>
              <a:cxnLst/>
              <a:rect l="l" t="t" r="r" b="b"/>
              <a:pathLst>
                <a:path w="757" h="1513" extrusionOk="0">
                  <a:moveTo>
                    <a:pt x="0" y="1"/>
                  </a:moveTo>
                  <a:lnTo>
                    <a:pt x="0" y="1513"/>
                  </a:lnTo>
                  <a:cubicBezTo>
                    <a:pt x="410" y="1513"/>
                    <a:pt x="757" y="1135"/>
                    <a:pt x="757" y="757"/>
                  </a:cubicBezTo>
                  <a:cubicBezTo>
                    <a:pt x="757" y="347"/>
                    <a:pt x="44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88"/>
            <p:cNvSpPr/>
            <p:nvPr/>
          </p:nvSpPr>
          <p:spPr>
            <a:xfrm>
              <a:off x="-53596775" y="4144850"/>
              <a:ext cx="18125" cy="37825"/>
            </a:xfrm>
            <a:custGeom>
              <a:avLst/>
              <a:gdLst/>
              <a:ahLst/>
              <a:cxnLst/>
              <a:rect l="l" t="t" r="r" b="b"/>
              <a:pathLst>
                <a:path w="725" h="1513" extrusionOk="0">
                  <a:moveTo>
                    <a:pt x="725" y="1"/>
                  </a:moveTo>
                  <a:cubicBezTo>
                    <a:pt x="347" y="1"/>
                    <a:pt x="1" y="347"/>
                    <a:pt x="1" y="757"/>
                  </a:cubicBezTo>
                  <a:cubicBezTo>
                    <a:pt x="1" y="1135"/>
                    <a:pt x="347" y="1513"/>
                    <a:pt x="725" y="1513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88"/>
            <p:cNvSpPr/>
            <p:nvPr/>
          </p:nvSpPr>
          <p:spPr>
            <a:xfrm>
              <a:off x="-53461300" y="4088925"/>
              <a:ext cx="125250" cy="74850"/>
            </a:xfrm>
            <a:custGeom>
              <a:avLst/>
              <a:gdLst/>
              <a:ahLst/>
              <a:cxnLst/>
              <a:rect l="l" t="t" r="r" b="b"/>
              <a:pathLst>
                <a:path w="5010" h="2994" extrusionOk="0">
                  <a:moveTo>
                    <a:pt x="0" y="1"/>
                  </a:moveTo>
                  <a:cubicBezTo>
                    <a:pt x="504" y="914"/>
                    <a:pt x="1450" y="1481"/>
                    <a:pt x="2521" y="1481"/>
                  </a:cubicBezTo>
                  <a:lnTo>
                    <a:pt x="3497" y="1481"/>
                  </a:lnTo>
                  <a:cubicBezTo>
                    <a:pt x="4348" y="1481"/>
                    <a:pt x="5010" y="2175"/>
                    <a:pt x="5010" y="2994"/>
                  </a:cubicBezTo>
                  <a:lnTo>
                    <a:pt x="501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2" name="Google Shape;7142;p88"/>
          <p:cNvGrpSpPr/>
          <p:nvPr/>
        </p:nvGrpSpPr>
        <p:grpSpPr>
          <a:xfrm>
            <a:off x="7983413" y="3364028"/>
            <a:ext cx="314662" cy="358436"/>
            <a:chOff x="-52023900" y="3590075"/>
            <a:chExt cx="279625" cy="318525"/>
          </a:xfrm>
          <a:solidFill>
            <a:schemeClr val="tx1"/>
          </a:solidFill>
        </p:grpSpPr>
        <p:sp>
          <p:nvSpPr>
            <p:cNvPr id="7143" name="Google Shape;7143;p88"/>
            <p:cNvSpPr/>
            <p:nvPr/>
          </p:nvSpPr>
          <p:spPr>
            <a:xfrm>
              <a:off x="-52005000" y="3611625"/>
              <a:ext cx="92175" cy="92175"/>
            </a:xfrm>
            <a:custGeom>
              <a:avLst/>
              <a:gdLst/>
              <a:ahLst/>
              <a:cxnLst/>
              <a:rect l="l" t="t" r="r" b="b"/>
              <a:pathLst>
                <a:path w="3687" h="3687" extrusionOk="0">
                  <a:moveTo>
                    <a:pt x="1104" y="1"/>
                  </a:moveTo>
                  <a:cubicBezTo>
                    <a:pt x="474" y="1"/>
                    <a:pt x="1" y="505"/>
                    <a:pt x="1" y="1104"/>
                  </a:cubicBezTo>
                  <a:cubicBezTo>
                    <a:pt x="1" y="1419"/>
                    <a:pt x="127" y="1576"/>
                    <a:pt x="285" y="1828"/>
                  </a:cubicBezTo>
                  <a:cubicBezTo>
                    <a:pt x="127" y="2112"/>
                    <a:pt x="1" y="2269"/>
                    <a:pt x="1" y="2584"/>
                  </a:cubicBezTo>
                  <a:cubicBezTo>
                    <a:pt x="1" y="3214"/>
                    <a:pt x="505" y="3687"/>
                    <a:pt x="1104" y="3687"/>
                  </a:cubicBezTo>
                  <a:cubicBezTo>
                    <a:pt x="1734" y="3655"/>
                    <a:pt x="2238" y="3183"/>
                    <a:pt x="2238" y="2553"/>
                  </a:cubicBezTo>
                  <a:lnTo>
                    <a:pt x="2238" y="2206"/>
                  </a:lnTo>
                  <a:lnTo>
                    <a:pt x="2584" y="2206"/>
                  </a:lnTo>
                  <a:cubicBezTo>
                    <a:pt x="3214" y="2206"/>
                    <a:pt x="3687" y="1671"/>
                    <a:pt x="3687" y="1104"/>
                  </a:cubicBezTo>
                  <a:cubicBezTo>
                    <a:pt x="3687" y="505"/>
                    <a:pt x="3183" y="1"/>
                    <a:pt x="2584" y="1"/>
                  </a:cubicBezTo>
                  <a:cubicBezTo>
                    <a:pt x="2269" y="1"/>
                    <a:pt x="2112" y="95"/>
                    <a:pt x="1860" y="253"/>
                  </a:cubicBezTo>
                  <a:cubicBezTo>
                    <a:pt x="1576" y="95"/>
                    <a:pt x="1419" y="1"/>
                    <a:pt x="11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88"/>
            <p:cNvSpPr/>
            <p:nvPr/>
          </p:nvSpPr>
          <p:spPr>
            <a:xfrm>
              <a:off x="-51894725" y="3614000"/>
              <a:ext cx="121325" cy="106350"/>
            </a:xfrm>
            <a:custGeom>
              <a:avLst/>
              <a:gdLst/>
              <a:ahLst/>
              <a:cxnLst/>
              <a:rect l="l" t="t" r="r" b="b"/>
              <a:pathLst>
                <a:path w="4853" h="4254" extrusionOk="0">
                  <a:moveTo>
                    <a:pt x="1576" y="0"/>
                  </a:moveTo>
                  <a:lnTo>
                    <a:pt x="1" y="441"/>
                  </a:lnTo>
                  <a:cubicBezTo>
                    <a:pt x="32" y="567"/>
                    <a:pt x="32" y="725"/>
                    <a:pt x="64" y="851"/>
                  </a:cubicBezTo>
                  <a:lnTo>
                    <a:pt x="64" y="914"/>
                  </a:lnTo>
                  <a:cubicBezTo>
                    <a:pt x="473" y="2836"/>
                    <a:pt x="2206" y="4254"/>
                    <a:pt x="4159" y="4254"/>
                  </a:cubicBezTo>
                  <a:lnTo>
                    <a:pt x="4600" y="4254"/>
                  </a:lnTo>
                  <a:lnTo>
                    <a:pt x="4852" y="2678"/>
                  </a:lnTo>
                  <a:lnTo>
                    <a:pt x="4852" y="2678"/>
                  </a:lnTo>
                  <a:cubicBezTo>
                    <a:pt x="4632" y="2741"/>
                    <a:pt x="4411" y="2773"/>
                    <a:pt x="4159" y="2773"/>
                  </a:cubicBezTo>
                  <a:cubicBezTo>
                    <a:pt x="4131" y="2774"/>
                    <a:pt x="4103" y="2774"/>
                    <a:pt x="4076" y="2774"/>
                  </a:cubicBezTo>
                  <a:cubicBezTo>
                    <a:pt x="3164" y="2774"/>
                    <a:pt x="2350" y="2276"/>
                    <a:pt x="1891" y="1481"/>
                  </a:cubicBezTo>
                  <a:cubicBezTo>
                    <a:pt x="1639" y="1009"/>
                    <a:pt x="1544" y="536"/>
                    <a:pt x="1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88"/>
            <p:cNvSpPr/>
            <p:nvPr/>
          </p:nvSpPr>
          <p:spPr>
            <a:xfrm>
              <a:off x="-51838000" y="3590075"/>
              <a:ext cx="76400" cy="74350"/>
            </a:xfrm>
            <a:custGeom>
              <a:avLst/>
              <a:gdLst/>
              <a:ahLst/>
              <a:cxnLst/>
              <a:rect l="l" t="t" r="r" b="b"/>
              <a:pathLst>
                <a:path w="3056" h="2974" extrusionOk="0">
                  <a:moveTo>
                    <a:pt x="2615" y="0"/>
                  </a:moveTo>
                  <a:cubicBezTo>
                    <a:pt x="2583" y="0"/>
                    <a:pt x="2552" y="4"/>
                    <a:pt x="2520" y="12"/>
                  </a:cubicBezTo>
                  <a:lnTo>
                    <a:pt x="95" y="737"/>
                  </a:lnTo>
                  <a:cubicBezTo>
                    <a:pt x="0" y="1209"/>
                    <a:pt x="63" y="1650"/>
                    <a:pt x="284" y="2029"/>
                  </a:cubicBezTo>
                  <a:cubicBezTo>
                    <a:pt x="599" y="2627"/>
                    <a:pt x="1229" y="2974"/>
                    <a:pt x="1890" y="2974"/>
                  </a:cubicBezTo>
                  <a:cubicBezTo>
                    <a:pt x="2174" y="2974"/>
                    <a:pt x="2457" y="2911"/>
                    <a:pt x="2678" y="2785"/>
                  </a:cubicBezTo>
                  <a:lnTo>
                    <a:pt x="3056" y="422"/>
                  </a:lnTo>
                  <a:cubicBezTo>
                    <a:pt x="3056" y="296"/>
                    <a:pt x="2993" y="170"/>
                    <a:pt x="2930" y="107"/>
                  </a:cubicBezTo>
                  <a:cubicBezTo>
                    <a:pt x="2812" y="36"/>
                    <a:pt x="2711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88"/>
            <p:cNvSpPr/>
            <p:nvPr/>
          </p:nvSpPr>
          <p:spPr>
            <a:xfrm>
              <a:off x="-51988450" y="366677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78" y="3718"/>
                  </a:moveTo>
                  <a:cubicBezTo>
                    <a:pt x="2868" y="3718"/>
                    <a:pt x="3025" y="3875"/>
                    <a:pt x="3025" y="4096"/>
                  </a:cubicBezTo>
                  <a:cubicBezTo>
                    <a:pt x="3025" y="4285"/>
                    <a:pt x="2868" y="4442"/>
                    <a:pt x="2678" y="4442"/>
                  </a:cubicBezTo>
                  <a:cubicBezTo>
                    <a:pt x="2489" y="4442"/>
                    <a:pt x="2332" y="4285"/>
                    <a:pt x="2332" y="4096"/>
                  </a:cubicBezTo>
                  <a:cubicBezTo>
                    <a:pt x="2332" y="3875"/>
                    <a:pt x="2489" y="3718"/>
                    <a:pt x="2678" y="3718"/>
                  </a:cubicBezTo>
                  <a:close/>
                  <a:moveTo>
                    <a:pt x="5671" y="3781"/>
                  </a:moveTo>
                  <a:cubicBezTo>
                    <a:pt x="5860" y="3781"/>
                    <a:pt x="6018" y="3938"/>
                    <a:pt x="6018" y="4127"/>
                  </a:cubicBezTo>
                  <a:cubicBezTo>
                    <a:pt x="6018" y="4316"/>
                    <a:pt x="5860" y="4474"/>
                    <a:pt x="5671" y="4474"/>
                  </a:cubicBezTo>
                  <a:cubicBezTo>
                    <a:pt x="5482" y="4474"/>
                    <a:pt x="5325" y="4316"/>
                    <a:pt x="5325" y="4127"/>
                  </a:cubicBezTo>
                  <a:cubicBezTo>
                    <a:pt x="5325" y="3938"/>
                    <a:pt x="5482" y="3781"/>
                    <a:pt x="5671" y="3781"/>
                  </a:cubicBezTo>
                  <a:close/>
                  <a:moveTo>
                    <a:pt x="4191" y="4474"/>
                  </a:moveTo>
                  <a:cubicBezTo>
                    <a:pt x="4821" y="4474"/>
                    <a:pt x="5293" y="4978"/>
                    <a:pt x="5293" y="5577"/>
                  </a:cubicBezTo>
                  <a:cubicBezTo>
                    <a:pt x="5293" y="6207"/>
                    <a:pt x="4758" y="6679"/>
                    <a:pt x="4191" y="6679"/>
                  </a:cubicBezTo>
                  <a:cubicBezTo>
                    <a:pt x="3561" y="6679"/>
                    <a:pt x="3088" y="6175"/>
                    <a:pt x="3088" y="5577"/>
                  </a:cubicBezTo>
                  <a:cubicBezTo>
                    <a:pt x="3088" y="4946"/>
                    <a:pt x="3561" y="4474"/>
                    <a:pt x="4191" y="4474"/>
                  </a:cubicBezTo>
                  <a:close/>
                  <a:moveTo>
                    <a:pt x="5195" y="7034"/>
                  </a:moveTo>
                  <a:cubicBezTo>
                    <a:pt x="5293" y="7034"/>
                    <a:pt x="5388" y="7073"/>
                    <a:pt x="5451" y="7152"/>
                  </a:cubicBezTo>
                  <a:cubicBezTo>
                    <a:pt x="5640" y="7278"/>
                    <a:pt x="5640" y="7498"/>
                    <a:pt x="5482" y="7656"/>
                  </a:cubicBezTo>
                  <a:cubicBezTo>
                    <a:pt x="5136" y="8002"/>
                    <a:pt x="4663" y="8223"/>
                    <a:pt x="4128" y="8223"/>
                  </a:cubicBezTo>
                  <a:cubicBezTo>
                    <a:pt x="3624" y="8223"/>
                    <a:pt x="3151" y="8002"/>
                    <a:pt x="2836" y="7656"/>
                  </a:cubicBezTo>
                  <a:cubicBezTo>
                    <a:pt x="2678" y="7498"/>
                    <a:pt x="2678" y="7278"/>
                    <a:pt x="2836" y="7152"/>
                  </a:cubicBezTo>
                  <a:cubicBezTo>
                    <a:pt x="2915" y="7073"/>
                    <a:pt x="3017" y="7034"/>
                    <a:pt x="3112" y="7034"/>
                  </a:cubicBezTo>
                  <a:cubicBezTo>
                    <a:pt x="3206" y="7034"/>
                    <a:pt x="3293" y="7073"/>
                    <a:pt x="3340" y="7152"/>
                  </a:cubicBezTo>
                  <a:cubicBezTo>
                    <a:pt x="3561" y="7372"/>
                    <a:pt x="3852" y="7483"/>
                    <a:pt x="4140" y="7483"/>
                  </a:cubicBezTo>
                  <a:cubicBezTo>
                    <a:pt x="4427" y="7483"/>
                    <a:pt x="4711" y="7372"/>
                    <a:pt x="4915" y="7152"/>
                  </a:cubicBezTo>
                  <a:cubicBezTo>
                    <a:pt x="4994" y="7073"/>
                    <a:pt x="5097" y="7034"/>
                    <a:pt x="5195" y="7034"/>
                  </a:cubicBezTo>
                  <a:close/>
                  <a:moveTo>
                    <a:pt x="3403" y="0"/>
                  </a:moveTo>
                  <a:cubicBezTo>
                    <a:pt x="3120" y="347"/>
                    <a:pt x="2710" y="567"/>
                    <a:pt x="2237" y="693"/>
                  </a:cubicBezTo>
                  <a:cubicBezTo>
                    <a:pt x="2080" y="1575"/>
                    <a:pt x="1355" y="2237"/>
                    <a:pt x="410" y="2237"/>
                  </a:cubicBezTo>
                  <a:cubicBezTo>
                    <a:pt x="284" y="2237"/>
                    <a:pt x="158" y="2237"/>
                    <a:pt x="32" y="2174"/>
                  </a:cubicBezTo>
                  <a:cubicBezTo>
                    <a:pt x="32" y="2300"/>
                    <a:pt x="1" y="2458"/>
                    <a:pt x="1" y="2584"/>
                  </a:cubicBezTo>
                  <a:lnTo>
                    <a:pt x="1" y="5577"/>
                  </a:lnTo>
                  <a:cubicBezTo>
                    <a:pt x="1" y="7813"/>
                    <a:pt x="1859" y="9672"/>
                    <a:pt x="4096" y="9672"/>
                  </a:cubicBezTo>
                  <a:cubicBezTo>
                    <a:pt x="6333" y="9672"/>
                    <a:pt x="8192" y="7813"/>
                    <a:pt x="8192" y="5577"/>
                  </a:cubicBezTo>
                  <a:lnTo>
                    <a:pt x="8192" y="2930"/>
                  </a:lnTo>
                  <a:lnTo>
                    <a:pt x="7845" y="2930"/>
                  </a:lnTo>
                  <a:cubicBezTo>
                    <a:pt x="5924" y="2930"/>
                    <a:pt x="4191" y="1764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88"/>
            <p:cNvSpPr/>
            <p:nvPr/>
          </p:nvSpPr>
          <p:spPr>
            <a:xfrm>
              <a:off x="-51893150" y="379750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90" y="1"/>
                    <a:pt x="1" y="159"/>
                    <a:pt x="1" y="348"/>
                  </a:cubicBezTo>
                  <a:cubicBezTo>
                    <a:pt x="1" y="537"/>
                    <a:pt x="190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9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88"/>
            <p:cNvSpPr/>
            <p:nvPr/>
          </p:nvSpPr>
          <p:spPr>
            <a:xfrm>
              <a:off x="-51763200" y="37455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269"/>
                    <a:pt x="757" y="1796"/>
                    <a:pt x="757" y="1229"/>
                  </a:cubicBezTo>
                  <a:cubicBezTo>
                    <a:pt x="757" y="725"/>
                    <a:pt x="442" y="25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88"/>
            <p:cNvSpPr/>
            <p:nvPr/>
          </p:nvSpPr>
          <p:spPr>
            <a:xfrm>
              <a:off x="-52023900" y="37463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0" name="Google Shape;7150;p88"/>
          <p:cNvGrpSpPr/>
          <p:nvPr/>
        </p:nvGrpSpPr>
        <p:grpSpPr>
          <a:xfrm>
            <a:off x="5746654" y="1532546"/>
            <a:ext cx="358971" cy="358971"/>
            <a:chOff x="-57173375" y="3198925"/>
            <a:chExt cx="319000" cy="319000"/>
          </a:xfrm>
          <a:solidFill>
            <a:schemeClr val="tx1"/>
          </a:solidFill>
        </p:grpSpPr>
        <p:sp>
          <p:nvSpPr>
            <p:cNvPr id="7151" name="Google Shape;7151;p88"/>
            <p:cNvSpPr/>
            <p:nvPr/>
          </p:nvSpPr>
          <p:spPr>
            <a:xfrm>
              <a:off x="-57120600" y="3237525"/>
              <a:ext cx="204800" cy="92825"/>
            </a:xfrm>
            <a:custGeom>
              <a:avLst/>
              <a:gdLst/>
              <a:ahLst/>
              <a:cxnLst/>
              <a:rect l="l" t="t" r="r" b="b"/>
              <a:pathLst>
                <a:path w="8192" h="3713" extrusionOk="0">
                  <a:moveTo>
                    <a:pt x="4096" y="0"/>
                  </a:moveTo>
                  <a:cubicBezTo>
                    <a:pt x="1954" y="0"/>
                    <a:pt x="189" y="1607"/>
                    <a:pt x="0" y="3686"/>
                  </a:cubicBezTo>
                  <a:cubicBezTo>
                    <a:pt x="81" y="3690"/>
                    <a:pt x="163" y="3692"/>
                    <a:pt x="245" y="3692"/>
                  </a:cubicBezTo>
                  <a:cubicBezTo>
                    <a:pt x="868" y="3692"/>
                    <a:pt x="1523" y="3579"/>
                    <a:pt x="2080" y="3245"/>
                  </a:cubicBezTo>
                  <a:cubicBezTo>
                    <a:pt x="2111" y="3182"/>
                    <a:pt x="2174" y="3056"/>
                    <a:pt x="2206" y="2993"/>
                  </a:cubicBezTo>
                  <a:cubicBezTo>
                    <a:pt x="2017" y="2615"/>
                    <a:pt x="1954" y="2237"/>
                    <a:pt x="2206" y="1890"/>
                  </a:cubicBezTo>
                  <a:cubicBezTo>
                    <a:pt x="2395" y="1512"/>
                    <a:pt x="2741" y="1323"/>
                    <a:pt x="3151" y="1323"/>
                  </a:cubicBezTo>
                  <a:cubicBezTo>
                    <a:pt x="3340" y="977"/>
                    <a:pt x="3686" y="725"/>
                    <a:pt x="4096" y="725"/>
                  </a:cubicBezTo>
                  <a:cubicBezTo>
                    <a:pt x="4474" y="725"/>
                    <a:pt x="4884" y="977"/>
                    <a:pt x="5041" y="1323"/>
                  </a:cubicBezTo>
                  <a:cubicBezTo>
                    <a:pt x="5419" y="1323"/>
                    <a:pt x="5829" y="1512"/>
                    <a:pt x="6018" y="1890"/>
                  </a:cubicBezTo>
                  <a:cubicBezTo>
                    <a:pt x="6207" y="2237"/>
                    <a:pt x="6207" y="2678"/>
                    <a:pt x="6018" y="2993"/>
                  </a:cubicBezTo>
                  <a:cubicBezTo>
                    <a:pt x="6049" y="3056"/>
                    <a:pt x="6112" y="3182"/>
                    <a:pt x="6144" y="3245"/>
                  </a:cubicBezTo>
                  <a:cubicBezTo>
                    <a:pt x="6654" y="3551"/>
                    <a:pt x="7206" y="3713"/>
                    <a:pt x="7783" y="3713"/>
                  </a:cubicBezTo>
                  <a:cubicBezTo>
                    <a:pt x="7918" y="3713"/>
                    <a:pt x="8054" y="3704"/>
                    <a:pt x="8192" y="3686"/>
                  </a:cubicBezTo>
                  <a:cubicBezTo>
                    <a:pt x="8003" y="1607"/>
                    <a:pt x="6207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2" name="Google Shape;7152;p88"/>
            <p:cNvSpPr/>
            <p:nvPr/>
          </p:nvSpPr>
          <p:spPr>
            <a:xfrm>
              <a:off x="-57053650" y="3273750"/>
              <a:ext cx="70100" cy="74850"/>
            </a:xfrm>
            <a:custGeom>
              <a:avLst/>
              <a:gdLst/>
              <a:ahLst/>
              <a:cxnLst/>
              <a:rect l="l" t="t" r="r" b="b"/>
              <a:pathLst>
                <a:path w="2804" h="2994" extrusionOk="0">
                  <a:moveTo>
                    <a:pt x="1418" y="1166"/>
                  </a:moveTo>
                  <a:cubicBezTo>
                    <a:pt x="1607" y="1166"/>
                    <a:pt x="1765" y="1323"/>
                    <a:pt x="1765" y="1544"/>
                  </a:cubicBezTo>
                  <a:cubicBezTo>
                    <a:pt x="1765" y="1733"/>
                    <a:pt x="1638" y="1891"/>
                    <a:pt x="1418" y="1891"/>
                  </a:cubicBezTo>
                  <a:cubicBezTo>
                    <a:pt x="1229" y="1891"/>
                    <a:pt x="1071" y="1733"/>
                    <a:pt x="1071" y="1544"/>
                  </a:cubicBezTo>
                  <a:cubicBezTo>
                    <a:pt x="1071" y="1323"/>
                    <a:pt x="1229" y="1166"/>
                    <a:pt x="1418" y="1166"/>
                  </a:cubicBezTo>
                  <a:close/>
                  <a:moveTo>
                    <a:pt x="1418" y="0"/>
                  </a:moveTo>
                  <a:cubicBezTo>
                    <a:pt x="1260" y="0"/>
                    <a:pt x="1103" y="126"/>
                    <a:pt x="1071" y="315"/>
                  </a:cubicBezTo>
                  <a:cubicBezTo>
                    <a:pt x="1019" y="497"/>
                    <a:pt x="860" y="615"/>
                    <a:pt x="664" y="615"/>
                  </a:cubicBezTo>
                  <a:cubicBezTo>
                    <a:pt x="623" y="615"/>
                    <a:pt x="580" y="610"/>
                    <a:pt x="536" y="599"/>
                  </a:cubicBezTo>
                  <a:cubicBezTo>
                    <a:pt x="492" y="573"/>
                    <a:pt x="447" y="561"/>
                    <a:pt x="402" y="561"/>
                  </a:cubicBezTo>
                  <a:cubicBezTo>
                    <a:pt x="284" y="561"/>
                    <a:pt x="172" y="642"/>
                    <a:pt x="126" y="756"/>
                  </a:cubicBezTo>
                  <a:cubicBezTo>
                    <a:pt x="32" y="914"/>
                    <a:pt x="63" y="1103"/>
                    <a:pt x="189" y="1197"/>
                  </a:cubicBezTo>
                  <a:cubicBezTo>
                    <a:pt x="347" y="1387"/>
                    <a:pt x="347" y="1639"/>
                    <a:pt x="189" y="1765"/>
                  </a:cubicBezTo>
                  <a:cubicBezTo>
                    <a:pt x="32" y="1891"/>
                    <a:pt x="0" y="2080"/>
                    <a:pt x="126" y="2237"/>
                  </a:cubicBezTo>
                  <a:cubicBezTo>
                    <a:pt x="175" y="2359"/>
                    <a:pt x="300" y="2406"/>
                    <a:pt x="427" y="2406"/>
                  </a:cubicBezTo>
                  <a:cubicBezTo>
                    <a:pt x="463" y="2406"/>
                    <a:pt x="500" y="2402"/>
                    <a:pt x="536" y="2395"/>
                  </a:cubicBezTo>
                  <a:cubicBezTo>
                    <a:pt x="580" y="2382"/>
                    <a:pt x="624" y="2376"/>
                    <a:pt x="667" y="2376"/>
                  </a:cubicBezTo>
                  <a:cubicBezTo>
                    <a:pt x="840" y="2376"/>
                    <a:pt x="996" y="2477"/>
                    <a:pt x="1071" y="2678"/>
                  </a:cubicBezTo>
                  <a:cubicBezTo>
                    <a:pt x="1103" y="2867"/>
                    <a:pt x="1260" y="2993"/>
                    <a:pt x="1418" y="2993"/>
                  </a:cubicBezTo>
                  <a:cubicBezTo>
                    <a:pt x="1575" y="2993"/>
                    <a:pt x="1733" y="2867"/>
                    <a:pt x="1765" y="2678"/>
                  </a:cubicBezTo>
                  <a:cubicBezTo>
                    <a:pt x="1789" y="2483"/>
                    <a:pt x="1946" y="2363"/>
                    <a:pt x="2118" y="2363"/>
                  </a:cubicBezTo>
                  <a:cubicBezTo>
                    <a:pt x="2168" y="2363"/>
                    <a:pt x="2219" y="2373"/>
                    <a:pt x="2269" y="2395"/>
                  </a:cubicBezTo>
                  <a:cubicBezTo>
                    <a:pt x="2309" y="2411"/>
                    <a:pt x="2354" y="2419"/>
                    <a:pt x="2399" y="2419"/>
                  </a:cubicBezTo>
                  <a:cubicBezTo>
                    <a:pt x="2530" y="2419"/>
                    <a:pt x="2663" y="2354"/>
                    <a:pt x="2710" y="2237"/>
                  </a:cubicBezTo>
                  <a:cubicBezTo>
                    <a:pt x="2804" y="2080"/>
                    <a:pt x="2741" y="1891"/>
                    <a:pt x="2647" y="1765"/>
                  </a:cubicBezTo>
                  <a:cubicBezTo>
                    <a:pt x="2489" y="1607"/>
                    <a:pt x="2489" y="1323"/>
                    <a:pt x="2647" y="1197"/>
                  </a:cubicBezTo>
                  <a:cubicBezTo>
                    <a:pt x="2804" y="1103"/>
                    <a:pt x="2804" y="914"/>
                    <a:pt x="2710" y="756"/>
                  </a:cubicBezTo>
                  <a:cubicBezTo>
                    <a:pt x="2663" y="640"/>
                    <a:pt x="2530" y="575"/>
                    <a:pt x="2399" y="575"/>
                  </a:cubicBezTo>
                  <a:cubicBezTo>
                    <a:pt x="2354" y="575"/>
                    <a:pt x="2309" y="583"/>
                    <a:pt x="2269" y="599"/>
                  </a:cubicBezTo>
                  <a:cubicBezTo>
                    <a:pt x="2235" y="609"/>
                    <a:pt x="2202" y="613"/>
                    <a:pt x="2170" y="613"/>
                  </a:cubicBezTo>
                  <a:cubicBezTo>
                    <a:pt x="1992" y="613"/>
                    <a:pt x="1845" y="475"/>
                    <a:pt x="1765" y="315"/>
                  </a:cubicBezTo>
                  <a:cubicBezTo>
                    <a:pt x="1733" y="126"/>
                    <a:pt x="157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3" name="Google Shape;7153;p88"/>
            <p:cNvSpPr/>
            <p:nvPr/>
          </p:nvSpPr>
          <p:spPr>
            <a:xfrm>
              <a:off x="-57058375" y="3198925"/>
              <a:ext cx="82700" cy="26800"/>
            </a:xfrm>
            <a:custGeom>
              <a:avLst/>
              <a:gdLst/>
              <a:ahLst/>
              <a:cxnLst/>
              <a:rect l="l" t="t" r="r" b="b"/>
              <a:pathLst>
                <a:path w="3308" h="1072" extrusionOk="0">
                  <a:moveTo>
                    <a:pt x="1638" y="0"/>
                  </a:moveTo>
                  <a:cubicBezTo>
                    <a:pt x="882" y="0"/>
                    <a:pt x="252" y="441"/>
                    <a:pt x="0" y="1071"/>
                  </a:cubicBezTo>
                  <a:cubicBezTo>
                    <a:pt x="504" y="851"/>
                    <a:pt x="1040" y="756"/>
                    <a:pt x="1638" y="756"/>
                  </a:cubicBezTo>
                  <a:cubicBezTo>
                    <a:pt x="2206" y="756"/>
                    <a:pt x="2773" y="851"/>
                    <a:pt x="3308" y="1071"/>
                  </a:cubicBezTo>
                  <a:cubicBezTo>
                    <a:pt x="2993" y="441"/>
                    <a:pt x="2363" y="0"/>
                    <a:pt x="1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4" name="Google Shape;7154;p88"/>
            <p:cNvSpPr/>
            <p:nvPr/>
          </p:nvSpPr>
          <p:spPr>
            <a:xfrm>
              <a:off x="-57173375" y="3338325"/>
              <a:ext cx="319000" cy="179600"/>
            </a:xfrm>
            <a:custGeom>
              <a:avLst/>
              <a:gdLst/>
              <a:ahLst/>
              <a:cxnLst/>
              <a:rect l="l" t="t" r="r" b="b"/>
              <a:pathLst>
                <a:path w="12760" h="7184" extrusionOk="0">
                  <a:moveTo>
                    <a:pt x="4695" y="1198"/>
                  </a:moveTo>
                  <a:cubicBezTo>
                    <a:pt x="4915" y="1198"/>
                    <a:pt x="5073" y="1355"/>
                    <a:pt x="5073" y="1544"/>
                  </a:cubicBezTo>
                  <a:cubicBezTo>
                    <a:pt x="5073" y="1733"/>
                    <a:pt x="4915" y="1891"/>
                    <a:pt x="4695" y="1891"/>
                  </a:cubicBezTo>
                  <a:cubicBezTo>
                    <a:pt x="4506" y="1891"/>
                    <a:pt x="4348" y="1733"/>
                    <a:pt x="4348" y="1544"/>
                  </a:cubicBezTo>
                  <a:cubicBezTo>
                    <a:pt x="4348" y="1355"/>
                    <a:pt x="4506" y="1198"/>
                    <a:pt x="4695" y="1198"/>
                  </a:cubicBezTo>
                  <a:close/>
                  <a:moveTo>
                    <a:pt x="7688" y="1198"/>
                  </a:moveTo>
                  <a:cubicBezTo>
                    <a:pt x="7908" y="1198"/>
                    <a:pt x="8066" y="1355"/>
                    <a:pt x="8066" y="1544"/>
                  </a:cubicBezTo>
                  <a:cubicBezTo>
                    <a:pt x="8066" y="1733"/>
                    <a:pt x="7940" y="1891"/>
                    <a:pt x="7688" y="1891"/>
                  </a:cubicBezTo>
                  <a:cubicBezTo>
                    <a:pt x="7499" y="1891"/>
                    <a:pt x="7341" y="1733"/>
                    <a:pt x="7341" y="1544"/>
                  </a:cubicBezTo>
                  <a:cubicBezTo>
                    <a:pt x="7341" y="1355"/>
                    <a:pt x="7499" y="1198"/>
                    <a:pt x="7688" y="1198"/>
                  </a:cubicBezTo>
                  <a:close/>
                  <a:moveTo>
                    <a:pt x="946" y="2805"/>
                  </a:moveTo>
                  <a:cubicBezTo>
                    <a:pt x="1198" y="3151"/>
                    <a:pt x="1639" y="3403"/>
                    <a:pt x="2111" y="3403"/>
                  </a:cubicBezTo>
                  <a:cubicBezTo>
                    <a:pt x="2111" y="3844"/>
                    <a:pt x="1765" y="4128"/>
                    <a:pt x="1355" y="4128"/>
                  </a:cubicBezTo>
                  <a:cubicBezTo>
                    <a:pt x="977" y="4128"/>
                    <a:pt x="631" y="3781"/>
                    <a:pt x="631" y="3403"/>
                  </a:cubicBezTo>
                  <a:cubicBezTo>
                    <a:pt x="631" y="3151"/>
                    <a:pt x="725" y="2931"/>
                    <a:pt x="946" y="2805"/>
                  </a:cubicBezTo>
                  <a:close/>
                  <a:moveTo>
                    <a:pt x="11531" y="2805"/>
                  </a:moveTo>
                  <a:cubicBezTo>
                    <a:pt x="11720" y="2931"/>
                    <a:pt x="11846" y="3151"/>
                    <a:pt x="11846" y="3403"/>
                  </a:cubicBezTo>
                  <a:cubicBezTo>
                    <a:pt x="11846" y="3844"/>
                    <a:pt x="11531" y="4128"/>
                    <a:pt x="11090" y="4128"/>
                  </a:cubicBezTo>
                  <a:cubicBezTo>
                    <a:pt x="10681" y="4128"/>
                    <a:pt x="10334" y="3781"/>
                    <a:pt x="10334" y="3403"/>
                  </a:cubicBezTo>
                  <a:cubicBezTo>
                    <a:pt x="10807" y="3403"/>
                    <a:pt x="11248" y="3151"/>
                    <a:pt x="11531" y="2805"/>
                  </a:cubicBezTo>
                  <a:close/>
                  <a:moveTo>
                    <a:pt x="7302" y="3718"/>
                  </a:moveTo>
                  <a:cubicBezTo>
                    <a:pt x="7396" y="3718"/>
                    <a:pt x="7483" y="3750"/>
                    <a:pt x="7530" y="3813"/>
                  </a:cubicBezTo>
                  <a:cubicBezTo>
                    <a:pt x="7688" y="3939"/>
                    <a:pt x="7688" y="4191"/>
                    <a:pt x="7530" y="4348"/>
                  </a:cubicBezTo>
                  <a:cubicBezTo>
                    <a:pt x="7184" y="4695"/>
                    <a:pt x="6711" y="4884"/>
                    <a:pt x="6238" y="4884"/>
                  </a:cubicBezTo>
                  <a:cubicBezTo>
                    <a:pt x="5766" y="4884"/>
                    <a:pt x="5262" y="4695"/>
                    <a:pt x="4947" y="4348"/>
                  </a:cubicBezTo>
                  <a:cubicBezTo>
                    <a:pt x="4789" y="4191"/>
                    <a:pt x="4789" y="3939"/>
                    <a:pt x="4947" y="3813"/>
                  </a:cubicBezTo>
                  <a:cubicBezTo>
                    <a:pt x="5026" y="3750"/>
                    <a:pt x="5120" y="3718"/>
                    <a:pt x="5211" y="3718"/>
                  </a:cubicBezTo>
                  <a:cubicBezTo>
                    <a:pt x="5301" y="3718"/>
                    <a:pt x="5388" y="3750"/>
                    <a:pt x="5451" y="3813"/>
                  </a:cubicBezTo>
                  <a:cubicBezTo>
                    <a:pt x="5671" y="4033"/>
                    <a:pt x="5955" y="4144"/>
                    <a:pt x="6238" y="4144"/>
                  </a:cubicBezTo>
                  <a:cubicBezTo>
                    <a:pt x="6522" y="4144"/>
                    <a:pt x="6806" y="4033"/>
                    <a:pt x="7026" y="3813"/>
                  </a:cubicBezTo>
                  <a:cubicBezTo>
                    <a:pt x="7105" y="3750"/>
                    <a:pt x="7207" y="3718"/>
                    <a:pt x="7302" y="3718"/>
                  </a:cubicBezTo>
                  <a:close/>
                  <a:moveTo>
                    <a:pt x="4317" y="1"/>
                  </a:moveTo>
                  <a:cubicBezTo>
                    <a:pt x="3781" y="284"/>
                    <a:pt x="3119" y="410"/>
                    <a:pt x="2552" y="410"/>
                  </a:cubicBezTo>
                  <a:cubicBezTo>
                    <a:pt x="2426" y="410"/>
                    <a:pt x="2300" y="410"/>
                    <a:pt x="2206" y="379"/>
                  </a:cubicBezTo>
                  <a:lnTo>
                    <a:pt x="2206" y="410"/>
                  </a:lnTo>
                  <a:cubicBezTo>
                    <a:pt x="1355" y="410"/>
                    <a:pt x="694" y="1072"/>
                    <a:pt x="694" y="1891"/>
                  </a:cubicBezTo>
                  <a:cubicBezTo>
                    <a:pt x="694" y="1985"/>
                    <a:pt x="694" y="2017"/>
                    <a:pt x="725" y="2112"/>
                  </a:cubicBezTo>
                  <a:cubicBezTo>
                    <a:pt x="253" y="2364"/>
                    <a:pt x="0" y="2836"/>
                    <a:pt x="0" y="3403"/>
                  </a:cubicBezTo>
                  <a:cubicBezTo>
                    <a:pt x="0" y="4222"/>
                    <a:pt x="662" y="4884"/>
                    <a:pt x="1481" y="4884"/>
                  </a:cubicBezTo>
                  <a:cubicBezTo>
                    <a:pt x="1891" y="4884"/>
                    <a:pt x="2237" y="4726"/>
                    <a:pt x="2521" y="4506"/>
                  </a:cubicBezTo>
                  <a:cubicBezTo>
                    <a:pt x="3088" y="6050"/>
                    <a:pt x="4632" y="7184"/>
                    <a:pt x="6364" y="7184"/>
                  </a:cubicBezTo>
                  <a:cubicBezTo>
                    <a:pt x="8097" y="7184"/>
                    <a:pt x="9641" y="6050"/>
                    <a:pt x="10240" y="4506"/>
                  </a:cubicBezTo>
                  <a:cubicBezTo>
                    <a:pt x="10492" y="4726"/>
                    <a:pt x="10870" y="4884"/>
                    <a:pt x="11248" y="4884"/>
                  </a:cubicBezTo>
                  <a:cubicBezTo>
                    <a:pt x="12067" y="4884"/>
                    <a:pt x="12760" y="4222"/>
                    <a:pt x="12760" y="3403"/>
                  </a:cubicBezTo>
                  <a:cubicBezTo>
                    <a:pt x="12571" y="2836"/>
                    <a:pt x="12256" y="2364"/>
                    <a:pt x="11846" y="2112"/>
                  </a:cubicBezTo>
                  <a:lnTo>
                    <a:pt x="11846" y="1891"/>
                  </a:lnTo>
                  <a:cubicBezTo>
                    <a:pt x="11846" y="1072"/>
                    <a:pt x="11153" y="410"/>
                    <a:pt x="10334" y="410"/>
                  </a:cubicBezTo>
                  <a:lnTo>
                    <a:pt x="10334" y="379"/>
                  </a:lnTo>
                  <a:cubicBezTo>
                    <a:pt x="10208" y="379"/>
                    <a:pt x="10114" y="410"/>
                    <a:pt x="9988" y="410"/>
                  </a:cubicBezTo>
                  <a:cubicBezTo>
                    <a:pt x="9357" y="410"/>
                    <a:pt x="8727" y="253"/>
                    <a:pt x="8160" y="1"/>
                  </a:cubicBezTo>
                  <a:lnTo>
                    <a:pt x="8160" y="32"/>
                  </a:lnTo>
                  <a:cubicBezTo>
                    <a:pt x="7971" y="410"/>
                    <a:pt x="7593" y="599"/>
                    <a:pt x="7184" y="599"/>
                  </a:cubicBezTo>
                  <a:cubicBezTo>
                    <a:pt x="6995" y="946"/>
                    <a:pt x="6648" y="1198"/>
                    <a:pt x="6238" y="1198"/>
                  </a:cubicBezTo>
                  <a:cubicBezTo>
                    <a:pt x="5860" y="1198"/>
                    <a:pt x="5451" y="946"/>
                    <a:pt x="5293" y="599"/>
                  </a:cubicBezTo>
                  <a:cubicBezTo>
                    <a:pt x="4852" y="599"/>
                    <a:pt x="4506" y="410"/>
                    <a:pt x="4317" y="32"/>
                  </a:cubicBezTo>
                  <a:lnTo>
                    <a:pt x="43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55" name="Google Shape;7155;p88"/>
          <p:cNvGrpSpPr/>
          <p:nvPr/>
        </p:nvGrpSpPr>
        <p:grpSpPr>
          <a:xfrm>
            <a:off x="5747541" y="2009987"/>
            <a:ext cx="357198" cy="314690"/>
            <a:chOff x="-57176525" y="3610050"/>
            <a:chExt cx="317425" cy="279650"/>
          </a:xfrm>
          <a:solidFill>
            <a:schemeClr val="tx1"/>
          </a:solidFill>
        </p:grpSpPr>
        <p:sp>
          <p:nvSpPr>
            <p:cNvPr id="7156" name="Google Shape;7156;p88"/>
            <p:cNvSpPr/>
            <p:nvPr/>
          </p:nvSpPr>
          <p:spPr>
            <a:xfrm>
              <a:off x="-57109575" y="3610050"/>
              <a:ext cx="181950" cy="56750"/>
            </a:xfrm>
            <a:custGeom>
              <a:avLst/>
              <a:gdLst/>
              <a:ahLst/>
              <a:cxnLst/>
              <a:rect l="l" t="t" r="r" b="b"/>
              <a:pathLst>
                <a:path w="7278" h="2270" extrusionOk="0">
                  <a:moveTo>
                    <a:pt x="3655" y="1"/>
                  </a:moveTo>
                  <a:cubicBezTo>
                    <a:pt x="2080" y="1"/>
                    <a:pt x="693" y="914"/>
                    <a:pt x="0" y="2269"/>
                  </a:cubicBezTo>
                  <a:lnTo>
                    <a:pt x="7278" y="2269"/>
                  </a:lnTo>
                  <a:cubicBezTo>
                    <a:pt x="6648" y="914"/>
                    <a:pt x="5262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88"/>
            <p:cNvSpPr/>
            <p:nvPr/>
          </p:nvSpPr>
          <p:spPr>
            <a:xfrm>
              <a:off x="-57120600" y="3684100"/>
              <a:ext cx="88225" cy="36375"/>
            </a:xfrm>
            <a:custGeom>
              <a:avLst/>
              <a:gdLst/>
              <a:ahLst/>
              <a:cxnLst/>
              <a:rect l="l" t="t" r="r" b="b"/>
              <a:pathLst>
                <a:path w="3529" h="1455" extrusionOk="0">
                  <a:moveTo>
                    <a:pt x="158" y="0"/>
                  </a:moveTo>
                  <a:cubicBezTo>
                    <a:pt x="32" y="347"/>
                    <a:pt x="0" y="756"/>
                    <a:pt x="0" y="1103"/>
                  </a:cubicBezTo>
                  <a:lnTo>
                    <a:pt x="0" y="1450"/>
                  </a:lnTo>
                  <a:lnTo>
                    <a:pt x="977" y="1450"/>
                  </a:lnTo>
                  <a:cubicBezTo>
                    <a:pt x="1030" y="1453"/>
                    <a:pt x="1083" y="1454"/>
                    <a:pt x="1135" y="1454"/>
                  </a:cubicBezTo>
                  <a:cubicBezTo>
                    <a:pt x="2170" y="1454"/>
                    <a:pt x="3049" y="87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88"/>
            <p:cNvSpPr/>
            <p:nvPr/>
          </p:nvSpPr>
          <p:spPr>
            <a:xfrm>
              <a:off x="-57176525" y="3747100"/>
              <a:ext cx="28375" cy="67775"/>
            </a:xfrm>
            <a:custGeom>
              <a:avLst/>
              <a:gdLst/>
              <a:ahLst/>
              <a:cxnLst/>
              <a:rect l="l" t="t" r="r" b="b"/>
              <a:pathLst>
                <a:path w="1135" h="2711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473" y="379"/>
                    <a:pt x="0" y="1135"/>
                    <a:pt x="0" y="1954"/>
                  </a:cubicBezTo>
                  <a:lnTo>
                    <a:pt x="0" y="2521"/>
                  </a:lnTo>
                  <a:cubicBezTo>
                    <a:pt x="0" y="2647"/>
                    <a:pt x="63" y="2710"/>
                    <a:pt x="189" y="2710"/>
                  </a:cubicBezTo>
                  <a:cubicBezTo>
                    <a:pt x="410" y="2679"/>
                    <a:pt x="662" y="2647"/>
                    <a:pt x="883" y="2521"/>
                  </a:cubicBezTo>
                  <a:cubicBezTo>
                    <a:pt x="788" y="2206"/>
                    <a:pt x="757" y="1891"/>
                    <a:pt x="757" y="1576"/>
                  </a:cubicBezTo>
                  <a:cubicBezTo>
                    <a:pt x="757" y="946"/>
                    <a:pt x="946" y="442"/>
                    <a:pt x="11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88"/>
            <p:cNvSpPr/>
            <p:nvPr/>
          </p:nvSpPr>
          <p:spPr>
            <a:xfrm>
              <a:off x="-57139500" y="3743175"/>
              <a:ext cx="37825" cy="89025"/>
            </a:xfrm>
            <a:custGeom>
              <a:avLst/>
              <a:gdLst/>
              <a:ahLst/>
              <a:cxnLst/>
              <a:rect l="l" t="t" r="r" b="b"/>
              <a:pathLst>
                <a:path w="1513" h="3561" extrusionOk="0">
                  <a:moveTo>
                    <a:pt x="744" y="0"/>
                  </a:moveTo>
                  <a:cubicBezTo>
                    <a:pt x="685" y="0"/>
                    <a:pt x="630" y="32"/>
                    <a:pt x="599" y="95"/>
                  </a:cubicBezTo>
                  <a:cubicBezTo>
                    <a:pt x="347" y="410"/>
                    <a:pt x="0" y="1008"/>
                    <a:pt x="0" y="1764"/>
                  </a:cubicBezTo>
                  <a:cubicBezTo>
                    <a:pt x="0" y="2363"/>
                    <a:pt x="284" y="2993"/>
                    <a:pt x="599" y="3466"/>
                  </a:cubicBezTo>
                  <a:cubicBezTo>
                    <a:pt x="630" y="3529"/>
                    <a:pt x="685" y="3560"/>
                    <a:pt x="744" y="3560"/>
                  </a:cubicBezTo>
                  <a:cubicBezTo>
                    <a:pt x="804" y="3560"/>
                    <a:pt x="867" y="3529"/>
                    <a:pt x="914" y="3466"/>
                  </a:cubicBezTo>
                  <a:cubicBezTo>
                    <a:pt x="1260" y="2962"/>
                    <a:pt x="1512" y="2395"/>
                    <a:pt x="1512" y="1764"/>
                  </a:cubicBezTo>
                  <a:cubicBezTo>
                    <a:pt x="1512" y="1040"/>
                    <a:pt x="1134" y="410"/>
                    <a:pt x="914" y="95"/>
                  </a:cubicBezTo>
                  <a:cubicBezTo>
                    <a:pt x="867" y="32"/>
                    <a:pt x="804" y="0"/>
                    <a:pt x="7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88"/>
            <p:cNvSpPr/>
            <p:nvPr/>
          </p:nvSpPr>
          <p:spPr>
            <a:xfrm>
              <a:off x="-57104075" y="3684875"/>
              <a:ext cx="244975" cy="204825"/>
            </a:xfrm>
            <a:custGeom>
              <a:avLst/>
              <a:gdLst/>
              <a:ahLst/>
              <a:cxnLst/>
              <a:rect l="l" t="t" r="r" b="b"/>
              <a:pathLst>
                <a:path w="9799" h="8193" extrusionOk="0">
                  <a:moveTo>
                    <a:pt x="1923" y="2269"/>
                  </a:moveTo>
                  <a:cubicBezTo>
                    <a:pt x="2143" y="2269"/>
                    <a:pt x="2301" y="2427"/>
                    <a:pt x="2301" y="2616"/>
                  </a:cubicBezTo>
                  <a:cubicBezTo>
                    <a:pt x="2301" y="2805"/>
                    <a:pt x="2143" y="2962"/>
                    <a:pt x="1923" y="2962"/>
                  </a:cubicBezTo>
                  <a:cubicBezTo>
                    <a:pt x="1734" y="2962"/>
                    <a:pt x="1576" y="2805"/>
                    <a:pt x="1576" y="2616"/>
                  </a:cubicBezTo>
                  <a:cubicBezTo>
                    <a:pt x="1576" y="2427"/>
                    <a:pt x="1734" y="2269"/>
                    <a:pt x="1923" y="2269"/>
                  </a:cubicBezTo>
                  <a:close/>
                  <a:moveTo>
                    <a:pt x="4916" y="2269"/>
                  </a:moveTo>
                  <a:cubicBezTo>
                    <a:pt x="5136" y="2269"/>
                    <a:pt x="5294" y="2427"/>
                    <a:pt x="5294" y="2616"/>
                  </a:cubicBezTo>
                  <a:cubicBezTo>
                    <a:pt x="5325" y="2805"/>
                    <a:pt x="5168" y="2962"/>
                    <a:pt x="4916" y="2962"/>
                  </a:cubicBezTo>
                  <a:cubicBezTo>
                    <a:pt x="4727" y="2962"/>
                    <a:pt x="4569" y="2805"/>
                    <a:pt x="4569" y="2616"/>
                  </a:cubicBezTo>
                  <a:cubicBezTo>
                    <a:pt x="4569" y="2427"/>
                    <a:pt x="4727" y="2269"/>
                    <a:pt x="4916" y="2269"/>
                  </a:cubicBezTo>
                  <a:close/>
                  <a:moveTo>
                    <a:pt x="8759" y="3876"/>
                  </a:moveTo>
                  <a:cubicBezTo>
                    <a:pt x="8948" y="4002"/>
                    <a:pt x="9074" y="4222"/>
                    <a:pt x="9074" y="4474"/>
                  </a:cubicBezTo>
                  <a:cubicBezTo>
                    <a:pt x="9074" y="4853"/>
                    <a:pt x="8759" y="5199"/>
                    <a:pt x="8318" y="5199"/>
                  </a:cubicBezTo>
                  <a:cubicBezTo>
                    <a:pt x="7909" y="5199"/>
                    <a:pt x="7531" y="4853"/>
                    <a:pt x="7531" y="4474"/>
                  </a:cubicBezTo>
                  <a:cubicBezTo>
                    <a:pt x="8003" y="4474"/>
                    <a:pt x="8476" y="4222"/>
                    <a:pt x="8759" y="3876"/>
                  </a:cubicBezTo>
                  <a:close/>
                  <a:moveTo>
                    <a:pt x="4530" y="4766"/>
                  </a:moveTo>
                  <a:cubicBezTo>
                    <a:pt x="4624" y="4766"/>
                    <a:pt x="4711" y="4805"/>
                    <a:pt x="4758" y="4884"/>
                  </a:cubicBezTo>
                  <a:cubicBezTo>
                    <a:pt x="4916" y="5010"/>
                    <a:pt x="4916" y="5231"/>
                    <a:pt x="4758" y="5420"/>
                  </a:cubicBezTo>
                  <a:cubicBezTo>
                    <a:pt x="4412" y="5766"/>
                    <a:pt x="3939" y="5955"/>
                    <a:pt x="3466" y="5955"/>
                  </a:cubicBezTo>
                  <a:cubicBezTo>
                    <a:pt x="2994" y="5955"/>
                    <a:pt x="2490" y="5766"/>
                    <a:pt x="2175" y="5420"/>
                  </a:cubicBezTo>
                  <a:cubicBezTo>
                    <a:pt x="2017" y="5262"/>
                    <a:pt x="2017" y="5010"/>
                    <a:pt x="2175" y="4884"/>
                  </a:cubicBezTo>
                  <a:cubicBezTo>
                    <a:pt x="2254" y="4805"/>
                    <a:pt x="2348" y="4766"/>
                    <a:pt x="2439" y="4766"/>
                  </a:cubicBezTo>
                  <a:cubicBezTo>
                    <a:pt x="2529" y="4766"/>
                    <a:pt x="2616" y="4805"/>
                    <a:pt x="2679" y="4884"/>
                  </a:cubicBezTo>
                  <a:cubicBezTo>
                    <a:pt x="2899" y="5105"/>
                    <a:pt x="3183" y="5215"/>
                    <a:pt x="3466" y="5215"/>
                  </a:cubicBezTo>
                  <a:cubicBezTo>
                    <a:pt x="3750" y="5215"/>
                    <a:pt x="4034" y="5105"/>
                    <a:pt x="4254" y="4884"/>
                  </a:cubicBezTo>
                  <a:cubicBezTo>
                    <a:pt x="4333" y="4805"/>
                    <a:pt x="4435" y="4766"/>
                    <a:pt x="4530" y="4766"/>
                  </a:cubicBezTo>
                  <a:close/>
                  <a:moveTo>
                    <a:pt x="3687" y="1"/>
                  </a:moveTo>
                  <a:cubicBezTo>
                    <a:pt x="3120" y="1356"/>
                    <a:pt x="1797" y="2269"/>
                    <a:pt x="316" y="2269"/>
                  </a:cubicBezTo>
                  <a:lnTo>
                    <a:pt x="253" y="2269"/>
                  </a:lnTo>
                  <a:cubicBezTo>
                    <a:pt x="536" y="2679"/>
                    <a:pt x="852" y="3372"/>
                    <a:pt x="852" y="4096"/>
                  </a:cubicBezTo>
                  <a:cubicBezTo>
                    <a:pt x="852" y="5168"/>
                    <a:pt x="253" y="5987"/>
                    <a:pt x="1" y="6302"/>
                  </a:cubicBezTo>
                  <a:cubicBezTo>
                    <a:pt x="757" y="7467"/>
                    <a:pt x="2017" y="8192"/>
                    <a:pt x="3435" y="8192"/>
                  </a:cubicBezTo>
                  <a:cubicBezTo>
                    <a:pt x="5168" y="8192"/>
                    <a:pt x="6648" y="7089"/>
                    <a:pt x="7247" y="5577"/>
                  </a:cubicBezTo>
                  <a:cubicBezTo>
                    <a:pt x="7531" y="5798"/>
                    <a:pt x="7877" y="5955"/>
                    <a:pt x="8287" y="5955"/>
                  </a:cubicBezTo>
                  <a:cubicBezTo>
                    <a:pt x="9106" y="5955"/>
                    <a:pt x="9767" y="5294"/>
                    <a:pt x="9767" y="4474"/>
                  </a:cubicBezTo>
                  <a:cubicBezTo>
                    <a:pt x="9799" y="3907"/>
                    <a:pt x="9484" y="3435"/>
                    <a:pt x="9074" y="3151"/>
                  </a:cubicBezTo>
                  <a:lnTo>
                    <a:pt x="9074" y="2962"/>
                  </a:lnTo>
                  <a:cubicBezTo>
                    <a:pt x="9074" y="2143"/>
                    <a:pt x="8350" y="1482"/>
                    <a:pt x="7531" y="1482"/>
                  </a:cubicBezTo>
                  <a:lnTo>
                    <a:pt x="7531" y="1103"/>
                  </a:lnTo>
                  <a:cubicBezTo>
                    <a:pt x="7531" y="725"/>
                    <a:pt x="7499" y="379"/>
                    <a:pt x="73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1" name="Google Shape;7161;p88"/>
          <p:cNvGrpSpPr/>
          <p:nvPr/>
        </p:nvGrpSpPr>
        <p:grpSpPr>
          <a:xfrm>
            <a:off x="5779179" y="2428542"/>
            <a:ext cx="323524" cy="358774"/>
            <a:chOff x="-57162350" y="3982000"/>
            <a:chExt cx="287500" cy="318825"/>
          </a:xfrm>
          <a:solidFill>
            <a:schemeClr val="tx1"/>
          </a:solidFill>
        </p:grpSpPr>
        <p:sp>
          <p:nvSpPr>
            <p:cNvPr id="7162" name="Google Shape;7162;p88"/>
            <p:cNvSpPr/>
            <p:nvPr/>
          </p:nvSpPr>
          <p:spPr>
            <a:xfrm>
              <a:off x="-56989850" y="4151150"/>
              <a:ext cx="55150" cy="55150"/>
            </a:xfrm>
            <a:custGeom>
              <a:avLst/>
              <a:gdLst/>
              <a:ahLst/>
              <a:cxnLst/>
              <a:rect l="l" t="t" r="r" b="b"/>
              <a:pathLst>
                <a:path w="2206" h="2206" extrusionOk="0">
                  <a:moveTo>
                    <a:pt x="1103" y="1"/>
                  </a:moveTo>
                  <a:cubicBezTo>
                    <a:pt x="504" y="1"/>
                    <a:pt x="0" y="473"/>
                    <a:pt x="0" y="1103"/>
                  </a:cubicBezTo>
                  <a:cubicBezTo>
                    <a:pt x="0" y="1702"/>
                    <a:pt x="504" y="2206"/>
                    <a:pt x="1103" y="2206"/>
                  </a:cubicBezTo>
                  <a:cubicBezTo>
                    <a:pt x="1733" y="2206"/>
                    <a:pt x="2205" y="1702"/>
                    <a:pt x="2205" y="1103"/>
                  </a:cubicBezTo>
                  <a:cubicBezTo>
                    <a:pt x="2205" y="473"/>
                    <a:pt x="1733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88"/>
            <p:cNvSpPr/>
            <p:nvPr/>
          </p:nvSpPr>
          <p:spPr>
            <a:xfrm>
              <a:off x="-57162350" y="3982000"/>
              <a:ext cx="287500" cy="161300"/>
            </a:xfrm>
            <a:custGeom>
              <a:avLst/>
              <a:gdLst/>
              <a:ahLst/>
              <a:cxnLst/>
              <a:rect l="l" t="t" r="r" b="b"/>
              <a:pathLst>
                <a:path w="11500" h="6452" extrusionOk="0">
                  <a:moveTo>
                    <a:pt x="5778" y="1"/>
                  </a:moveTo>
                  <a:cubicBezTo>
                    <a:pt x="5286" y="1"/>
                    <a:pt x="4789" y="166"/>
                    <a:pt x="4380" y="497"/>
                  </a:cubicBezTo>
                  <a:cubicBezTo>
                    <a:pt x="4263" y="479"/>
                    <a:pt x="4146" y="470"/>
                    <a:pt x="4031" y="470"/>
                  </a:cubicBezTo>
                  <a:cubicBezTo>
                    <a:pt x="3147" y="470"/>
                    <a:pt x="2323" y="992"/>
                    <a:pt x="2017" y="1883"/>
                  </a:cubicBezTo>
                  <a:cubicBezTo>
                    <a:pt x="1072" y="2230"/>
                    <a:pt x="473" y="3238"/>
                    <a:pt x="631" y="4246"/>
                  </a:cubicBezTo>
                  <a:cubicBezTo>
                    <a:pt x="127" y="4876"/>
                    <a:pt x="1" y="5695"/>
                    <a:pt x="316" y="6452"/>
                  </a:cubicBezTo>
                  <a:cubicBezTo>
                    <a:pt x="536" y="6294"/>
                    <a:pt x="757" y="6168"/>
                    <a:pt x="1040" y="6074"/>
                  </a:cubicBezTo>
                  <a:cubicBezTo>
                    <a:pt x="1355" y="4498"/>
                    <a:pt x="2458" y="3175"/>
                    <a:pt x="4002" y="2577"/>
                  </a:cubicBezTo>
                  <a:cubicBezTo>
                    <a:pt x="4096" y="2545"/>
                    <a:pt x="4096" y="2545"/>
                    <a:pt x="4191" y="2513"/>
                  </a:cubicBezTo>
                  <a:cubicBezTo>
                    <a:pt x="4224" y="2504"/>
                    <a:pt x="4257" y="2499"/>
                    <a:pt x="4290" y="2499"/>
                  </a:cubicBezTo>
                  <a:cubicBezTo>
                    <a:pt x="4474" y="2499"/>
                    <a:pt x="4637" y="2641"/>
                    <a:pt x="4663" y="2829"/>
                  </a:cubicBezTo>
                  <a:cubicBezTo>
                    <a:pt x="4789" y="4593"/>
                    <a:pt x="6239" y="5979"/>
                    <a:pt x="8003" y="5979"/>
                  </a:cubicBezTo>
                  <a:lnTo>
                    <a:pt x="9862" y="5979"/>
                  </a:lnTo>
                  <a:cubicBezTo>
                    <a:pt x="10366" y="5979"/>
                    <a:pt x="10807" y="6137"/>
                    <a:pt x="11185" y="6389"/>
                  </a:cubicBezTo>
                  <a:cubicBezTo>
                    <a:pt x="11500" y="5695"/>
                    <a:pt x="11405" y="4876"/>
                    <a:pt x="10870" y="4246"/>
                  </a:cubicBezTo>
                  <a:cubicBezTo>
                    <a:pt x="11027" y="3207"/>
                    <a:pt x="10492" y="2230"/>
                    <a:pt x="9515" y="1883"/>
                  </a:cubicBezTo>
                  <a:cubicBezTo>
                    <a:pt x="9178" y="1040"/>
                    <a:pt x="8363" y="472"/>
                    <a:pt x="7475" y="472"/>
                  </a:cubicBezTo>
                  <a:cubicBezTo>
                    <a:pt x="7368" y="472"/>
                    <a:pt x="7260" y="480"/>
                    <a:pt x="7152" y="497"/>
                  </a:cubicBezTo>
                  <a:cubicBezTo>
                    <a:pt x="6758" y="166"/>
                    <a:pt x="6270" y="1"/>
                    <a:pt x="5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88"/>
            <p:cNvSpPr/>
            <p:nvPr/>
          </p:nvSpPr>
          <p:spPr>
            <a:xfrm>
              <a:off x="-57119850" y="4066875"/>
              <a:ext cx="126075" cy="111875"/>
            </a:xfrm>
            <a:custGeom>
              <a:avLst/>
              <a:gdLst/>
              <a:ahLst/>
              <a:cxnLst/>
              <a:rect l="l" t="t" r="r" b="b"/>
              <a:pathLst>
                <a:path w="5043" h="4475" extrusionOk="0">
                  <a:moveTo>
                    <a:pt x="2333" y="1"/>
                  </a:moveTo>
                  <a:cubicBezTo>
                    <a:pt x="915" y="694"/>
                    <a:pt x="2" y="2111"/>
                    <a:pt x="2" y="3718"/>
                  </a:cubicBezTo>
                  <a:lnTo>
                    <a:pt x="2" y="4191"/>
                  </a:lnTo>
                  <a:lnTo>
                    <a:pt x="2" y="4359"/>
                  </a:lnTo>
                  <a:lnTo>
                    <a:pt x="2" y="4359"/>
                  </a:lnTo>
                  <a:cubicBezTo>
                    <a:pt x="32" y="3375"/>
                    <a:pt x="829" y="2616"/>
                    <a:pt x="1861" y="2616"/>
                  </a:cubicBezTo>
                  <a:cubicBezTo>
                    <a:pt x="2774" y="2616"/>
                    <a:pt x="3499" y="3246"/>
                    <a:pt x="3656" y="4096"/>
                  </a:cubicBezTo>
                  <a:lnTo>
                    <a:pt x="4507" y="4096"/>
                  </a:lnTo>
                  <a:cubicBezTo>
                    <a:pt x="4570" y="3718"/>
                    <a:pt x="4791" y="3403"/>
                    <a:pt x="5043" y="3120"/>
                  </a:cubicBezTo>
                  <a:cubicBezTo>
                    <a:pt x="3656" y="2647"/>
                    <a:pt x="2617" y="1481"/>
                    <a:pt x="2333" y="1"/>
                  </a:cubicBezTo>
                  <a:close/>
                  <a:moveTo>
                    <a:pt x="2" y="4359"/>
                  </a:moveTo>
                  <a:cubicBezTo>
                    <a:pt x="1" y="4397"/>
                    <a:pt x="1" y="4435"/>
                    <a:pt x="2" y="4474"/>
                  </a:cubicBezTo>
                  <a:lnTo>
                    <a:pt x="2" y="43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88"/>
            <p:cNvSpPr/>
            <p:nvPr/>
          </p:nvSpPr>
          <p:spPr>
            <a:xfrm>
              <a:off x="-57100925" y="4151150"/>
              <a:ext cx="55175" cy="55150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104" y="1"/>
                  </a:moveTo>
                  <a:cubicBezTo>
                    <a:pt x="505" y="1"/>
                    <a:pt x="1" y="473"/>
                    <a:pt x="1" y="1103"/>
                  </a:cubicBezTo>
                  <a:cubicBezTo>
                    <a:pt x="1" y="1702"/>
                    <a:pt x="505" y="2206"/>
                    <a:pt x="1104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473"/>
                    <a:pt x="1702" y="1"/>
                    <a:pt x="11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88"/>
            <p:cNvSpPr/>
            <p:nvPr/>
          </p:nvSpPr>
          <p:spPr>
            <a:xfrm>
              <a:off x="-57119825" y="4179500"/>
              <a:ext cx="204800" cy="121325"/>
            </a:xfrm>
            <a:custGeom>
              <a:avLst/>
              <a:gdLst/>
              <a:ahLst/>
              <a:cxnLst/>
              <a:rect l="l" t="t" r="r" b="b"/>
              <a:pathLst>
                <a:path w="8192" h="4853" extrusionOk="0">
                  <a:moveTo>
                    <a:pt x="5160" y="2151"/>
                  </a:moveTo>
                  <a:cubicBezTo>
                    <a:pt x="5254" y="2151"/>
                    <a:pt x="5341" y="2190"/>
                    <a:pt x="5388" y="2269"/>
                  </a:cubicBezTo>
                  <a:cubicBezTo>
                    <a:pt x="5546" y="2427"/>
                    <a:pt x="5546" y="2679"/>
                    <a:pt x="5388" y="2805"/>
                  </a:cubicBezTo>
                  <a:cubicBezTo>
                    <a:pt x="5042" y="3151"/>
                    <a:pt x="4569" y="3340"/>
                    <a:pt x="4096" y="3340"/>
                  </a:cubicBezTo>
                  <a:cubicBezTo>
                    <a:pt x="3624" y="3340"/>
                    <a:pt x="3120" y="3151"/>
                    <a:pt x="2805" y="2805"/>
                  </a:cubicBezTo>
                  <a:cubicBezTo>
                    <a:pt x="2647" y="2647"/>
                    <a:pt x="2647" y="2395"/>
                    <a:pt x="2805" y="2269"/>
                  </a:cubicBezTo>
                  <a:cubicBezTo>
                    <a:pt x="2884" y="2190"/>
                    <a:pt x="2978" y="2151"/>
                    <a:pt x="3069" y="2151"/>
                  </a:cubicBezTo>
                  <a:cubicBezTo>
                    <a:pt x="3159" y="2151"/>
                    <a:pt x="3246" y="2190"/>
                    <a:pt x="3309" y="2269"/>
                  </a:cubicBezTo>
                  <a:cubicBezTo>
                    <a:pt x="3529" y="2490"/>
                    <a:pt x="3813" y="2600"/>
                    <a:pt x="4096" y="2600"/>
                  </a:cubicBezTo>
                  <a:cubicBezTo>
                    <a:pt x="4380" y="2600"/>
                    <a:pt x="4664" y="2490"/>
                    <a:pt x="4884" y="2269"/>
                  </a:cubicBezTo>
                  <a:cubicBezTo>
                    <a:pt x="4963" y="2190"/>
                    <a:pt x="5065" y="2151"/>
                    <a:pt x="5160" y="2151"/>
                  </a:cubicBezTo>
                  <a:close/>
                  <a:moveTo>
                    <a:pt x="1" y="1"/>
                  </a:moveTo>
                  <a:lnTo>
                    <a:pt x="1" y="2238"/>
                  </a:lnTo>
                  <a:cubicBezTo>
                    <a:pt x="1" y="3687"/>
                    <a:pt x="1198" y="4853"/>
                    <a:pt x="2616" y="4853"/>
                  </a:cubicBezTo>
                  <a:lnTo>
                    <a:pt x="5609" y="4853"/>
                  </a:lnTo>
                  <a:cubicBezTo>
                    <a:pt x="7058" y="4853"/>
                    <a:pt x="8192" y="3655"/>
                    <a:pt x="8192" y="2238"/>
                  </a:cubicBezTo>
                  <a:lnTo>
                    <a:pt x="8192" y="1"/>
                  </a:lnTo>
                  <a:cubicBezTo>
                    <a:pt x="8192" y="977"/>
                    <a:pt x="7341" y="1860"/>
                    <a:pt x="6302" y="1860"/>
                  </a:cubicBezTo>
                  <a:cubicBezTo>
                    <a:pt x="5388" y="1860"/>
                    <a:pt x="4664" y="1230"/>
                    <a:pt x="4506" y="347"/>
                  </a:cubicBezTo>
                  <a:lnTo>
                    <a:pt x="3655" y="347"/>
                  </a:lnTo>
                  <a:cubicBezTo>
                    <a:pt x="3498" y="1230"/>
                    <a:pt x="2710" y="1860"/>
                    <a:pt x="1860" y="1860"/>
                  </a:cubicBezTo>
                  <a:cubicBezTo>
                    <a:pt x="820" y="1860"/>
                    <a:pt x="1" y="1009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88"/>
            <p:cNvSpPr/>
            <p:nvPr/>
          </p:nvSpPr>
          <p:spPr>
            <a:xfrm>
              <a:off x="-57158400" y="41566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88"/>
            <p:cNvSpPr/>
            <p:nvPr/>
          </p:nvSpPr>
          <p:spPr>
            <a:xfrm>
              <a:off x="-56896125" y="41558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1"/>
                  </a:moveTo>
                  <a:lnTo>
                    <a:pt x="0" y="2553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756" y="757"/>
                    <a:pt x="441" y="284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88"/>
            <p:cNvSpPr/>
            <p:nvPr/>
          </p:nvSpPr>
          <p:spPr>
            <a:xfrm>
              <a:off x="-56924475" y="4149575"/>
              <a:ext cx="9450" cy="29175"/>
            </a:xfrm>
            <a:custGeom>
              <a:avLst/>
              <a:gdLst/>
              <a:ahLst/>
              <a:cxnLst/>
              <a:rect l="l" t="t" r="r" b="b"/>
              <a:pathLst>
                <a:path w="378" h="1167" extrusionOk="0">
                  <a:moveTo>
                    <a:pt x="0" y="1"/>
                  </a:moveTo>
                  <a:cubicBezTo>
                    <a:pt x="221" y="379"/>
                    <a:pt x="378" y="757"/>
                    <a:pt x="378" y="1166"/>
                  </a:cubicBezTo>
                  <a:lnTo>
                    <a:pt x="378" y="883"/>
                  </a:lnTo>
                  <a:lnTo>
                    <a:pt x="3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0" name="Google Shape;7170;p88"/>
          <p:cNvGrpSpPr/>
          <p:nvPr/>
        </p:nvGrpSpPr>
        <p:grpSpPr>
          <a:xfrm>
            <a:off x="7957995" y="1532546"/>
            <a:ext cx="358099" cy="356326"/>
            <a:chOff x="-55202750" y="3198925"/>
            <a:chExt cx="318225" cy="316650"/>
          </a:xfrm>
          <a:solidFill>
            <a:schemeClr val="tx1"/>
          </a:solidFill>
        </p:grpSpPr>
        <p:sp>
          <p:nvSpPr>
            <p:cNvPr id="7171" name="Google Shape;7171;p88"/>
            <p:cNvSpPr/>
            <p:nvPr/>
          </p:nvSpPr>
          <p:spPr>
            <a:xfrm>
              <a:off x="-55130275" y="3293425"/>
              <a:ext cx="167775" cy="168575"/>
            </a:xfrm>
            <a:custGeom>
              <a:avLst/>
              <a:gdLst/>
              <a:ahLst/>
              <a:cxnLst/>
              <a:rect l="l" t="t" r="r" b="b"/>
              <a:pathLst>
                <a:path w="6711" h="6743" extrusionOk="0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2" name="Google Shape;7172;p88"/>
            <p:cNvSpPr/>
            <p:nvPr/>
          </p:nvSpPr>
          <p:spPr>
            <a:xfrm>
              <a:off x="-55202750" y="3198925"/>
              <a:ext cx="318225" cy="316650"/>
            </a:xfrm>
            <a:custGeom>
              <a:avLst/>
              <a:gdLst/>
              <a:ahLst/>
              <a:cxnLst/>
              <a:rect l="l" t="t" r="r" b="b"/>
              <a:pathLst>
                <a:path w="12729" h="12666" extrusionOk="0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73" name="Google Shape;7173;p88"/>
          <p:cNvGrpSpPr/>
          <p:nvPr/>
        </p:nvGrpSpPr>
        <p:grpSpPr>
          <a:xfrm>
            <a:off x="7968629" y="1987846"/>
            <a:ext cx="336830" cy="358099"/>
            <a:chOff x="-55194875" y="3590375"/>
            <a:chExt cx="299325" cy="318225"/>
          </a:xfrm>
          <a:solidFill>
            <a:schemeClr val="tx1"/>
          </a:solidFill>
        </p:grpSpPr>
        <p:sp>
          <p:nvSpPr>
            <p:cNvPr id="7174" name="Google Shape;7174;p88"/>
            <p:cNvSpPr/>
            <p:nvPr/>
          </p:nvSpPr>
          <p:spPr>
            <a:xfrm>
              <a:off x="-55194875" y="3667550"/>
              <a:ext cx="37050" cy="241050"/>
            </a:xfrm>
            <a:custGeom>
              <a:avLst/>
              <a:gdLst/>
              <a:ahLst/>
              <a:cxnLst/>
              <a:rect l="l" t="t" r="r" b="b"/>
              <a:pathLst>
                <a:path w="1482" h="9642" extrusionOk="0">
                  <a:moveTo>
                    <a:pt x="1482" y="1"/>
                  </a:moveTo>
                  <a:cubicBezTo>
                    <a:pt x="537" y="977"/>
                    <a:pt x="1" y="2301"/>
                    <a:pt x="1" y="3687"/>
                  </a:cubicBezTo>
                  <a:lnTo>
                    <a:pt x="1" y="9295"/>
                  </a:lnTo>
                  <a:lnTo>
                    <a:pt x="32" y="9295"/>
                  </a:lnTo>
                  <a:cubicBezTo>
                    <a:pt x="32" y="9484"/>
                    <a:pt x="190" y="9641"/>
                    <a:pt x="379" y="9641"/>
                  </a:cubicBezTo>
                  <a:lnTo>
                    <a:pt x="1482" y="9641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88"/>
            <p:cNvSpPr/>
            <p:nvPr/>
          </p:nvSpPr>
          <p:spPr>
            <a:xfrm>
              <a:off x="-55065700" y="3643925"/>
              <a:ext cx="132350" cy="40200"/>
            </a:xfrm>
            <a:custGeom>
              <a:avLst/>
              <a:gdLst/>
              <a:ahLst/>
              <a:cxnLst/>
              <a:rect l="l" t="t" r="r" b="b"/>
              <a:pathLst>
                <a:path w="5294" h="1608" extrusionOk="0">
                  <a:moveTo>
                    <a:pt x="5294" y="1"/>
                  </a:moveTo>
                  <a:lnTo>
                    <a:pt x="1" y="1607"/>
                  </a:lnTo>
                  <a:lnTo>
                    <a:pt x="5294" y="1607"/>
                  </a:lnTo>
                  <a:lnTo>
                    <a:pt x="52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88"/>
            <p:cNvSpPr/>
            <p:nvPr/>
          </p:nvSpPr>
          <p:spPr>
            <a:xfrm>
              <a:off x="-55138950" y="3703000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7"/>
                  </a:moveTo>
                  <a:cubicBezTo>
                    <a:pt x="2836" y="757"/>
                    <a:pt x="2994" y="914"/>
                    <a:pt x="2994" y="1103"/>
                  </a:cubicBezTo>
                  <a:cubicBezTo>
                    <a:pt x="2994" y="1292"/>
                    <a:pt x="2836" y="1450"/>
                    <a:pt x="2647" y="1450"/>
                  </a:cubicBezTo>
                  <a:cubicBezTo>
                    <a:pt x="2458" y="1450"/>
                    <a:pt x="2301" y="1292"/>
                    <a:pt x="2301" y="1103"/>
                  </a:cubicBezTo>
                  <a:cubicBezTo>
                    <a:pt x="2301" y="914"/>
                    <a:pt x="2395" y="757"/>
                    <a:pt x="2647" y="757"/>
                  </a:cubicBezTo>
                  <a:close/>
                  <a:moveTo>
                    <a:pt x="5609" y="757"/>
                  </a:moveTo>
                  <a:cubicBezTo>
                    <a:pt x="5798" y="757"/>
                    <a:pt x="5955" y="914"/>
                    <a:pt x="5955" y="1103"/>
                  </a:cubicBezTo>
                  <a:cubicBezTo>
                    <a:pt x="5955" y="1292"/>
                    <a:pt x="5798" y="1450"/>
                    <a:pt x="5609" y="1450"/>
                  </a:cubicBezTo>
                  <a:cubicBezTo>
                    <a:pt x="5388" y="1450"/>
                    <a:pt x="5231" y="1292"/>
                    <a:pt x="5231" y="1103"/>
                  </a:cubicBezTo>
                  <a:cubicBezTo>
                    <a:pt x="5231" y="914"/>
                    <a:pt x="5388" y="757"/>
                    <a:pt x="5609" y="757"/>
                  </a:cubicBezTo>
                  <a:close/>
                  <a:moveTo>
                    <a:pt x="5195" y="3316"/>
                  </a:moveTo>
                  <a:cubicBezTo>
                    <a:pt x="5294" y="3316"/>
                    <a:pt x="5388" y="3356"/>
                    <a:pt x="5451" y="3434"/>
                  </a:cubicBezTo>
                  <a:cubicBezTo>
                    <a:pt x="5609" y="3592"/>
                    <a:pt x="5609" y="3812"/>
                    <a:pt x="5451" y="3939"/>
                  </a:cubicBezTo>
                  <a:cubicBezTo>
                    <a:pt x="5105" y="4285"/>
                    <a:pt x="4601" y="4474"/>
                    <a:pt x="4096" y="4474"/>
                  </a:cubicBezTo>
                  <a:cubicBezTo>
                    <a:pt x="3592" y="4474"/>
                    <a:pt x="3120" y="4285"/>
                    <a:pt x="2805" y="3939"/>
                  </a:cubicBezTo>
                  <a:cubicBezTo>
                    <a:pt x="2647" y="3781"/>
                    <a:pt x="2647" y="3529"/>
                    <a:pt x="2805" y="3434"/>
                  </a:cubicBezTo>
                  <a:cubicBezTo>
                    <a:pt x="2883" y="3356"/>
                    <a:pt x="2978" y="3316"/>
                    <a:pt x="3073" y="3316"/>
                  </a:cubicBezTo>
                  <a:cubicBezTo>
                    <a:pt x="3167" y="3316"/>
                    <a:pt x="3262" y="3356"/>
                    <a:pt x="3340" y="3434"/>
                  </a:cubicBezTo>
                  <a:cubicBezTo>
                    <a:pt x="3561" y="3639"/>
                    <a:pt x="3852" y="3742"/>
                    <a:pt x="4140" y="3742"/>
                  </a:cubicBezTo>
                  <a:cubicBezTo>
                    <a:pt x="4427" y="3742"/>
                    <a:pt x="4711" y="3639"/>
                    <a:pt x="4916" y="3434"/>
                  </a:cubicBezTo>
                  <a:cubicBezTo>
                    <a:pt x="4994" y="3356"/>
                    <a:pt x="5097" y="3316"/>
                    <a:pt x="5195" y="3316"/>
                  </a:cubicBezTo>
                  <a:close/>
                  <a:moveTo>
                    <a:pt x="1" y="0"/>
                  </a:moveTo>
                  <a:lnTo>
                    <a:pt x="1" y="2584"/>
                  </a:lnTo>
                  <a:cubicBezTo>
                    <a:pt x="1" y="4852"/>
                    <a:pt x="1860" y="6742"/>
                    <a:pt x="4096" y="6742"/>
                  </a:cubicBezTo>
                  <a:cubicBezTo>
                    <a:pt x="6333" y="6742"/>
                    <a:pt x="8192" y="4884"/>
                    <a:pt x="8192" y="2584"/>
                  </a:cubicBez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88"/>
            <p:cNvSpPr/>
            <p:nvPr/>
          </p:nvSpPr>
          <p:spPr>
            <a:xfrm>
              <a:off x="-55138950" y="3590375"/>
              <a:ext cx="204025" cy="92950"/>
            </a:xfrm>
            <a:custGeom>
              <a:avLst/>
              <a:gdLst/>
              <a:ahLst/>
              <a:cxnLst/>
              <a:rect l="l" t="t" r="r" b="b"/>
              <a:pathLst>
                <a:path w="8161" h="3718" extrusionOk="0">
                  <a:moveTo>
                    <a:pt x="1860" y="0"/>
                  </a:moveTo>
                  <a:cubicBezTo>
                    <a:pt x="820" y="0"/>
                    <a:pt x="1" y="851"/>
                    <a:pt x="1" y="1859"/>
                  </a:cubicBezTo>
                  <a:lnTo>
                    <a:pt x="1" y="3718"/>
                  </a:lnTo>
                  <a:lnTo>
                    <a:pt x="316" y="3718"/>
                  </a:lnTo>
                  <a:lnTo>
                    <a:pt x="8161" y="1386"/>
                  </a:lnTo>
                  <a:cubicBezTo>
                    <a:pt x="7972" y="599"/>
                    <a:pt x="7215" y="0"/>
                    <a:pt x="6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88"/>
            <p:cNvSpPr/>
            <p:nvPr/>
          </p:nvSpPr>
          <p:spPr>
            <a:xfrm>
              <a:off x="-54914475" y="36888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1" y="0"/>
                  </a:moveTo>
                  <a:lnTo>
                    <a:pt x="1" y="2584"/>
                  </a:lnTo>
                  <a:cubicBezTo>
                    <a:pt x="442" y="2300"/>
                    <a:pt x="757" y="1828"/>
                    <a:pt x="757" y="1261"/>
                  </a:cubicBezTo>
                  <a:cubicBezTo>
                    <a:pt x="757" y="756"/>
                    <a:pt x="442" y="284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9" name="Google Shape;7179;p88"/>
          <p:cNvGrpSpPr/>
          <p:nvPr/>
        </p:nvGrpSpPr>
        <p:grpSpPr>
          <a:xfrm>
            <a:off x="7973247" y="2430117"/>
            <a:ext cx="357198" cy="357198"/>
            <a:chOff x="-55203525" y="3983400"/>
            <a:chExt cx="317425" cy="317425"/>
          </a:xfrm>
          <a:solidFill>
            <a:schemeClr val="tx1"/>
          </a:solidFill>
        </p:grpSpPr>
        <p:sp>
          <p:nvSpPr>
            <p:cNvPr id="7180" name="Google Shape;7180;p88"/>
            <p:cNvSpPr/>
            <p:nvPr/>
          </p:nvSpPr>
          <p:spPr>
            <a:xfrm>
              <a:off x="-55147600" y="4094450"/>
              <a:ext cx="204800" cy="206375"/>
            </a:xfrm>
            <a:custGeom>
              <a:avLst/>
              <a:gdLst/>
              <a:ahLst/>
              <a:cxnLst/>
              <a:rect l="l" t="t" r="r" b="b"/>
              <a:pathLst>
                <a:path w="8192" h="8255" extrusionOk="0">
                  <a:moveTo>
                    <a:pt x="2584" y="2269"/>
                  </a:moveTo>
                  <a:cubicBezTo>
                    <a:pt x="2804" y="2269"/>
                    <a:pt x="2962" y="2426"/>
                    <a:pt x="2962" y="2615"/>
                  </a:cubicBezTo>
                  <a:cubicBezTo>
                    <a:pt x="2962" y="2804"/>
                    <a:pt x="2804" y="2962"/>
                    <a:pt x="2584" y="2962"/>
                  </a:cubicBezTo>
                  <a:cubicBezTo>
                    <a:pt x="2395" y="2962"/>
                    <a:pt x="2237" y="2836"/>
                    <a:pt x="2237" y="2615"/>
                  </a:cubicBezTo>
                  <a:cubicBezTo>
                    <a:pt x="2237" y="2426"/>
                    <a:pt x="2395" y="2269"/>
                    <a:pt x="2584" y="2269"/>
                  </a:cubicBezTo>
                  <a:close/>
                  <a:moveTo>
                    <a:pt x="5577" y="2300"/>
                  </a:moveTo>
                  <a:cubicBezTo>
                    <a:pt x="5797" y="2300"/>
                    <a:pt x="5955" y="2458"/>
                    <a:pt x="5955" y="2647"/>
                  </a:cubicBezTo>
                  <a:cubicBezTo>
                    <a:pt x="5955" y="2836"/>
                    <a:pt x="5797" y="2993"/>
                    <a:pt x="5577" y="2993"/>
                  </a:cubicBezTo>
                  <a:cubicBezTo>
                    <a:pt x="5388" y="2993"/>
                    <a:pt x="5230" y="2836"/>
                    <a:pt x="5230" y="2647"/>
                  </a:cubicBezTo>
                  <a:cubicBezTo>
                    <a:pt x="5230" y="2458"/>
                    <a:pt x="5388" y="2300"/>
                    <a:pt x="5577" y="2300"/>
                  </a:cubicBezTo>
                  <a:close/>
                  <a:moveTo>
                    <a:pt x="5147" y="4828"/>
                  </a:moveTo>
                  <a:cubicBezTo>
                    <a:pt x="5238" y="4828"/>
                    <a:pt x="5325" y="4868"/>
                    <a:pt x="5388" y="4947"/>
                  </a:cubicBezTo>
                  <a:cubicBezTo>
                    <a:pt x="5545" y="5041"/>
                    <a:pt x="5545" y="5293"/>
                    <a:pt x="5419" y="5451"/>
                  </a:cubicBezTo>
                  <a:cubicBezTo>
                    <a:pt x="5073" y="5797"/>
                    <a:pt x="4600" y="5986"/>
                    <a:pt x="4096" y="5986"/>
                  </a:cubicBezTo>
                  <a:cubicBezTo>
                    <a:pt x="3592" y="5986"/>
                    <a:pt x="3119" y="5797"/>
                    <a:pt x="2804" y="5451"/>
                  </a:cubicBezTo>
                  <a:cubicBezTo>
                    <a:pt x="2647" y="5293"/>
                    <a:pt x="2647" y="5041"/>
                    <a:pt x="2804" y="4947"/>
                  </a:cubicBezTo>
                  <a:cubicBezTo>
                    <a:pt x="2883" y="4868"/>
                    <a:pt x="2977" y="4828"/>
                    <a:pt x="3068" y="4828"/>
                  </a:cubicBezTo>
                  <a:cubicBezTo>
                    <a:pt x="3159" y="4828"/>
                    <a:pt x="3245" y="4868"/>
                    <a:pt x="3308" y="4947"/>
                  </a:cubicBezTo>
                  <a:cubicBezTo>
                    <a:pt x="3529" y="5151"/>
                    <a:pt x="3812" y="5254"/>
                    <a:pt x="4096" y="5254"/>
                  </a:cubicBezTo>
                  <a:cubicBezTo>
                    <a:pt x="4379" y="5254"/>
                    <a:pt x="4663" y="5151"/>
                    <a:pt x="4884" y="4947"/>
                  </a:cubicBezTo>
                  <a:cubicBezTo>
                    <a:pt x="4962" y="4868"/>
                    <a:pt x="5057" y="4828"/>
                    <a:pt x="5147" y="4828"/>
                  </a:cubicBezTo>
                  <a:close/>
                  <a:moveTo>
                    <a:pt x="2584" y="0"/>
                  </a:moveTo>
                  <a:cubicBezTo>
                    <a:pt x="1134" y="0"/>
                    <a:pt x="0" y="1197"/>
                    <a:pt x="0" y="2615"/>
                  </a:cubicBezTo>
                  <a:lnTo>
                    <a:pt x="0" y="4096"/>
                  </a:lnTo>
                  <a:cubicBezTo>
                    <a:pt x="0" y="4379"/>
                    <a:pt x="32" y="4695"/>
                    <a:pt x="63" y="4947"/>
                  </a:cubicBezTo>
                  <a:cubicBezTo>
                    <a:pt x="473" y="6837"/>
                    <a:pt x="2174" y="8255"/>
                    <a:pt x="4096" y="8255"/>
                  </a:cubicBezTo>
                  <a:cubicBezTo>
                    <a:pt x="6018" y="8255"/>
                    <a:pt x="7719" y="6837"/>
                    <a:pt x="8097" y="4947"/>
                  </a:cubicBezTo>
                  <a:cubicBezTo>
                    <a:pt x="8160" y="4695"/>
                    <a:pt x="8192" y="4411"/>
                    <a:pt x="8192" y="4096"/>
                  </a:cubicBezTo>
                  <a:lnTo>
                    <a:pt x="8192" y="2615"/>
                  </a:lnTo>
                  <a:cubicBezTo>
                    <a:pt x="8192" y="1197"/>
                    <a:pt x="7057" y="0"/>
                    <a:pt x="5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88"/>
            <p:cNvSpPr/>
            <p:nvPr/>
          </p:nvSpPr>
          <p:spPr>
            <a:xfrm>
              <a:off x="-55203525" y="4027500"/>
              <a:ext cx="317425" cy="196925"/>
            </a:xfrm>
            <a:custGeom>
              <a:avLst/>
              <a:gdLst/>
              <a:ahLst/>
              <a:cxnLst/>
              <a:rect l="l" t="t" r="r" b="b"/>
              <a:pathLst>
                <a:path w="12697" h="7877" extrusionOk="0">
                  <a:moveTo>
                    <a:pt x="4443" y="0"/>
                  </a:moveTo>
                  <a:cubicBezTo>
                    <a:pt x="1828" y="851"/>
                    <a:pt x="0" y="3277"/>
                    <a:pt x="0" y="6049"/>
                  </a:cubicBezTo>
                  <a:cubicBezTo>
                    <a:pt x="0" y="6994"/>
                    <a:pt x="725" y="7782"/>
                    <a:pt x="1639" y="7877"/>
                  </a:cubicBezTo>
                  <a:cubicBezTo>
                    <a:pt x="1639" y="7845"/>
                    <a:pt x="1607" y="7814"/>
                    <a:pt x="1607" y="7782"/>
                  </a:cubicBezTo>
                  <a:cubicBezTo>
                    <a:pt x="1513" y="7499"/>
                    <a:pt x="1513" y="7120"/>
                    <a:pt x="1513" y="6774"/>
                  </a:cubicBezTo>
                  <a:lnTo>
                    <a:pt x="1513" y="5293"/>
                  </a:lnTo>
                  <a:cubicBezTo>
                    <a:pt x="1513" y="3434"/>
                    <a:pt x="3025" y="1922"/>
                    <a:pt x="4884" y="1922"/>
                  </a:cubicBezTo>
                  <a:lnTo>
                    <a:pt x="7877" y="1922"/>
                  </a:lnTo>
                  <a:cubicBezTo>
                    <a:pt x="9704" y="1922"/>
                    <a:pt x="11216" y="3434"/>
                    <a:pt x="11216" y="5293"/>
                  </a:cubicBezTo>
                  <a:lnTo>
                    <a:pt x="11216" y="6774"/>
                  </a:lnTo>
                  <a:cubicBezTo>
                    <a:pt x="11216" y="7120"/>
                    <a:pt x="11185" y="7436"/>
                    <a:pt x="11090" y="7782"/>
                  </a:cubicBezTo>
                  <a:cubicBezTo>
                    <a:pt x="11090" y="7814"/>
                    <a:pt x="11059" y="7845"/>
                    <a:pt x="11059" y="7877"/>
                  </a:cubicBezTo>
                  <a:cubicBezTo>
                    <a:pt x="11972" y="7782"/>
                    <a:pt x="12697" y="6994"/>
                    <a:pt x="12697" y="6049"/>
                  </a:cubicBezTo>
                  <a:cubicBezTo>
                    <a:pt x="12697" y="3277"/>
                    <a:pt x="10870" y="851"/>
                    <a:pt x="8255" y="0"/>
                  </a:cubicBezTo>
                  <a:cubicBezTo>
                    <a:pt x="8223" y="189"/>
                    <a:pt x="8129" y="441"/>
                    <a:pt x="8034" y="599"/>
                  </a:cubicBezTo>
                  <a:cubicBezTo>
                    <a:pt x="7751" y="977"/>
                    <a:pt x="7310" y="1229"/>
                    <a:pt x="6805" y="1229"/>
                  </a:cubicBezTo>
                  <a:lnTo>
                    <a:pt x="5892" y="1229"/>
                  </a:lnTo>
                  <a:cubicBezTo>
                    <a:pt x="5419" y="1229"/>
                    <a:pt x="4947" y="977"/>
                    <a:pt x="4663" y="599"/>
                  </a:cubicBezTo>
                  <a:cubicBezTo>
                    <a:pt x="4569" y="410"/>
                    <a:pt x="4474" y="189"/>
                    <a:pt x="44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88"/>
            <p:cNvSpPr/>
            <p:nvPr/>
          </p:nvSpPr>
          <p:spPr>
            <a:xfrm>
              <a:off x="-55128700" y="3983400"/>
              <a:ext cx="166200" cy="54350"/>
            </a:xfrm>
            <a:custGeom>
              <a:avLst/>
              <a:gdLst/>
              <a:ahLst/>
              <a:cxnLst/>
              <a:rect l="l" t="t" r="r" b="b"/>
              <a:pathLst>
                <a:path w="6648" h="2174" extrusionOk="0">
                  <a:moveTo>
                    <a:pt x="3088" y="0"/>
                  </a:moveTo>
                  <a:cubicBezTo>
                    <a:pt x="2836" y="0"/>
                    <a:pt x="2584" y="158"/>
                    <a:pt x="2458" y="347"/>
                  </a:cubicBezTo>
                  <a:lnTo>
                    <a:pt x="347" y="347"/>
                  </a:lnTo>
                  <a:cubicBezTo>
                    <a:pt x="158" y="347"/>
                    <a:pt x="0" y="504"/>
                    <a:pt x="0" y="725"/>
                  </a:cubicBezTo>
                  <a:cubicBezTo>
                    <a:pt x="0" y="914"/>
                    <a:pt x="158" y="1071"/>
                    <a:pt x="347" y="1071"/>
                  </a:cubicBezTo>
                  <a:lnTo>
                    <a:pt x="2206" y="1071"/>
                  </a:lnTo>
                  <a:lnTo>
                    <a:pt x="2143" y="1197"/>
                  </a:lnTo>
                  <a:cubicBezTo>
                    <a:pt x="1985" y="1670"/>
                    <a:pt x="2363" y="2174"/>
                    <a:pt x="2867" y="2174"/>
                  </a:cubicBezTo>
                  <a:lnTo>
                    <a:pt x="3781" y="2174"/>
                  </a:lnTo>
                  <a:cubicBezTo>
                    <a:pt x="4285" y="2174"/>
                    <a:pt x="4632" y="1670"/>
                    <a:pt x="4474" y="1197"/>
                  </a:cubicBezTo>
                  <a:lnTo>
                    <a:pt x="4443" y="1071"/>
                  </a:lnTo>
                  <a:lnTo>
                    <a:pt x="6301" y="1071"/>
                  </a:lnTo>
                  <a:cubicBezTo>
                    <a:pt x="6490" y="1071"/>
                    <a:pt x="6648" y="914"/>
                    <a:pt x="6648" y="725"/>
                  </a:cubicBezTo>
                  <a:cubicBezTo>
                    <a:pt x="6648" y="504"/>
                    <a:pt x="6490" y="347"/>
                    <a:pt x="6301" y="347"/>
                  </a:cubicBezTo>
                  <a:lnTo>
                    <a:pt x="4159" y="347"/>
                  </a:lnTo>
                  <a:cubicBezTo>
                    <a:pt x="4033" y="126"/>
                    <a:pt x="3812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3" name="Google Shape;7183;p88"/>
          <p:cNvGrpSpPr/>
          <p:nvPr/>
        </p:nvGrpSpPr>
        <p:grpSpPr>
          <a:xfrm>
            <a:off x="6639727" y="2887174"/>
            <a:ext cx="335930" cy="358971"/>
            <a:chOff x="-53232900" y="3192625"/>
            <a:chExt cx="298525" cy="319000"/>
          </a:xfrm>
          <a:solidFill>
            <a:schemeClr val="tx1"/>
          </a:solidFill>
        </p:grpSpPr>
        <p:sp>
          <p:nvSpPr>
            <p:cNvPr id="7184" name="Google Shape;7184;p88"/>
            <p:cNvSpPr/>
            <p:nvPr/>
          </p:nvSpPr>
          <p:spPr>
            <a:xfrm>
              <a:off x="-52972975" y="3315500"/>
              <a:ext cx="37825" cy="55925"/>
            </a:xfrm>
            <a:custGeom>
              <a:avLst/>
              <a:gdLst/>
              <a:ahLst/>
              <a:cxnLst/>
              <a:rect l="l" t="t" r="r" b="b"/>
              <a:pathLst>
                <a:path w="1513" h="2237" extrusionOk="0">
                  <a:moveTo>
                    <a:pt x="0" y="0"/>
                  </a:moveTo>
                  <a:lnTo>
                    <a:pt x="0" y="2048"/>
                  </a:lnTo>
                  <a:cubicBezTo>
                    <a:pt x="252" y="2142"/>
                    <a:pt x="505" y="2237"/>
                    <a:pt x="788" y="2237"/>
                  </a:cubicBezTo>
                  <a:lnTo>
                    <a:pt x="1135" y="2237"/>
                  </a:lnTo>
                  <a:cubicBezTo>
                    <a:pt x="1355" y="2237"/>
                    <a:pt x="1513" y="2079"/>
                    <a:pt x="1513" y="1859"/>
                  </a:cubicBezTo>
                  <a:lnTo>
                    <a:pt x="1513" y="1512"/>
                  </a:lnTo>
                  <a:cubicBezTo>
                    <a:pt x="1513" y="693"/>
                    <a:pt x="82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88"/>
            <p:cNvSpPr/>
            <p:nvPr/>
          </p:nvSpPr>
          <p:spPr>
            <a:xfrm>
              <a:off x="-52978500" y="3259575"/>
              <a:ext cx="44125" cy="55950"/>
            </a:xfrm>
            <a:custGeom>
              <a:avLst/>
              <a:gdLst/>
              <a:ahLst/>
              <a:cxnLst/>
              <a:rect l="l" t="t" r="r" b="b"/>
              <a:pathLst>
                <a:path w="1765" h="2238" extrusionOk="0">
                  <a:moveTo>
                    <a:pt x="1041" y="0"/>
                  </a:moveTo>
                  <a:cubicBezTo>
                    <a:pt x="663" y="0"/>
                    <a:pt x="253" y="158"/>
                    <a:pt x="1" y="441"/>
                  </a:cubicBezTo>
                  <a:cubicBezTo>
                    <a:pt x="190" y="977"/>
                    <a:pt x="316" y="1607"/>
                    <a:pt x="316" y="2237"/>
                  </a:cubicBezTo>
                  <a:cubicBezTo>
                    <a:pt x="1104" y="2206"/>
                    <a:pt x="1765" y="1544"/>
                    <a:pt x="1765" y="725"/>
                  </a:cubicBezTo>
                  <a:lnTo>
                    <a:pt x="1765" y="378"/>
                  </a:lnTo>
                  <a:cubicBezTo>
                    <a:pt x="1765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88"/>
            <p:cNvSpPr/>
            <p:nvPr/>
          </p:nvSpPr>
          <p:spPr>
            <a:xfrm>
              <a:off x="-53232900" y="3324950"/>
              <a:ext cx="242625" cy="55925"/>
            </a:xfrm>
            <a:custGeom>
              <a:avLst/>
              <a:gdLst/>
              <a:ahLst/>
              <a:cxnLst/>
              <a:rect l="l" t="t" r="r" b="b"/>
              <a:pathLst>
                <a:path w="9705" h="2237" extrusionOk="0">
                  <a:moveTo>
                    <a:pt x="3340" y="756"/>
                  </a:moveTo>
                  <a:cubicBezTo>
                    <a:pt x="3561" y="756"/>
                    <a:pt x="3718" y="914"/>
                    <a:pt x="3718" y="1103"/>
                  </a:cubicBezTo>
                  <a:cubicBezTo>
                    <a:pt x="3718" y="1292"/>
                    <a:pt x="3561" y="1449"/>
                    <a:pt x="3340" y="1449"/>
                  </a:cubicBezTo>
                  <a:cubicBezTo>
                    <a:pt x="3151" y="1449"/>
                    <a:pt x="2994" y="1292"/>
                    <a:pt x="2994" y="1103"/>
                  </a:cubicBezTo>
                  <a:cubicBezTo>
                    <a:pt x="2962" y="914"/>
                    <a:pt x="3151" y="756"/>
                    <a:pt x="3340" y="756"/>
                  </a:cubicBezTo>
                  <a:close/>
                  <a:moveTo>
                    <a:pt x="6333" y="756"/>
                  </a:moveTo>
                  <a:cubicBezTo>
                    <a:pt x="6554" y="756"/>
                    <a:pt x="6711" y="914"/>
                    <a:pt x="6711" y="1103"/>
                  </a:cubicBezTo>
                  <a:cubicBezTo>
                    <a:pt x="6711" y="1292"/>
                    <a:pt x="6554" y="1449"/>
                    <a:pt x="6333" y="1449"/>
                  </a:cubicBezTo>
                  <a:cubicBezTo>
                    <a:pt x="6144" y="1449"/>
                    <a:pt x="5987" y="1292"/>
                    <a:pt x="5987" y="1103"/>
                  </a:cubicBezTo>
                  <a:cubicBezTo>
                    <a:pt x="5955" y="914"/>
                    <a:pt x="6113" y="756"/>
                    <a:pt x="6333" y="756"/>
                  </a:cubicBez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9704" y="2237"/>
                  </a:lnTo>
                  <a:lnTo>
                    <a:pt x="97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88"/>
            <p:cNvSpPr/>
            <p:nvPr/>
          </p:nvSpPr>
          <p:spPr>
            <a:xfrm>
              <a:off x="-53232100" y="3399775"/>
              <a:ext cx="241825" cy="111850"/>
            </a:xfrm>
            <a:custGeom>
              <a:avLst/>
              <a:gdLst/>
              <a:ahLst/>
              <a:cxnLst/>
              <a:rect l="l" t="t" r="r" b="b"/>
              <a:pathLst>
                <a:path w="9673" h="4474" extrusionOk="0">
                  <a:moveTo>
                    <a:pt x="0" y="0"/>
                  </a:moveTo>
                  <a:cubicBezTo>
                    <a:pt x="158" y="2457"/>
                    <a:pt x="2269" y="4474"/>
                    <a:pt x="4821" y="4474"/>
                  </a:cubicBezTo>
                  <a:cubicBezTo>
                    <a:pt x="7372" y="4474"/>
                    <a:pt x="9452" y="2457"/>
                    <a:pt x="96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88"/>
            <p:cNvSpPr/>
            <p:nvPr/>
          </p:nvSpPr>
          <p:spPr>
            <a:xfrm>
              <a:off x="-53134450" y="3287125"/>
              <a:ext cx="44125" cy="18925"/>
            </a:xfrm>
            <a:custGeom>
              <a:avLst/>
              <a:gdLst/>
              <a:ahLst/>
              <a:cxnLst/>
              <a:rect l="l" t="t" r="r" b="b"/>
              <a:pathLst>
                <a:path w="1765" h="757" extrusionOk="0">
                  <a:moveTo>
                    <a:pt x="1" y="1"/>
                  </a:moveTo>
                  <a:lnTo>
                    <a:pt x="410" y="757"/>
                  </a:lnTo>
                  <a:lnTo>
                    <a:pt x="1419" y="757"/>
                  </a:lnTo>
                  <a:lnTo>
                    <a:pt x="176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88"/>
            <p:cNvSpPr/>
            <p:nvPr/>
          </p:nvSpPr>
          <p:spPr>
            <a:xfrm>
              <a:off x="-53232900" y="3287125"/>
              <a:ext cx="86675" cy="18925"/>
            </a:xfrm>
            <a:custGeom>
              <a:avLst/>
              <a:gdLst/>
              <a:ahLst/>
              <a:cxnLst/>
              <a:rect l="l" t="t" r="r" b="b"/>
              <a:pathLst>
                <a:path w="3467" h="757" extrusionOk="0">
                  <a:moveTo>
                    <a:pt x="127" y="1"/>
                  </a:moveTo>
                  <a:cubicBezTo>
                    <a:pt x="95" y="253"/>
                    <a:pt x="32" y="473"/>
                    <a:pt x="1" y="757"/>
                  </a:cubicBezTo>
                  <a:lnTo>
                    <a:pt x="3466" y="757"/>
                  </a:lnTo>
                  <a:lnTo>
                    <a:pt x="3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88"/>
            <p:cNvSpPr/>
            <p:nvPr/>
          </p:nvSpPr>
          <p:spPr>
            <a:xfrm>
              <a:off x="-53078525" y="3287125"/>
              <a:ext cx="86675" cy="18925"/>
            </a:xfrm>
            <a:custGeom>
              <a:avLst/>
              <a:gdLst/>
              <a:ahLst/>
              <a:cxnLst/>
              <a:rect l="l" t="t" r="r" b="b"/>
              <a:pathLst>
                <a:path w="3467" h="757" extrusionOk="0">
                  <a:moveTo>
                    <a:pt x="379" y="1"/>
                  </a:moveTo>
                  <a:lnTo>
                    <a:pt x="1" y="757"/>
                  </a:lnTo>
                  <a:lnTo>
                    <a:pt x="3466" y="757"/>
                  </a:lnTo>
                  <a:cubicBezTo>
                    <a:pt x="3466" y="536"/>
                    <a:pt x="3435" y="253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88"/>
            <p:cNvSpPr/>
            <p:nvPr/>
          </p:nvSpPr>
          <p:spPr>
            <a:xfrm>
              <a:off x="-53224225" y="3192625"/>
              <a:ext cx="223700" cy="74850"/>
            </a:xfrm>
            <a:custGeom>
              <a:avLst/>
              <a:gdLst/>
              <a:ahLst/>
              <a:cxnLst/>
              <a:rect l="l" t="t" r="r" b="b"/>
              <a:pathLst>
                <a:path w="8948" h="2994" extrusionOk="0">
                  <a:moveTo>
                    <a:pt x="4506" y="0"/>
                  </a:moveTo>
                  <a:cubicBezTo>
                    <a:pt x="2489" y="0"/>
                    <a:pt x="756" y="1260"/>
                    <a:pt x="0" y="2993"/>
                  </a:cubicBezTo>
                  <a:lnTo>
                    <a:pt x="8948" y="2993"/>
                  </a:lnTo>
                  <a:cubicBezTo>
                    <a:pt x="8255" y="1260"/>
                    <a:pt x="6522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2" name="Google Shape;7192;p88"/>
          <p:cNvGrpSpPr/>
          <p:nvPr/>
        </p:nvGrpSpPr>
        <p:grpSpPr>
          <a:xfrm>
            <a:off x="6629093" y="3358148"/>
            <a:ext cx="357198" cy="356326"/>
            <a:chOff x="-53242350" y="3584850"/>
            <a:chExt cx="317425" cy="316650"/>
          </a:xfrm>
          <a:solidFill>
            <a:schemeClr val="tx1"/>
          </a:solidFill>
        </p:grpSpPr>
        <p:sp>
          <p:nvSpPr>
            <p:cNvPr id="7193" name="Google Shape;7193;p88"/>
            <p:cNvSpPr/>
            <p:nvPr/>
          </p:nvSpPr>
          <p:spPr>
            <a:xfrm>
              <a:off x="-53202975" y="3584850"/>
              <a:ext cx="237900" cy="98475"/>
            </a:xfrm>
            <a:custGeom>
              <a:avLst/>
              <a:gdLst/>
              <a:ahLst/>
              <a:cxnLst/>
              <a:rect l="l" t="t" r="r" b="b"/>
              <a:pathLst>
                <a:path w="9516" h="3939" extrusionOk="0">
                  <a:moveTo>
                    <a:pt x="4758" y="1"/>
                  </a:moveTo>
                  <a:cubicBezTo>
                    <a:pt x="2395" y="1"/>
                    <a:pt x="411" y="1702"/>
                    <a:pt x="1" y="3939"/>
                  </a:cubicBezTo>
                  <a:cubicBezTo>
                    <a:pt x="190" y="3781"/>
                    <a:pt x="474" y="3687"/>
                    <a:pt x="694" y="3655"/>
                  </a:cubicBezTo>
                  <a:cubicBezTo>
                    <a:pt x="2033" y="3435"/>
                    <a:pt x="3396" y="3324"/>
                    <a:pt x="4758" y="3324"/>
                  </a:cubicBezTo>
                  <a:cubicBezTo>
                    <a:pt x="6121" y="3324"/>
                    <a:pt x="7483" y="3435"/>
                    <a:pt x="8822" y="3655"/>
                  </a:cubicBezTo>
                  <a:cubicBezTo>
                    <a:pt x="9074" y="3687"/>
                    <a:pt x="9326" y="3813"/>
                    <a:pt x="9515" y="3939"/>
                  </a:cubicBezTo>
                  <a:cubicBezTo>
                    <a:pt x="9074" y="1702"/>
                    <a:pt x="7121" y="1"/>
                    <a:pt x="4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88"/>
            <p:cNvSpPr/>
            <p:nvPr/>
          </p:nvSpPr>
          <p:spPr>
            <a:xfrm>
              <a:off x="-53242350" y="3711650"/>
              <a:ext cx="80350" cy="155975"/>
            </a:xfrm>
            <a:custGeom>
              <a:avLst/>
              <a:gdLst/>
              <a:ahLst/>
              <a:cxnLst/>
              <a:rect l="l" t="t" r="r" b="b"/>
              <a:pathLst>
                <a:path w="3214" h="6239" extrusionOk="0">
                  <a:moveTo>
                    <a:pt x="820" y="1"/>
                  </a:moveTo>
                  <a:cubicBezTo>
                    <a:pt x="316" y="442"/>
                    <a:pt x="1" y="1041"/>
                    <a:pt x="1" y="1734"/>
                  </a:cubicBezTo>
                  <a:cubicBezTo>
                    <a:pt x="1" y="2395"/>
                    <a:pt x="316" y="2994"/>
                    <a:pt x="788" y="3403"/>
                  </a:cubicBezTo>
                  <a:lnTo>
                    <a:pt x="788" y="5136"/>
                  </a:lnTo>
                  <a:cubicBezTo>
                    <a:pt x="788" y="5766"/>
                    <a:pt x="1292" y="6239"/>
                    <a:pt x="1891" y="6239"/>
                  </a:cubicBezTo>
                  <a:lnTo>
                    <a:pt x="3214" y="6239"/>
                  </a:lnTo>
                  <a:cubicBezTo>
                    <a:pt x="3057" y="6081"/>
                    <a:pt x="2742" y="5609"/>
                    <a:pt x="2679" y="5451"/>
                  </a:cubicBezTo>
                  <a:lnTo>
                    <a:pt x="1828" y="5451"/>
                  </a:lnTo>
                  <a:cubicBezTo>
                    <a:pt x="1639" y="5451"/>
                    <a:pt x="1481" y="5294"/>
                    <a:pt x="1481" y="5073"/>
                  </a:cubicBezTo>
                  <a:lnTo>
                    <a:pt x="1481" y="2805"/>
                  </a:lnTo>
                  <a:cubicBezTo>
                    <a:pt x="1103" y="2490"/>
                    <a:pt x="820" y="2049"/>
                    <a:pt x="788" y="1545"/>
                  </a:cubicBezTo>
                  <a:cubicBezTo>
                    <a:pt x="788" y="1513"/>
                    <a:pt x="725" y="1419"/>
                    <a:pt x="725" y="1356"/>
                  </a:cubicBezTo>
                  <a:lnTo>
                    <a:pt x="725" y="411"/>
                  </a:lnTo>
                  <a:cubicBezTo>
                    <a:pt x="725" y="348"/>
                    <a:pt x="788" y="158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88"/>
            <p:cNvSpPr/>
            <p:nvPr/>
          </p:nvSpPr>
          <p:spPr>
            <a:xfrm>
              <a:off x="-53206125" y="3686850"/>
              <a:ext cx="243400" cy="84700"/>
            </a:xfrm>
            <a:custGeom>
              <a:avLst/>
              <a:gdLst/>
              <a:ahLst/>
              <a:cxnLst/>
              <a:rect l="l" t="t" r="r" b="b"/>
              <a:pathLst>
                <a:path w="9736" h="3388" extrusionOk="0">
                  <a:moveTo>
                    <a:pt x="4857" y="1"/>
                  </a:moveTo>
                  <a:cubicBezTo>
                    <a:pt x="3545" y="1"/>
                    <a:pt x="2238" y="111"/>
                    <a:pt x="946" y="331"/>
                  </a:cubicBezTo>
                  <a:cubicBezTo>
                    <a:pt x="442" y="394"/>
                    <a:pt x="1" y="867"/>
                    <a:pt x="1" y="1434"/>
                  </a:cubicBezTo>
                  <a:lnTo>
                    <a:pt x="1" y="2285"/>
                  </a:lnTo>
                  <a:cubicBezTo>
                    <a:pt x="1" y="2915"/>
                    <a:pt x="505" y="3387"/>
                    <a:pt x="1104" y="3387"/>
                  </a:cubicBezTo>
                  <a:lnTo>
                    <a:pt x="3782" y="3387"/>
                  </a:lnTo>
                  <a:cubicBezTo>
                    <a:pt x="3876" y="3387"/>
                    <a:pt x="3971" y="3356"/>
                    <a:pt x="4065" y="3261"/>
                  </a:cubicBezTo>
                  <a:lnTo>
                    <a:pt x="4569" y="2757"/>
                  </a:lnTo>
                  <a:cubicBezTo>
                    <a:pt x="4648" y="2678"/>
                    <a:pt x="4750" y="2639"/>
                    <a:pt x="4845" y="2639"/>
                  </a:cubicBezTo>
                  <a:cubicBezTo>
                    <a:pt x="4939" y="2639"/>
                    <a:pt x="5026" y="2678"/>
                    <a:pt x="5073" y="2757"/>
                  </a:cubicBezTo>
                  <a:lnTo>
                    <a:pt x="5609" y="3261"/>
                  </a:lnTo>
                  <a:cubicBezTo>
                    <a:pt x="5672" y="3356"/>
                    <a:pt x="5766" y="3387"/>
                    <a:pt x="5861" y="3387"/>
                  </a:cubicBezTo>
                  <a:lnTo>
                    <a:pt x="8539" y="3387"/>
                  </a:lnTo>
                  <a:cubicBezTo>
                    <a:pt x="9169" y="3387"/>
                    <a:pt x="9641" y="2883"/>
                    <a:pt x="9641" y="2285"/>
                  </a:cubicBezTo>
                  <a:lnTo>
                    <a:pt x="9641" y="1434"/>
                  </a:lnTo>
                  <a:lnTo>
                    <a:pt x="9736" y="1434"/>
                  </a:lnTo>
                  <a:cubicBezTo>
                    <a:pt x="9736" y="867"/>
                    <a:pt x="9295" y="394"/>
                    <a:pt x="8791" y="331"/>
                  </a:cubicBezTo>
                  <a:cubicBezTo>
                    <a:pt x="7483" y="111"/>
                    <a:pt x="6168" y="1"/>
                    <a:pt x="48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88"/>
            <p:cNvSpPr/>
            <p:nvPr/>
          </p:nvSpPr>
          <p:spPr>
            <a:xfrm>
              <a:off x="-53186425" y="3775450"/>
              <a:ext cx="205600" cy="126050"/>
            </a:xfrm>
            <a:custGeom>
              <a:avLst/>
              <a:gdLst/>
              <a:ahLst/>
              <a:cxnLst/>
              <a:rect l="l" t="t" r="r" b="b"/>
              <a:pathLst>
                <a:path w="8224" h="5042" extrusionOk="0">
                  <a:moveTo>
                    <a:pt x="5148" y="1710"/>
                  </a:moveTo>
                  <a:cubicBezTo>
                    <a:pt x="5238" y="1710"/>
                    <a:pt x="5325" y="1749"/>
                    <a:pt x="5388" y="1828"/>
                  </a:cubicBezTo>
                  <a:cubicBezTo>
                    <a:pt x="5545" y="1954"/>
                    <a:pt x="5545" y="2175"/>
                    <a:pt x="5419" y="2332"/>
                  </a:cubicBezTo>
                  <a:cubicBezTo>
                    <a:pt x="5073" y="2679"/>
                    <a:pt x="4600" y="2868"/>
                    <a:pt x="4128" y="2868"/>
                  </a:cubicBezTo>
                  <a:cubicBezTo>
                    <a:pt x="3624" y="2868"/>
                    <a:pt x="3151" y="2679"/>
                    <a:pt x="2805" y="2332"/>
                  </a:cubicBezTo>
                  <a:cubicBezTo>
                    <a:pt x="2647" y="2175"/>
                    <a:pt x="2647" y="1954"/>
                    <a:pt x="2805" y="1828"/>
                  </a:cubicBezTo>
                  <a:cubicBezTo>
                    <a:pt x="2883" y="1749"/>
                    <a:pt x="2978" y="1710"/>
                    <a:pt x="3068" y="1710"/>
                  </a:cubicBezTo>
                  <a:cubicBezTo>
                    <a:pt x="3159" y="1710"/>
                    <a:pt x="3246" y="1749"/>
                    <a:pt x="3309" y="1828"/>
                  </a:cubicBezTo>
                  <a:cubicBezTo>
                    <a:pt x="3529" y="2049"/>
                    <a:pt x="3813" y="2159"/>
                    <a:pt x="4096" y="2159"/>
                  </a:cubicBezTo>
                  <a:cubicBezTo>
                    <a:pt x="4380" y="2159"/>
                    <a:pt x="4663" y="2049"/>
                    <a:pt x="4884" y="1828"/>
                  </a:cubicBezTo>
                  <a:cubicBezTo>
                    <a:pt x="4963" y="1749"/>
                    <a:pt x="5057" y="1710"/>
                    <a:pt x="5148" y="1710"/>
                  </a:cubicBezTo>
                  <a:close/>
                  <a:moveTo>
                    <a:pt x="4096" y="1"/>
                  </a:moveTo>
                  <a:lnTo>
                    <a:pt x="3813" y="284"/>
                  </a:lnTo>
                  <a:cubicBezTo>
                    <a:pt x="3624" y="473"/>
                    <a:pt x="3309" y="599"/>
                    <a:pt x="3025" y="599"/>
                  </a:cubicBezTo>
                  <a:lnTo>
                    <a:pt x="1" y="599"/>
                  </a:lnTo>
                  <a:lnTo>
                    <a:pt x="1" y="1009"/>
                  </a:lnTo>
                  <a:cubicBezTo>
                    <a:pt x="1" y="1671"/>
                    <a:pt x="158" y="2301"/>
                    <a:pt x="473" y="2836"/>
                  </a:cubicBezTo>
                  <a:lnTo>
                    <a:pt x="2647" y="2836"/>
                  </a:lnTo>
                  <a:cubicBezTo>
                    <a:pt x="2836" y="2836"/>
                    <a:pt x="2994" y="2994"/>
                    <a:pt x="2994" y="3183"/>
                  </a:cubicBezTo>
                  <a:cubicBezTo>
                    <a:pt x="2994" y="3403"/>
                    <a:pt x="2836" y="3561"/>
                    <a:pt x="2647" y="3561"/>
                  </a:cubicBezTo>
                  <a:lnTo>
                    <a:pt x="977" y="3561"/>
                  </a:lnTo>
                  <a:cubicBezTo>
                    <a:pt x="1733" y="4506"/>
                    <a:pt x="2962" y="5042"/>
                    <a:pt x="4128" y="5042"/>
                  </a:cubicBezTo>
                  <a:cubicBezTo>
                    <a:pt x="6428" y="5042"/>
                    <a:pt x="8223" y="3151"/>
                    <a:pt x="8223" y="946"/>
                  </a:cubicBezTo>
                  <a:lnTo>
                    <a:pt x="8223" y="568"/>
                  </a:lnTo>
                  <a:lnTo>
                    <a:pt x="5199" y="568"/>
                  </a:lnTo>
                  <a:cubicBezTo>
                    <a:pt x="5163" y="571"/>
                    <a:pt x="5128" y="573"/>
                    <a:pt x="5094" y="573"/>
                  </a:cubicBezTo>
                  <a:cubicBezTo>
                    <a:pt x="4795" y="573"/>
                    <a:pt x="4549" y="454"/>
                    <a:pt x="4380" y="284"/>
                  </a:cubicBezTo>
                  <a:lnTo>
                    <a:pt x="40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88"/>
            <p:cNvSpPr/>
            <p:nvPr/>
          </p:nvSpPr>
          <p:spPr>
            <a:xfrm>
              <a:off x="-52962725" y="3710875"/>
              <a:ext cx="37800" cy="95325"/>
            </a:xfrm>
            <a:custGeom>
              <a:avLst/>
              <a:gdLst/>
              <a:ahLst/>
              <a:cxnLst/>
              <a:rect l="l" t="t" r="r" b="b"/>
              <a:pathLst>
                <a:path w="1512" h="3813" extrusionOk="0">
                  <a:moveTo>
                    <a:pt x="662" y="0"/>
                  </a:moveTo>
                  <a:lnTo>
                    <a:pt x="662" y="0"/>
                  </a:lnTo>
                  <a:cubicBezTo>
                    <a:pt x="693" y="158"/>
                    <a:pt x="725" y="347"/>
                    <a:pt x="725" y="379"/>
                  </a:cubicBezTo>
                  <a:lnTo>
                    <a:pt x="725" y="1387"/>
                  </a:lnTo>
                  <a:cubicBezTo>
                    <a:pt x="725" y="1481"/>
                    <a:pt x="725" y="1513"/>
                    <a:pt x="693" y="1576"/>
                  </a:cubicBezTo>
                  <a:cubicBezTo>
                    <a:pt x="662" y="2080"/>
                    <a:pt x="378" y="2552"/>
                    <a:pt x="0" y="2836"/>
                  </a:cubicBezTo>
                  <a:lnTo>
                    <a:pt x="0" y="3561"/>
                  </a:lnTo>
                  <a:lnTo>
                    <a:pt x="0" y="3813"/>
                  </a:lnTo>
                  <a:cubicBezTo>
                    <a:pt x="851" y="3497"/>
                    <a:pt x="1512" y="2678"/>
                    <a:pt x="1512" y="1733"/>
                  </a:cubicBezTo>
                  <a:cubicBezTo>
                    <a:pt x="1512" y="1009"/>
                    <a:pt x="1166" y="379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8" name="Google Shape;7198;p88"/>
          <p:cNvGrpSpPr/>
          <p:nvPr/>
        </p:nvGrpSpPr>
        <p:grpSpPr>
          <a:xfrm>
            <a:off x="6650362" y="3820849"/>
            <a:ext cx="314662" cy="358999"/>
            <a:chOff x="-53224225" y="3976300"/>
            <a:chExt cx="279625" cy="319025"/>
          </a:xfrm>
          <a:solidFill>
            <a:schemeClr val="tx1"/>
          </a:solidFill>
        </p:grpSpPr>
        <p:sp>
          <p:nvSpPr>
            <p:cNvPr id="7199" name="Google Shape;7199;p88"/>
            <p:cNvSpPr/>
            <p:nvPr/>
          </p:nvSpPr>
          <p:spPr>
            <a:xfrm>
              <a:off x="-53224225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6" y="1"/>
                  </a:moveTo>
                  <a:cubicBezTo>
                    <a:pt x="315" y="284"/>
                    <a:pt x="0" y="757"/>
                    <a:pt x="0" y="1292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2395"/>
                  </a:lnTo>
                  <a:lnTo>
                    <a:pt x="7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88"/>
            <p:cNvSpPr/>
            <p:nvPr/>
          </p:nvSpPr>
          <p:spPr>
            <a:xfrm>
              <a:off x="-53185625" y="4014900"/>
              <a:ext cx="204800" cy="117375"/>
            </a:xfrm>
            <a:custGeom>
              <a:avLst/>
              <a:gdLst/>
              <a:ahLst/>
              <a:cxnLst/>
              <a:rect l="l" t="t" r="r" b="b"/>
              <a:pathLst>
                <a:path w="8192" h="4695" extrusionOk="0">
                  <a:moveTo>
                    <a:pt x="4096" y="0"/>
                  </a:moveTo>
                  <a:cubicBezTo>
                    <a:pt x="1859" y="0"/>
                    <a:pt x="0" y="1859"/>
                    <a:pt x="0" y="4096"/>
                  </a:cubicBezTo>
                  <a:lnTo>
                    <a:pt x="0" y="4695"/>
                  </a:lnTo>
                  <a:lnTo>
                    <a:pt x="1638" y="3088"/>
                  </a:lnTo>
                  <a:cubicBezTo>
                    <a:pt x="1675" y="3014"/>
                    <a:pt x="1755" y="2983"/>
                    <a:pt x="1847" y="2983"/>
                  </a:cubicBezTo>
                  <a:cubicBezTo>
                    <a:pt x="1912" y="2983"/>
                    <a:pt x="1983" y="2999"/>
                    <a:pt x="2048" y="3025"/>
                  </a:cubicBezTo>
                  <a:cubicBezTo>
                    <a:pt x="2662" y="3450"/>
                    <a:pt x="3371" y="3663"/>
                    <a:pt x="4080" y="3663"/>
                  </a:cubicBezTo>
                  <a:cubicBezTo>
                    <a:pt x="4789" y="3663"/>
                    <a:pt x="5498" y="3450"/>
                    <a:pt x="6112" y="3025"/>
                  </a:cubicBezTo>
                  <a:cubicBezTo>
                    <a:pt x="6174" y="2987"/>
                    <a:pt x="6241" y="2970"/>
                    <a:pt x="6307" y="2970"/>
                  </a:cubicBezTo>
                  <a:cubicBezTo>
                    <a:pt x="6409" y="2970"/>
                    <a:pt x="6508" y="3011"/>
                    <a:pt x="6585" y="3088"/>
                  </a:cubicBezTo>
                  <a:lnTo>
                    <a:pt x="8191" y="4695"/>
                  </a:lnTo>
                  <a:lnTo>
                    <a:pt x="8191" y="4096"/>
                  </a:lnTo>
                  <a:cubicBezTo>
                    <a:pt x="8191" y="1859"/>
                    <a:pt x="6333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88"/>
            <p:cNvSpPr/>
            <p:nvPr/>
          </p:nvSpPr>
          <p:spPr>
            <a:xfrm>
              <a:off x="-53187200" y="4110200"/>
              <a:ext cx="205575" cy="185125"/>
            </a:xfrm>
            <a:custGeom>
              <a:avLst/>
              <a:gdLst/>
              <a:ahLst/>
              <a:cxnLst/>
              <a:rect l="l" t="t" r="r" b="b"/>
              <a:pathLst>
                <a:path w="8223" h="7405" extrusionOk="0">
                  <a:moveTo>
                    <a:pt x="2615" y="1418"/>
                  </a:moveTo>
                  <a:cubicBezTo>
                    <a:pt x="2836" y="1418"/>
                    <a:pt x="2993" y="1576"/>
                    <a:pt x="2993" y="1796"/>
                  </a:cubicBezTo>
                  <a:cubicBezTo>
                    <a:pt x="2993" y="1985"/>
                    <a:pt x="2836" y="2143"/>
                    <a:pt x="2615" y="2143"/>
                  </a:cubicBezTo>
                  <a:cubicBezTo>
                    <a:pt x="2426" y="2143"/>
                    <a:pt x="2268" y="1985"/>
                    <a:pt x="2268" y="1796"/>
                  </a:cubicBezTo>
                  <a:cubicBezTo>
                    <a:pt x="2268" y="1576"/>
                    <a:pt x="2426" y="1418"/>
                    <a:pt x="2615" y="1418"/>
                  </a:cubicBezTo>
                  <a:close/>
                  <a:moveTo>
                    <a:pt x="5608" y="1418"/>
                  </a:moveTo>
                  <a:cubicBezTo>
                    <a:pt x="5829" y="1418"/>
                    <a:pt x="5986" y="1576"/>
                    <a:pt x="5986" y="1796"/>
                  </a:cubicBezTo>
                  <a:cubicBezTo>
                    <a:pt x="5986" y="1985"/>
                    <a:pt x="5829" y="2143"/>
                    <a:pt x="5608" y="2143"/>
                  </a:cubicBezTo>
                  <a:cubicBezTo>
                    <a:pt x="5419" y="2143"/>
                    <a:pt x="5261" y="1985"/>
                    <a:pt x="5261" y="1796"/>
                  </a:cubicBezTo>
                  <a:cubicBezTo>
                    <a:pt x="5261" y="1576"/>
                    <a:pt x="5419" y="1418"/>
                    <a:pt x="5608" y="1418"/>
                  </a:cubicBezTo>
                  <a:close/>
                  <a:moveTo>
                    <a:pt x="5179" y="3978"/>
                  </a:moveTo>
                  <a:cubicBezTo>
                    <a:pt x="5269" y="3978"/>
                    <a:pt x="5356" y="4017"/>
                    <a:pt x="5419" y="4096"/>
                  </a:cubicBezTo>
                  <a:cubicBezTo>
                    <a:pt x="5576" y="4222"/>
                    <a:pt x="5576" y="4474"/>
                    <a:pt x="5450" y="4632"/>
                  </a:cubicBezTo>
                  <a:cubicBezTo>
                    <a:pt x="5104" y="4978"/>
                    <a:pt x="4631" y="5167"/>
                    <a:pt x="4159" y="5167"/>
                  </a:cubicBezTo>
                  <a:cubicBezTo>
                    <a:pt x="3655" y="5167"/>
                    <a:pt x="3182" y="4978"/>
                    <a:pt x="2836" y="4632"/>
                  </a:cubicBezTo>
                  <a:cubicBezTo>
                    <a:pt x="2678" y="4474"/>
                    <a:pt x="2678" y="4222"/>
                    <a:pt x="2836" y="4096"/>
                  </a:cubicBezTo>
                  <a:cubicBezTo>
                    <a:pt x="2914" y="4017"/>
                    <a:pt x="3009" y="3978"/>
                    <a:pt x="3099" y="3978"/>
                  </a:cubicBezTo>
                  <a:cubicBezTo>
                    <a:pt x="3190" y="3978"/>
                    <a:pt x="3277" y="4017"/>
                    <a:pt x="3340" y="4096"/>
                  </a:cubicBezTo>
                  <a:cubicBezTo>
                    <a:pt x="3560" y="4317"/>
                    <a:pt x="3844" y="4427"/>
                    <a:pt x="4127" y="4427"/>
                  </a:cubicBezTo>
                  <a:cubicBezTo>
                    <a:pt x="4411" y="4427"/>
                    <a:pt x="4694" y="4317"/>
                    <a:pt x="4915" y="4096"/>
                  </a:cubicBezTo>
                  <a:cubicBezTo>
                    <a:pt x="4994" y="4017"/>
                    <a:pt x="5088" y="3978"/>
                    <a:pt x="5179" y="3978"/>
                  </a:cubicBezTo>
                  <a:close/>
                  <a:moveTo>
                    <a:pt x="1922" y="0"/>
                  </a:moveTo>
                  <a:lnTo>
                    <a:pt x="0" y="1954"/>
                  </a:lnTo>
                  <a:lnTo>
                    <a:pt x="0" y="3277"/>
                  </a:lnTo>
                  <a:cubicBezTo>
                    <a:pt x="0" y="5514"/>
                    <a:pt x="1827" y="7404"/>
                    <a:pt x="4096" y="7404"/>
                  </a:cubicBezTo>
                  <a:cubicBezTo>
                    <a:pt x="6396" y="7404"/>
                    <a:pt x="8223" y="5514"/>
                    <a:pt x="8223" y="3277"/>
                  </a:cubicBezTo>
                  <a:lnTo>
                    <a:pt x="8223" y="1954"/>
                  </a:lnTo>
                  <a:lnTo>
                    <a:pt x="6301" y="0"/>
                  </a:lnTo>
                  <a:cubicBezTo>
                    <a:pt x="5624" y="394"/>
                    <a:pt x="4875" y="591"/>
                    <a:pt x="4123" y="591"/>
                  </a:cubicBezTo>
                  <a:cubicBezTo>
                    <a:pt x="3371" y="591"/>
                    <a:pt x="2615" y="394"/>
                    <a:pt x="19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88"/>
            <p:cNvSpPr/>
            <p:nvPr/>
          </p:nvSpPr>
          <p:spPr>
            <a:xfrm>
              <a:off x="-53020225" y="4211800"/>
              <a:ext cx="74825" cy="83525"/>
            </a:xfrm>
            <a:custGeom>
              <a:avLst/>
              <a:gdLst/>
              <a:ahLst/>
              <a:cxnLst/>
              <a:rect l="l" t="t" r="r" b="b"/>
              <a:pathLst>
                <a:path w="2993" h="3341" extrusionOk="0">
                  <a:moveTo>
                    <a:pt x="2174" y="1"/>
                  </a:moveTo>
                  <a:cubicBezTo>
                    <a:pt x="2016" y="1387"/>
                    <a:pt x="1197" y="2615"/>
                    <a:pt x="0" y="3340"/>
                  </a:cubicBezTo>
                  <a:lnTo>
                    <a:pt x="2647" y="3340"/>
                  </a:lnTo>
                  <a:cubicBezTo>
                    <a:pt x="2836" y="3340"/>
                    <a:pt x="2993" y="3183"/>
                    <a:pt x="2993" y="2993"/>
                  </a:cubicBezTo>
                  <a:lnTo>
                    <a:pt x="2993" y="2867"/>
                  </a:lnTo>
                  <a:cubicBezTo>
                    <a:pt x="2993" y="1859"/>
                    <a:pt x="2710" y="883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88"/>
            <p:cNvSpPr/>
            <p:nvPr/>
          </p:nvSpPr>
          <p:spPr>
            <a:xfrm>
              <a:off x="-53224225" y="4211025"/>
              <a:ext cx="74850" cy="83500"/>
            </a:xfrm>
            <a:custGeom>
              <a:avLst/>
              <a:gdLst/>
              <a:ahLst/>
              <a:cxnLst/>
              <a:rect l="l" t="t" r="r" b="b"/>
              <a:pathLst>
                <a:path w="2994" h="3340" extrusionOk="0">
                  <a:moveTo>
                    <a:pt x="851" y="0"/>
                  </a:moveTo>
                  <a:cubicBezTo>
                    <a:pt x="315" y="851"/>
                    <a:pt x="0" y="1796"/>
                    <a:pt x="0" y="2867"/>
                  </a:cubicBezTo>
                  <a:lnTo>
                    <a:pt x="0" y="2993"/>
                  </a:lnTo>
                  <a:cubicBezTo>
                    <a:pt x="0" y="3182"/>
                    <a:pt x="158" y="3340"/>
                    <a:pt x="378" y="3340"/>
                  </a:cubicBezTo>
                  <a:lnTo>
                    <a:pt x="2993" y="3340"/>
                  </a:lnTo>
                  <a:cubicBezTo>
                    <a:pt x="1859" y="2646"/>
                    <a:pt x="1040" y="1418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88"/>
            <p:cNvSpPr/>
            <p:nvPr/>
          </p:nvSpPr>
          <p:spPr>
            <a:xfrm>
              <a:off x="-52962725" y="4131475"/>
              <a:ext cx="18125" cy="63800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0" y="0"/>
                  </a:moveTo>
                  <a:lnTo>
                    <a:pt x="0" y="2394"/>
                  </a:lnTo>
                  <a:lnTo>
                    <a:pt x="0" y="2552"/>
                  </a:lnTo>
                  <a:cubicBezTo>
                    <a:pt x="410" y="2300"/>
                    <a:pt x="725" y="1827"/>
                    <a:pt x="725" y="1292"/>
                  </a:cubicBezTo>
                  <a:cubicBezTo>
                    <a:pt x="725" y="725"/>
                    <a:pt x="410" y="25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88"/>
            <p:cNvSpPr/>
            <p:nvPr/>
          </p:nvSpPr>
          <p:spPr>
            <a:xfrm>
              <a:off x="-53125775" y="3976300"/>
              <a:ext cx="82725" cy="26800"/>
            </a:xfrm>
            <a:custGeom>
              <a:avLst/>
              <a:gdLst/>
              <a:ahLst/>
              <a:cxnLst/>
              <a:rect l="l" t="t" r="r" b="b"/>
              <a:pathLst>
                <a:path w="3309" h="1072" extrusionOk="0">
                  <a:moveTo>
                    <a:pt x="1670" y="1"/>
                  </a:moveTo>
                  <a:cubicBezTo>
                    <a:pt x="914" y="1"/>
                    <a:pt x="284" y="442"/>
                    <a:pt x="0" y="1072"/>
                  </a:cubicBezTo>
                  <a:cubicBezTo>
                    <a:pt x="536" y="883"/>
                    <a:pt x="1072" y="757"/>
                    <a:pt x="1670" y="757"/>
                  </a:cubicBezTo>
                  <a:cubicBezTo>
                    <a:pt x="2269" y="757"/>
                    <a:pt x="2804" y="883"/>
                    <a:pt x="3308" y="1072"/>
                  </a:cubicBezTo>
                  <a:cubicBezTo>
                    <a:pt x="2993" y="442"/>
                    <a:pt x="2363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6" name="Google Shape;7206;p88"/>
          <p:cNvGrpSpPr/>
          <p:nvPr/>
        </p:nvGrpSpPr>
        <p:grpSpPr>
          <a:xfrm>
            <a:off x="7961258" y="3828529"/>
            <a:ext cx="358971" cy="358408"/>
            <a:chOff x="-52043575" y="3983125"/>
            <a:chExt cx="319000" cy="318500"/>
          </a:xfrm>
          <a:solidFill>
            <a:schemeClr val="tx1"/>
          </a:solidFill>
        </p:grpSpPr>
        <p:sp>
          <p:nvSpPr>
            <p:cNvPr id="7207" name="Google Shape;7207;p88"/>
            <p:cNvSpPr/>
            <p:nvPr/>
          </p:nvSpPr>
          <p:spPr>
            <a:xfrm>
              <a:off x="-52043575" y="3983200"/>
              <a:ext cx="55150" cy="105750"/>
            </a:xfrm>
            <a:custGeom>
              <a:avLst/>
              <a:gdLst/>
              <a:ahLst/>
              <a:cxnLst/>
              <a:rect l="l" t="t" r="r" b="b"/>
              <a:pathLst>
                <a:path w="2206" h="4230" extrusionOk="0">
                  <a:moveTo>
                    <a:pt x="367" y="0"/>
                  </a:moveTo>
                  <a:cubicBezTo>
                    <a:pt x="339" y="0"/>
                    <a:pt x="311" y="3"/>
                    <a:pt x="284" y="8"/>
                  </a:cubicBezTo>
                  <a:cubicBezTo>
                    <a:pt x="126" y="40"/>
                    <a:pt x="0" y="197"/>
                    <a:pt x="0" y="355"/>
                  </a:cubicBezTo>
                  <a:lnTo>
                    <a:pt x="0" y="1867"/>
                  </a:lnTo>
                  <a:cubicBezTo>
                    <a:pt x="0" y="2875"/>
                    <a:pt x="630" y="3789"/>
                    <a:pt x="1512" y="4230"/>
                  </a:cubicBezTo>
                  <a:cubicBezTo>
                    <a:pt x="1512" y="3285"/>
                    <a:pt x="1733" y="2371"/>
                    <a:pt x="2206" y="1583"/>
                  </a:cubicBezTo>
                  <a:cubicBezTo>
                    <a:pt x="1607" y="1237"/>
                    <a:pt x="1103" y="764"/>
                    <a:pt x="725" y="166"/>
                  </a:cubicBezTo>
                  <a:cubicBezTo>
                    <a:pt x="647" y="61"/>
                    <a:pt x="503" y="0"/>
                    <a:pt x="3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88"/>
            <p:cNvSpPr/>
            <p:nvPr/>
          </p:nvSpPr>
          <p:spPr>
            <a:xfrm>
              <a:off x="-51985300" y="3983400"/>
              <a:ext cx="204800" cy="129975"/>
            </a:xfrm>
            <a:custGeom>
              <a:avLst/>
              <a:gdLst/>
              <a:ahLst/>
              <a:cxnLst/>
              <a:rect l="l" t="t" r="r" b="b"/>
              <a:pathLst>
                <a:path w="8192" h="5199" extrusionOk="0">
                  <a:moveTo>
                    <a:pt x="3718" y="0"/>
                  </a:moveTo>
                  <a:lnTo>
                    <a:pt x="3718" y="4096"/>
                  </a:lnTo>
                  <a:cubicBezTo>
                    <a:pt x="3718" y="4285"/>
                    <a:pt x="3561" y="4442"/>
                    <a:pt x="3340" y="4442"/>
                  </a:cubicBezTo>
                  <a:lnTo>
                    <a:pt x="1" y="4442"/>
                  </a:lnTo>
                  <a:lnTo>
                    <a:pt x="1" y="5198"/>
                  </a:lnTo>
                  <a:lnTo>
                    <a:pt x="8192" y="5198"/>
                  </a:lnTo>
                  <a:lnTo>
                    <a:pt x="8192" y="4442"/>
                  </a:lnTo>
                  <a:lnTo>
                    <a:pt x="4852" y="4442"/>
                  </a:lnTo>
                  <a:cubicBezTo>
                    <a:pt x="4814" y="4452"/>
                    <a:pt x="4778" y="4456"/>
                    <a:pt x="4743" y="4456"/>
                  </a:cubicBezTo>
                  <a:cubicBezTo>
                    <a:pt x="4548" y="4456"/>
                    <a:pt x="4411" y="4314"/>
                    <a:pt x="4411" y="4127"/>
                  </a:cubicBezTo>
                  <a:lnTo>
                    <a:pt x="4411" y="32"/>
                  </a:lnTo>
                  <a:cubicBezTo>
                    <a:pt x="4285" y="32"/>
                    <a:pt x="4159" y="0"/>
                    <a:pt x="4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88"/>
            <p:cNvSpPr/>
            <p:nvPr/>
          </p:nvSpPr>
          <p:spPr>
            <a:xfrm>
              <a:off x="-51855350" y="3987325"/>
              <a:ext cx="74075" cy="89825"/>
            </a:xfrm>
            <a:custGeom>
              <a:avLst/>
              <a:gdLst/>
              <a:ahLst/>
              <a:cxnLst/>
              <a:rect l="l" t="t" r="r" b="b"/>
              <a:pathLst>
                <a:path w="2963" h="3593" extrusionOk="0">
                  <a:moveTo>
                    <a:pt x="1" y="1"/>
                  </a:moveTo>
                  <a:lnTo>
                    <a:pt x="1" y="3592"/>
                  </a:lnTo>
                  <a:lnTo>
                    <a:pt x="2962" y="3592"/>
                  </a:lnTo>
                  <a:cubicBezTo>
                    <a:pt x="2836" y="2647"/>
                    <a:pt x="2427" y="1733"/>
                    <a:pt x="1765" y="1009"/>
                  </a:cubicBezTo>
                  <a:cubicBezTo>
                    <a:pt x="1261" y="505"/>
                    <a:pt x="663" y="19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88"/>
            <p:cNvSpPr/>
            <p:nvPr/>
          </p:nvSpPr>
          <p:spPr>
            <a:xfrm>
              <a:off x="-51985300" y="3987325"/>
              <a:ext cx="74050" cy="89825"/>
            </a:xfrm>
            <a:custGeom>
              <a:avLst/>
              <a:gdLst/>
              <a:ahLst/>
              <a:cxnLst/>
              <a:rect l="l" t="t" r="r" b="b"/>
              <a:pathLst>
                <a:path w="2962" h="3593" extrusionOk="0">
                  <a:moveTo>
                    <a:pt x="2962" y="1"/>
                  </a:moveTo>
                  <a:cubicBezTo>
                    <a:pt x="1324" y="473"/>
                    <a:pt x="158" y="1891"/>
                    <a:pt x="1" y="3592"/>
                  </a:cubicBezTo>
                  <a:lnTo>
                    <a:pt x="2962" y="3592"/>
                  </a:ln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88"/>
            <p:cNvSpPr/>
            <p:nvPr/>
          </p:nvSpPr>
          <p:spPr>
            <a:xfrm>
              <a:off x="-51985300" y="4190350"/>
              <a:ext cx="204800" cy="111275"/>
            </a:xfrm>
            <a:custGeom>
              <a:avLst/>
              <a:gdLst/>
              <a:ahLst/>
              <a:cxnLst/>
              <a:rect l="l" t="t" r="r" b="b"/>
              <a:pathLst>
                <a:path w="8192" h="4451" extrusionOk="0">
                  <a:moveTo>
                    <a:pt x="5069" y="1024"/>
                  </a:moveTo>
                  <a:cubicBezTo>
                    <a:pt x="5167" y="1024"/>
                    <a:pt x="5262" y="1063"/>
                    <a:pt x="5325" y="1142"/>
                  </a:cubicBezTo>
                  <a:cubicBezTo>
                    <a:pt x="5514" y="1268"/>
                    <a:pt x="5514" y="1489"/>
                    <a:pt x="5356" y="1646"/>
                  </a:cubicBezTo>
                  <a:cubicBezTo>
                    <a:pt x="5010" y="1993"/>
                    <a:pt x="4537" y="2213"/>
                    <a:pt x="4002" y="2213"/>
                  </a:cubicBezTo>
                  <a:cubicBezTo>
                    <a:pt x="3498" y="2213"/>
                    <a:pt x="3025" y="1993"/>
                    <a:pt x="2710" y="1646"/>
                  </a:cubicBezTo>
                  <a:cubicBezTo>
                    <a:pt x="2552" y="1489"/>
                    <a:pt x="2552" y="1268"/>
                    <a:pt x="2710" y="1142"/>
                  </a:cubicBezTo>
                  <a:cubicBezTo>
                    <a:pt x="2789" y="1063"/>
                    <a:pt x="2891" y="1024"/>
                    <a:pt x="2986" y="1024"/>
                  </a:cubicBezTo>
                  <a:cubicBezTo>
                    <a:pt x="3080" y="1024"/>
                    <a:pt x="3167" y="1063"/>
                    <a:pt x="3214" y="1142"/>
                  </a:cubicBezTo>
                  <a:cubicBezTo>
                    <a:pt x="3435" y="1363"/>
                    <a:pt x="3726" y="1473"/>
                    <a:pt x="4014" y="1473"/>
                  </a:cubicBezTo>
                  <a:cubicBezTo>
                    <a:pt x="4301" y="1473"/>
                    <a:pt x="4585" y="1363"/>
                    <a:pt x="4789" y="1142"/>
                  </a:cubicBezTo>
                  <a:cubicBezTo>
                    <a:pt x="4868" y="1063"/>
                    <a:pt x="4971" y="1024"/>
                    <a:pt x="5069" y="1024"/>
                  </a:cubicBezTo>
                  <a:close/>
                  <a:moveTo>
                    <a:pt x="4080" y="0"/>
                  </a:moveTo>
                  <a:cubicBezTo>
                    <a:pt x="3372" y="0"/>
                    <a:pt x="2663" y="213"/>
                    <a:pt x="2048" y="638"/>
                  </a:cubicBezTo>
                  <a:cubicBezTo>
                    <a:pt x="1954" y="669"/>
                    <a:pt x="1922" y="701"/>
                    <a:pt x="1859" y="701"/>
                  </a:cubicBezTo>
                  <a:lnTo>
                    <a:pt x="1" y="701"/>
                  </a:lnTo>
                  <a:cubicBezTo>
                    <a:pt x="190" y="2780"/>
                    <a:pt x="1922" y="4450"/>
                    <a:pt x="4096" y="4450"/>
                  </a:cubicBezTo>
                  <a:cubicBezTo>
                    <a:pt x="6207" y="4450"/>
                    <a:pt x="8003" y="2780"/>
                    <a:pt x="8192" y="701"/>
                  </a:cubicBezTo>
                  <a:lnTo>
                    <a:pt x="6333" y="701"/>
                  </a:lnTo>
                  <a:cubicBezTo>
                    <a:pt x="6207" y="701"/>
                    <a:pt x="6144" y="701"/>
                    <a:pt x="6113" y="638"/>
                  </a:cubicBezTo>
                  <a:cubicBezTo>
                    <a:pt x="5498" y="213"/>
                    <a:pt x="4789" y="0"/>
                    <a:pt x="4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88"/>
            <p:cNvSpPr/>
            <p:nvPr/>
          </p:nvSpPr>
          <p:spPr>
            <a:xfrm>
              <a:off x="-51985300" y="4133050"/>
              <a:ext cx="204800" cy="55925"/>
            </a:xfrm>
            <a:custGeom>
              <a:avLst/>
              <a:gdLst/>
              <a:ahLst/>
              <a:cxnLst/>
              <a:rect l="l" t="t" r="r" b="b"/>
              <a:pathLst>
                <a:path w="8192" h="2237" extrusionOk="0">
                  <a:moveTo>
                    <a:pt x="2552" y="756"/>
                  </a:moveTo>
                  <a:cubicBezTo>
                    <a:pt x="2742" y="756"/>
                    <a:pt x="2899" y="914"/>
                    <a:pt x="2899" y="1103"/>
                  </a:cubicBezTo>
                  <a:cubicBezTo>
                    <a:pt x="2899" y="1292"/>
                    <a:pt x="2742" y="1449"/>
                    <a:pt x="2552" y="1449"/>
                  </a:cubicBezTo>
                  <a:cubicBezTo>
                    <a:pt x="2363" y="1449"/>
                    <a:pt x="2206" y="1292"/>
                    <a:pt x="2206" y="1103"/>
                  </a:cubicBezTo>
                  <a:cubicBezTo>
                    <a:pt x="2206" y="914"/>
                    <a:pt x="2363" y="756"/>
                    <a:pt x="2552" y="756"/>
                  </a:cubicBezTo>
                  <a:close/>
                  <a:moveTo>
                    <a:pt x="5545" y="756"/>
                  </a:moveTo>
                  <a:cubicBezTo>
                    <a:pt x="5734" y="756"/>
                    <a:pt x="5892" y="914"/>
                    <a:pt x="5892" y="1103"/>
                  </a:cubicBezTo>
                  <a:cubicBezTo>
                    <a:pt x="5892" y="1292"/>
                    <a:pt x="5734" y="1449"/>
                    <a:pt x="5545" y="1449"/>
                  </a:cubicBezTo>
                  <a:cubicBezTo>
                    <a:pt x="5356" y="1449"/>
                    <a:pt x="5199" y="1292"/>
                    <a:pt x="5199" y="1103"/>
                  </a:cubicBezTo>
                  <a:cubicBezTo>
                    <a:pt x="5167" y="914"/>
                    <a:pt x="5356" y="756"/>
                    <a:pt x="5545" y="756"/>
                  </a:cubicBez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1733" y="2237"/>
                  </a:lnTo>
                  <a:cubicBezTo>
                    <a:pt x="2458" y="1796"/>
                    <a:pt x="3277" y="1575"/>
                    <a:pt x="4092" y="1575"/>
                  </a:cubicBezTo>
                  <a:cubicBezTo>
                    <a:pt x="4907" y="1575"/>
                    <a:pt x="5719" y="1796"/>
                    <a:pt x="6428" y="2237"/>
                  </a:cubicBezTo>
                  <a:lnTo>
                    <a:pt x="8192" y="2237"/>
                  </a:ln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88"/>
            <p:cNvSpPr/>
            <p:nvPr/>
          </p:nvSpPr>
          <p:spPr>
            <a:xfrm>
              <a:off x="-51780525" y="3983125"/>
              <a:ext cx="55950" cy="105825"/>
            </a:xfrm>
            <a:custGeom>
              <a:avLst/>
              <a:gdLst/>
              <a:ahLst/>
              <a:cxnLst/>
              <a:rect l="l" t="t" r="r" b="b"/>
              <a:pathLst>
                <a:path w="2238" h="4233" extrusionOk="0">
                  <a:moveTo>
                    <a:pt x="1849" y="0"/>
                  </a:moveTo>
                  <a:cubicBezTo>
                    <a:pt x="1729" y="0"/>
                    <a:pt x="1618" y="47"/>
                    <a:pt x="1545" y="169"/>
                  </a:cubicBezTo>
                  <a:cubicBezTo>
                    <a:pt x="1135" y="767"/>
                    <a:pt x="631" y="1240"/>
                    <a:pt x="1" y="1586"/>
                  </a:cubicBezTo>
                  <a:cubicBezTo>
                    <a:pt x="473" y="2374"/>
                    <a:pt x="694" y="3288"/>
                    <a:pt x="694" y="4233"/>
                  </a:cubicBezTo>
                  <a:cubicBezTo>
                    <a:pt x="1576" y="3792"/>
                    <a:pt x="2206" y="2910"/>
                    <a:pt x="2206" y="1870"/>
                  </a:cubicBezTo>
                  <a:lnTo>
                    <a:pt x="2206" y="358"/>
                  </a:lnTo>
                  <a:cubicBezTo>
                    <a:pt x="2238" y="200"/>
                    <a:pt x="2112" y="106"/>
                    <a:pt x="1954" y="11"/>
                  </a:cubicBezTo>
                  <a:cubicBezTo>
                    <a:pt x="1919" y="4"/>
                    <a:pt x="1883" y="0"/>
                    <a:pt x="18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88"/>
            <p:cNvSpPr/>
            <p:nvPr/>
          </p:nvSpPr>
          <p:spPr>
            <a:xfrm>
              <a:off x="-52023900" y="4139350"/>
              <a:ext cx="18925" cy="63800"/>
            </a:xfrm>
            <a:custGeom>
              <a:avLst/>
              <a:gdLst/>
              <a:ahLst/>
              <a:cxnLst/>
              <a:rect l="l" t="t" r="r" b="b"/>
              <a:pathLst>
                <a:path w="757" h="2552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8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88"/>
            <p:cNvSpPr/>
            <p:nvPr/>
          </p:nvSpPr>
          <p:spPr>
            <a:xfrm>
              <a:off x="-51763200" y="4139350"/>
              <a:ext cx="18925" cy="63800"/>
            </a:xfrm>
            <a:custGeom>
              <a:avLst/>
              <a:gdLst/>
              <a:ahLst/>
              <a:cxnLst/>
              <a:rect l="l" t="t" r="r" b="b"/>
              <a:pathLst>
                <a:path w="757" h="2552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8"/>
                    <a:pt x="757" y="1796"/>
                    <a:pt x="757" y="1260"/>
                  </a:cubicBezTo>
                  <a:cubicBezTo>
                    <a:pt x="757" y="693"/>
                    <a:pt x="442" y="22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6" name="Google Shape;7216;p88"/>
          <p:cNvGrpSpPr/>
          <p:nvPr/>
        </p:nvGrpSpPr>
        <p:grpSpPr>
          <a:xfrm>
            <a:off x="6215199" y="1532546"/>
            <a:ext cx="314662" cy="358971"/>
            <a:chOff x="-56766175" y="3198925"/>
            <a:chExt cx="279625" cy="319000"/>
          </a:xfrm>
          <a:solidFill>
            <a:schemeClr val="tx1"/>
          </a:solidFill>
        </p:grpSpPr>
        <p:sp>
          <p:nvSpPr>
            <p:cNvPr id="7217" name="Google Shape;7217;p88"/>
            <p:cNvSpPr/>
            <p:nvPr/>
          </p:nvSpPr>
          <p:spPr>
            <a:xfrm>
              <a:off x="-56766175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58"/>
                  </a:ln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18" name="Google Shape;7218;p88"/>
            <p:cNvSpPr/>
            <p:nvPr/>
          </p:nvSpPr>
          <p:spPr>
            <a:xfrm>
              <a:off x="-56747275" y="3198925"/>
              <a:ext cx="222925" cy="93750"/>
            </a:xfrm>
            <a:custGeom>
              <a:avLst/>
              <a:gdLst/>
              <a:ahLst/>
              <a:cxnLst/>
              <a:rect l="l" t="t" r="r" b="b"/>
              <a:pathLst>
                <a:path w="8917" h="3750" extrusionOk="0">
                  <a:moveTo>
                    <a:pt x="347" y="0"/>
                  </a:moveTo>
                  <a:cubicBezTo>
                    <a:pt x="158" y="0"/>
                    <a:pt x="1" y="158"/>
                    <a:pt x="32" y="347"/>
                  </a:cubicBezTo>
                  <a:cubicBezTo>
                    <a:pt x="410" y="2269"/>
                    <a:pt x="2080" y="3749"/>
                    <a:pt x="4096" y="3749"/>
                  </a:cubicBezTo>
                  <a:lnTo>
                    <a:pt x="8917" y="3749"/>
                  </a:lnTo>
                  <a:cubicBezTo>
                    <a:pt x="8728" y="1639"/>
                    <a:pt x="6995" y="0"/>
                    <a:pt x="4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19" name="Google Shape;7219;p88"/>
            <p:cNvSpPr/>
            <p:nvPr/>
          </p:nvSpPr>
          <p:spPr>
            <a:xfrm>
              <a:off x="-56710250" y="3348575"/>
              <a:ext cx="55150" cy="55150"/>
            </a:xfrm>
            <a:custGeom>
              <a:avLst/>
              <a:gdLst/>
              <a:ahLst/>
              <a:cxnLst/>
              <a:rect l="l" t="t" r="r" b="b"/>
              <a:pathLst>
                <a:path w="2206" h="2206" extrusionOk="0">
                  <a:moveTo>
                    <a:pt x="1103" y="0"/>
                  </a:moveTo>
                  <a:cubicBezTo>
                    <a:pt x="473" y="0"/>
                    <a:pt x="0" y="504"/>
                    <a:pt x="0" y="1103"/>
                  </a:cubicBezTo>
                  <a:cubicBezTo>
                    <a:pt x="0" y="1670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4"/>
                    <a:pt x="1733" y="0"/>
                    <a:pt x="11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20" name="Google Shape;7220;p88"/>
            <p:cNvSpPr/>
            <p:nvPr/>
          </p:nvSpPr>
          <p:spPr>
            <a:xfrm>
              <a:off x="-56597625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21" name="Google Shape;7221;p88"/>
            <p:cNvSpPr/>
            <p:nvPr/>
          </p:nvSpPr>
          <p:spPr>
            <a:xfrm>
              <a:off x="-56727575" y="3376925"/>
              <a:ext cx="204800" cy="141000"/>
            </a:xfrm>
            <a:custGeom>
              <a:avLst/>
              <a:gdLst/>
              <a:ahLst/>
              <a:cxnLst/>
              <a:rect l="l" t="t" r="r" b="b"/>
              <a:pathLst>
                <a:path w="8192" h="5640" extrusionOk="0">
                  <a:moveTo>
                    <a:pt x="5104" y="2174"/>
                  </a:moveTo>
                  <a:cubicBezTo>
                    <a:pt x="5199" y="2174"/>
                    <a:pt x="5293" y="2206"/>
                    <a:pt x="5356" y="2269"/>
                  </a:cubicBezTo>
                  <a:cubicBezTo>
                    <a:pt x="5545" y="2395"/>
                    <a:pt x="5545" y="2647"/>
                    <a:pt x="5388" y="2804"/>
                  </a:cubicBezTo>
                  <a:cubicBezTo>
                    <a:pt x="5041" y="3151"/>
                    <a:pt x="4569" y="3340"/>
                    <a:pt x="4096" y="3340"/>
                  </a:cubicBezTo>
                  <a:cubicBezTo>
                    <a:pt x="3560" y="3340"/>
                    <a:pt x="3088" y="3151"/>
                    <a:pt x="2741" y="2804"/>
                  </a:cubicBezTo>
                  <a:cubicBezTo>
                    <a:pt x="2584" y="2647"/>
                    <a:pt x="2584" y="2395"/>
                    <a:pt x="2741" y="2269"/>
                  </a:cubicBezTo>
                  <a:cubicBezTo>
                    <a:pt x="2820" y="2206"/>
                    <a:pt x="2922" y="2174"/>
                    <a:pt x="3021" y="2174"/>
                  </a:cubicBezTo>
                  <a:cubicBezTo>
                    <a:pt x="3119" y="2174"/>
                    <a:pt x="3214" y="2206"/>
                    <a:pt x="3277" y="2269"/>
                  </a:cubicBezTo>
                  <a:cubicBezTo>
                    <a:pt x="3482" y="2489"/>
                    <a:pt x="3765" y="2600"/>
                    <a:pt x="4053" y="2600"/>
                  </a:cubicBezTo>
                  <a:cubicBezTo>
                    <a:pt x="4340" y="2600"/>
                    <a:pt x="4632" y="2489"/>
                    <a:pt x="4852" y="2269"/>
                  </a:cubicBezTo>
                  <a:cubicBezTo>
                    <a:pt x="4915" y="2206"/>
                    <a:pt x="5010" y="2174"/>
                    <a:pt x="5104" y="2174"/>
                  </a:cubicBezTo>
                  <a:close/>
                  <a:moveTo>
                    <a:pt x="0" y="0"/>
                  </a:moveTo>
                  <a:lnTo>
                    <a:pt x="0" y="1513"/>
                  </a:lnTo>
                  <a:cubicBezTo>
                    <a:pt x="0" y="3623"/>
                    <a:pt x="1639" y="5451"/>
                    <a:pt x="3718" y="5640"/>
                  </a:cubicBezTo>
                  <a:lnTo>
                    <a:pt x="3718" y="4537"/>
                  </a:lnTo>
                  <a:cubicBezTo>
                    <a:pt x="3718" y="4348"/>
                    <a:pt x="3875" y="4191"/>
                    <a:pt x="4096" y="4191"/>
                  </a:cubicBezTo>
                  <a:cubicBezTo>
                    <a:pt x="4285" y="4191"/>
                    <a:pt x="4442" y="4348"/>
                    <a:pt x="4442" y="4537"/>
                  </a:cubicBezTo>
                  <a:lnTo>
                    <a:pt x="4442" y="5640"/>
                  </a:lnTo>
                  <a:cubicBezTo>
                    <a:pt x="6522" y="5451"/>
                    <a:pt x="8192" y="3623"/>
                    <a:pt x="8192" y="1513"/>
                  </a:cubicBezTo>
                  <a:lnTo>
                    <a:pt x="8192" y="0"/>
                  </a:lnTo>
                  <a:cubicBezTo>
                    <a:pt x="8192" y="1009"/>
                    <a:pt x="7309" y="1859"/>
                    <a:pt x="6301" y="1859"/>
                  </a:cubicBezTo>
                  <a:cubicBezTo>
                    <a:pt x="5388" y="1859"/>
                    <a:pt x="4632" y="1229"/>
                    <a:pt x="4474" y="347"/>
                  </a:cubicBezTo>
                  <a:lnTo>
                    <a:pt x="3655" y="347"/>
                  </a:lnTo>
                  <a:cubicBezTo>
                    <a:pt x="3497" y="1229"/>
                    <a:pt x="2710" y="1859"/>
                    <a:pt x="1828" y="1859"/>
                  </a:cubicBezTo>
                  <a:cubicBezTo>
                    <a:pt x="819" y="1859"/>
                    <a:pt x="0" y="100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22" name="Google Shape;7222;p88"/>
            <p:cNvSpPr/>
            <p:nvPr/>
          </p:nvSpPr>
          <p:spPr>
            <a:xfrm>
              <a:off x="-56729150" y="3289500"/>
              <a:ext cx="204000" cy="87450"/>
            </a:xfrm>
            <a:custGeom>
              <a:avLst/>
              <a:gdLst/>
              <a:ahLst/>
              <a:cxnLst/>
              <a:rect l="l" t="t" r="r" b="b"/>
              <a:pathLst>
                <a:path w="8160" h="3498" extrusionOk="0">
                  <a:moveTo>
                    <a:pt x="567" y="0"/>
                  </a:moveTo>
                  <a:cubicBezTo>
                    <a:pt x="221" y="630"/>
                    <a:pt x="0" y="1292"/>
                    <a:pt x="0" y="2017"/>
                  </a:cubicBezTo>
                  <a:lnTo>
                    <a:pt x="0" y="3497"/>
                  </a:lnTo>
                  <a:cubicBezTo>
                    <a:pt x="0" y="2489"/>
                    <a:pt x="851" y="1639"/>
                    <a:pt x="1859" y="1639"/>
                  </a:cubicBezTo>
                  <a:cubicBezTo>
                    <a:pt x="2773" y="1639"/>
                    <a:pt x="3529" y="2269"/>
                    <a:pt x="3686" y="3151"/>
                  </a:cubicBezTo>
                  <a:lnTo>
                    <a:pt x="4505" y="3151"/>
                  </a:lnTo>
                  <a:cubicBezTo>
                    <a:pt x="4663" y="2269"/>
                    <a:pt x="5451" y="1639"/>
                    <a:pt x="6333" y="1639"/>
                  </a:cubicBezTo>
                  <a:cubicBezTo>
                    <a:pt x="7341" y="1639"/>
                    <a:pt x="8160" y="2489"/>
                    <a:pt x="8160" y="3497"/>
                  </a:cubicBezTo>
                  <a:lnTo>
                    <a:pt x="8160" y="914"/>
                  </a:lnTo>
                  <a:lnTo>
                    <a:pt x="3340" y="914"/>
                  </a:lnTo>
                  <a:cubicBezTo>
                    <a:pt x="2332" y="851"/>
                    <a:pt x="1355" y="536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23" name="Google Shape;7223;p88"/>
            <p:cNvSpPr/>
            <p:nvPr/>
          </p:nvSpPr>
          <p:spPr>
            <a:xfrm>
              <a:off x="-56505475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0"/>
                  </a:cubicBezTo>
                  <a:cubicBezTo>
                    <a:pt x="757" y="693"/>
                    <a:pt x="473" y="22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224" name="Google Shape;7224;p88"/>
          <p:cNvGrpSpPr/>
          <p:nvPr/>
        </p:nvGrpSpPr>
        <p:grpSpPr>
          <a:xfrm>
            <a:off x="6214313" y="1987846"/>
            <a:ext cx="316434" cy="358099"/>
            <a:chOff x="-56766175" y="3590375"/>
            <a:chExt cx="281200" cy="318225"/>
          </a:xfrm>
          <a:solidFill>
            <a:schemeClr val="tx1"/>
          </a:solidFill>
        </p:grpSpPr>
        <p:sp>
          <p:nvSpPr>
            <p:cNvPr id="7225" name="Google Shape;7225;p88"/>
            <p:cNvSpPr/>
            <p:nvPr/>
          </p:nvSpPr>
          <p:spPr>
            <a:xfrm>
              <a:off x="-56766175" y="3632900"/>
              <a:ext cx="281200" cy="275700"/>
            </a:xfrm>
            <a:custGeom>
              <a:avLst/>
              <a:gdLst/>
              <a:ahLst/>
              <a:cxnLst/>
              <a:rect l="l" t="t" r="r" b="b"/>
              <a:pathLst>
                <a:path w="11248" h="11028" extrusionOk="0">
                  <a:moveTo>
                    <a:pt x="1576" y="0"/>
                  </a:moveTo>
                  <a:cubicBezTo>
                    <a:pt x="599" y="1009"/>
                    <a:pt x="1" y="2395"/>
                    <a:pt x="1" y="3907"/>
                  </a:cubicBezTo>
                  <a:lnTo>
                    <a:pt x="1" y="10681"/>
                  </a:lnTo>
                  <a:cubicBezTo>
                    <a:pt x="1" y="10870"/>
                    <a:pt x="158" y="11027"/>
                    <a:pt x="347" y="11027"/>
                  </a:cubicBezTo>
                  <a:lnTo>
                    <a:pt x="5577" y="11027"/>
                  </a:lnTo>
                  <a:cubicBezTo>
                    <a:pt x="3340" y="11027"/>
                    <a:pt x="1481" y="9200"/>
                    <a:pt x="1481" y="6932"/>
                  </a:cubicBezTo>
                  <a:lnTo>
                    <a:pt x="1481" y="5388"/>
                  </a:lnTo>
                  <a:cubicBezTo>
                    <a:pt x="1481" y="5262"/>
                    <a:pt x="1576" y="5167"/>
                    <a:pt x="1702" y="5073"/>
                  </a:cubicBezTo>
                  <a:lnTo>
                    <a:pt x="5419" y="2836"/>
                  </a:lnTo>
                  <a:cubicBezTo>
                    <a:pt x="5482" y="2789"/>
                    <a:pt x="5553" y="2765"/>
                    <a:pt x="5624" y="2765"/>
                  </a:cubicBezTo>
                  <a:cubicBezTo>
                    <a:pt x="5695" y="2765"/>
                    <a:pt x="5766" y="2789"/>
                    <a:pt x="5829" y="2836"/>
                  </a:cubicBezTo>
                  <a:lnTo>
                    <a:pt x="9578" y="5073"/>
                  </a:lnTo>
                  <a:cubicBezTo>
                    <a:pt x="9673" y="5167"/>
                    <a:pt x="9767" y="5262"/>
                    <a:pt x="9767" y="5388"/>
                  </a:cubicBezTo>
                  <a:lnTo>
                    <a:pt x="9767" y="6932"/>
                  </a:lnTo>
                  <a:cubicBezTo>
                    <a:pt x="9767" y="9200"/>
                    <a:pt x="7908" y="11027"/>
                    <a:pt x="5671" y="11027"/>
                  </a:cubicBezTo>
                  <a:lnTo>
                    <a:pt x="10901" y="11027"/>
                  </a:lnTo>
                  <a:cubicBezTo>
                    <a:pt x="11090" y="11027"/>
                    <a:pt x="11248" y="10870"/>
                    <a:pt x="11248" y="10681"/>
                  </a:cubicBezTo>
                  <a:lnTo>
                    <a:pt x="11248" y="3907"/>
                  </a:lnTo>
                  <a:cubicBezTo>
                    <a:pt x="11185" y="2363"/>
                    <a:pt x="10586" y="977"/>
                    <a:pt x="9610" y="0"/>
                  </a:cubicBezTo>
                  <a:cubicBezTo>
                    <a:pt x="9578" y="158"/>
                    <a:pt x="9484" y="316"/>
                    <a:pt x="9358" y="473"/>
                  </a:cubicBezTo>
                  <a:cubicBezTo>
                    <a:pt x="8727" y="1418"/>
                    <a:pt x="7247" y="2048"/>
                    <a:pt x="5577" y="2048"/>
                  </a:cubicBezTo>
                  <a:cubicBezTo>
                    <a:pt x="3907" y="2048"/>
                    <a:pt x="2395" y="1418"/>
                    <a:pt x="1765" y="442"/>
                  </a:cubicBezTo>
                  <a:cubicBezTo>
                    <a:pt x="1702" y="316"/>
                    <a:pt x="1607" y="158"/>
                    <a:pt x="1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88"/>
            <p:cNvSpPr/>
            <p:nvPr/>
          </p:nvSpPr>
          <p:spPr>
            <a:xfrm>
              <a:off x="-56709475" y="3722700"/>
              <a:ext cx="167800" cy="153600"/>
            </a:xfrm>
            <a:custGeom>
              <a:avLst/>
              <a:gdLst/>
              <a:ahLst/>
              <a:cxnLst/>
              <a:rect l="l" t="t" r="r" b="b"/>
              <a:pathLst>
                <a:path w="6712" h="6144" extrusionOk="0">
                  <a:moveTo>
                    <a:pt x="1828" y="1449"/>
                  </a:moveTo>
                  <a:cubicBezTo>
                    <a:pt x="2017" y="1449"/>
                    <a:pt x="2175" y="1607"/>
                    <a:pt x="2175" y="1796"/>
                  </a:cubicBezTo>
                  <a:cubicBezTo>
                    <a:pt x="2206" y="2016"/>
                    <a:pt x="2049" y="2142"/>
                    <a:pt x="1828" y="2142"/>
                  </a:cubicBezTo>
                  <a:cubicBezTo>
                    <a:pt x="1639" y="2142"/>
                    <a:pt x="1482" y="2016"/>
                    <a:pt x="1482" y="1796"/>
                  </a:cubicBezTo>
                  <a:cubicBezTo>
                    <a:pt x="1482" y="1607"/>
                    <a:pt x="1639" y="1449"/>
                    <a:pt x="1828" y="1449"/>
                  </a:cubicBezTo>
                  <a:close/>
                  <a:moveTo>
                    <a:pt x="4821" y="1449"/>
                  </a:moveTo>
                  <a:cubicBezTo>
                    <a:pt x="5010" y="1449"/>
                    <a:pt x="5168" y="1607"/>
                    <a:pt x="5168" y="1796"/>
                  </a:cubicBezTo>
                  <a:cubicBezTo>
                    <a:pt x="5199" y="2016"/>
                    <a:pt x="5010" y="2142"/>
                    <a:pt x="4821" y="2142"/>
                  </a:cubicBezTo>
                  <a:cubicBezTo>
                    <a:pt x="4632" y="2142"/>
                    <a:pt x="4475" y="2016"/>
                    <a:pt x="4475" y="1796"/>
                  </a:cubicBezTo>
                  <a:cubicBezTo>
                    <a:pt x="4475" y="1607"/>
                    <a:pt x="4632" y="1449"/>
                    <a:pt x="4821" y="1449"/>
                  </a:cubicBezTo>
                  <a:close/>
                  <a:moveTo>
                    <a:pt x="3372" y="0"/>
                  </a:moveTo>
                  <a:lnTo>
                    <a:pt x="1" y="2016"/>
                  </a:lnTo>
                  <a:lnTo>
                    <a:pt x="1" y="3340"/>
                  </a:lnTo>
                  <a:cubicBezTo>
                    <a:pt x="1" y="4474"/>
                    <a:pt x="599" y="5545"/>
                    <a:pt x="1513" y="6143"/>
                  </a:cubicBezTo>
                  <a:lnTo>
                    <a:pt x="1513" y="4411"/>
                  </a:lnTo>
                  <a:cubicBezTo>
                    <a:pt x="1513" y="4253"/>
                    <a:pt x="1576" y="4127"/>
                    <a:pt x="1702" y="4096"/>
                  </a:cubicBezTo>
                  <a:cubicBezTo>
                    <a:pt x="2222" y="3844"/>
                    <a:pt x="2797" y="3718"/>
                    <a:pt x="3368" y="3718"/>
                  </a:cubicBezTo>
                  <a:cubicBezTo>
                    <a:pt x="3939" y="3718"/>
                    <a:pt x="4506" y="3844"/>
                    <a:pt x="5010" y="4096"/>
                  </a:cubicBezTo>
                  <a:cubicBezTo>
                    <a:pt x="5136" y="4159"/>
                    <a:pt x="5199" y="4285"/>
                    <a:pt x="5199" y="4411"/>
                  </a:cubicBezTo>
                  <a:lnTo>
                    <a:pt x="5199" y="6143"/>
                  </a:lnTo>
                  <a:cubicBezTo>
                    <a:pt x="6113" y="5545"/>
                    <a:pt x="6711" y="4505"/>
                    <a:pt x="6711" y="3340"/>
                  </a:cubicBezTo>
                  <a:lnTo>
                    <a:pt x="6711" y="2016"/>
                  </a:lnTo>
                  <a:lnTo>
                    <a:pt x="33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88"/>
            <p:cNvSpPr/>
            <p:nvPr/>
          </p:nvSpPr>
          <p:spPr>
            <a:xfrm>
              <a:off x="-56654325" y="3833750"/>
              <a:ext cx="55150" cy="55950"/>
            </a:xfrm>
            <a:custGeom>
              <a:avLst/>
              <a:gdLst/>
              <a:ahLst/>
              <a:cxnLst/>
              <a:rect l="l" t="t" r="r" b="b"/>
              <a:pathLst>
                <a:path w="2206" h="2238" extrusionOk="0">
                  <a:moveTo>
                    <a:pt x="1127" y="0"/>
                  </a:moveTo>
                  <a:cubicBezTo>
                    <a:pt x="748" y="0"/>
                    <a:pt x="363" y="63"/>
                    <a:pt x="0" y="189"/>
                  </a:cubicBezTo>
                  <a:lnTo>
                    <a:pt x="0" y="2048"/>
                  </a:lnTo>
                  <a:cubicBezTo>
                    <a:pt x="378" y="2174"/>
                    <a:pt x="725" y="2237"/>
                    <a:pt x="1103" y="2237"/>
                  </a:cubicBezTo>
                  <a:cubicBezTo>
                    <a:pt x="1512" y="2237"/>
                    <a:pt x="1859" y="2174"/>
                    <a:pt x="2206" y="2048"/>
                  </a:cubicBezTo>
                  <a:lnTo>
                    <a:pt x="2206" y="189"/>
                  </a:lnTo>
                  <a:cubicBezTo>
                    <a:pt x="1875" y="63"/>
                    <a:pt x="1505" y="0"/>
                    <a:pt x="1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88"/>
            <p:cNvSpPr/>
            <p:nvPr/>
          </p:nvSpPr>
          <p:spPr>
            <a:xfrm>
              <a:off x="-56710250" y="3590375"/>
              <a:ext cx="167775" cy="74850"/>
            </a:xfrm>
            <a:custGeom>
              <a:avLst/>
              <a:gdLst/>
              <a:ahLst/>
              <a:cxnLst/>
              <a:rect l="l" t="t" r="r" b="b"/>
              <a:pathLst>
                <a:path w="6711" h="2994" extrusionOk="0">
                  <a:moveTo>
                    <a:pt x="3340" y="0"/>
                  </a:moveTo>
                  <a:cubicBezTo>
                    <a:pt x="2080" y="0"/>
                    <a:pt x="946" y="441"/>
                    <a:pt x="0" y="1134"/>
                  </a:cubicBezTo>
                  <a:cubicBezTo>
                    <a:pt x="0" y="1355"/>
                    <a:pt x="32" y="1544"/>
                    <a:pt x="189" y="1733"/>
                  </a:cubicBezTo>
                  <a:cubicBezTo>
                    <a:pt x="662" y="2489"/>
                    <a:pt x="1922" y="2993"/>
                    <a:pt x="3340" y="2993"/>
                  </a:cubicBezTo>
                  <a:cubicBezTo>
                    <a:pt x="4726" y="2993"/>
                    <a:pt x="5986" y="2489"/>
                    <a:pt x="6490" y="1796"/>
                  </a:cubicBezTo>
                  <a:cubicBezTo>
                    <a:pt x="6648" y="1575"/>
                    <a:pt x="6711" y="1355"/>
                    <a:pt x="6711" y="1134"/>
                  </a:cubicBezTo>
                  <a:cubicBezTo>
                    <a:pt x="5766" y="441"/>
                    <a:pt x="4600" y="0"/>
                    <a:pt x="3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9" name="Google Shape;7229;p88"/>
          <p:cNvGrpSpPr/>
          <p:nvPr/>
        </p:nvGrpSpPr>
        <p:grpSpPr>
          <a:xfrm>
            <a:off x="6251269" y="2429217"/>
            <a:ext cx="272126" cy="358099"/>
            <a:chOff x="-56747275" y="3982600"/>
            <a:chExt cx="241825" cy="318225"/>
          </a:xfrm>
          <a:solidFill>
            <a:schemeClr val="tx1"/>
          </a:solidFill>
        </p:grpSpPr>
        <p:sp>
          <p:nvSpPr>
            <p:cNvPr id="7230" name="Google Shape;7230;p88"/>
            <p:cNvSpPr/>
            <p:nvPr/>
          </p:nvSpPr>
          <p:spPr>
            <a:xfrm>
              <a:off x="-56635425" y="4076325"/>
              <a:ext cx="18125" cy="37050"/>
            </a:xfrm>
            <a:custGeom>
              <a:avLst/>
              <a:gdLst/>
              <a:ahLst/>
              <a:cxnLst/>
              <a:rect l="l" t="t" r="r" b="b"/>
              <a:pathLst>
                <a:path w="725" h="1482" extrusionOk="0">
                  <a:moveTo>
                    <a:pt x="378" y="1"/>
                  </a:moveTo>
                  <a:cubicBezTo>
                    <a:pt x="158" y="1"/>
                    <a:pt x="0" y="316"/>
                    <a:pt x="0" y="725"/>
                  </a:cubicBezTo>
                  <a:cubicBezTo>
                    <a:pt x="0" y="1135"/>
                    <a:pt x="158" y="1481"/>
                    <a:pt x="378" y="1481"/>
                  </a:cubicBezTo>
                  <a:cubicBezTo>
                    <a:pt x="567" y="1481"/>
                    <a:pt x="725" y="1135"/>
                    <a:pt x="725" y="725"/>
                  </a:cubicBezTo>
                  <a:cubicBezTo>
                    <a:pt x="725" y="316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88"/>
            <p:cNvSpPr/>
            <p:nvPr/>
          </p:nvSpPr>
          <p:spPr>
            <a:xfrm>
              <a:off x="-56618900" y="3991275"/>
              <a:ext cx="113450" cy="136250"/>
            </a:xfrm>
            <a:custGeom>
              <a:avLst/>
              <a:gdLst/>
              <a:ahLst/>
              <a:cxnLst/>
              <a:rect l="l" t="t" r="r" b="b"/>
              <a:pathLst>
                <a:path w="4538" h="5450" extrusionOk="0">
                  <a:moveTo>
                    <a:pt x="3277" y="0"/>
                  </a:moveTo>
                  <a:lnTo>
                    <a:pt x="1" y="2647"/>
                  </a:lnTo>
                  <a:lnTo>
                    <a:pt x="3939" y="5387"/>
                  </a:lnTo>
                  <a:cubicBezTo>
                    <a:pt x="4007" y="5430"/>
                    <a:pt x="4081" y="5449"/>
                    <a:pt x="4154" y="5449"/>
                  </a:cubicBezTo>
                  <a:cubicBezTo>
                    <a:pt x="4352" y="5449"/>
                    <a:pt x="4538" y="5303"/>
                    <a:pt x="4538" y="5072"/>
                  </a:cubicBezTo>
                  <a:lnTo>
                    <a:pt x="4538" y="2300"/>
                  </a:lnTo>
                  <a:cubicBezTo>
                    <a:pt x="4538" y="1355"/>
                    <a:pt x="4034" y="473"/>
                    <a:pt x="3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88"/>
            <p:cNvSpPr/>
            <p:nvPr/>
          </p:nvSpPr>
          <p:spPr>
            <a:xfrm>
              <a:off x="-56601550" y="4094450"/>
              <a:ext cx="31525" cy="19700"/>
            </a:xfrm>
            <a:custGeom>
              <a:avLst/>
              <a:gdLst/>
              <a:ahLst/>
              <a:cxnLst/>
              <a:rect l="l" t="t" r="r" b="b"/>
              <a:pathLst>
                <a:path w="1261" h="788" extrusionOk="0">
                  <a:moveTo>
                    <a:pt x="158" y="0"/>
                  </a:moveTo>
                  <a:lnTo>
                    <a:pt x="158" y="63"/>
                  </a:lnTo>
                  <a:cubicBezTo>
                    <a:pt x="158" y="315"/>
                    <a:pt x="95" y="567"/>
                    <a:pt x="0" y="788"/>
                  </a:cubicBezTo>
                  <a:lnTo>
                    <a:pt x="1260" y="788"/>
                  </a:lnTo>
                  <a:lnTo>
                    <a:pt x="1260" y="756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88"/>
            <p:cNvSpPr/>
            <p:nvPr/>
          </p:nvSpPr>
          <p:spPr>
            <a:xfrm>
              <a:off x="-56688200" y="4085775"/>
              <a:ext cx="37050" cy="27600"/>
            </a:xfrm>
            <a:custGeom>
              <a:avLst/>
              <a:gdLst/>
              <a:ahLst/>
              <a:cxnLst/>
              <a:rect l="l" t="t" r="r" b="b"/>
              <a:pathLst>
                <a:path w="1482" h="1104" extrusionOk="0">
                  <a:moveTo>
                    <a:pt x="1355" y="1"/>
                  </a:moveTo>
                  <a:lnTo>
                    <a:pt x="1" y="1103"/>
                  </a:lnTo>
                  <a:lnTo>
                    <a:pt x="1481" y="1103"/>
                  </a:lnTo>
                  <a:cubicBezTo>
                    <a:pt x="1418" y="883"/>
                    <a:pt x="1324" y="631"/>
                    <a:pt x="1324" y="347"/>
                  </a:cubicBezTo>
                  <a:cubicBezTo>
                    <a:pt x="1324" y="253"/>
                    <a:pt x="1324" y="127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88"/>
            <p:cNvSpPr/>
            <p:nvPr/>
          </p:nvSpPr>
          <p:spPr>
            <a:xfrm>
              <a:off x="-56747275" y="3982600"/>
              <a:ext cx="189850" cy="143850"/>
            </a:xfrm>
            <a:custGeom>
              <a:avLst/>
              <a:gdLst/>
              <a:ahLst/>
              <a:cxnLst/>
              <a:rect l="l" t="t" r="r" b="b"/>
              <a:pathLst>
                <a:path w="7594" h="5754" extrusionOk="0">
                  <a:moveTo>
                    <a:pt x="2584" y="1"/>
                  </a:moveTo>
                  <a:cubicBezTo>
                    <a:pt x="1135" y="1"/>
                    <a:pt x="1" y="1166"/>
                    <a:pt x="1" y="2647"/>
                  </a:cubicBezTo>
                  <a:lnTo>
                    <a:pt x="1" y="5388"/>
                  </a:lnTo>
                  <a:cubicBezTo>
                    <a:pt x="1" y="5610"/>
                    <a:pt x="172" y="5753"/>
                    <a:pt x="350" y="5753"/>
                  </a:cubicBezTo>
                  <a:cubicBezTo>
                    <a:pt x="426" y="5753"/>
                    <a:pt x="502" y="5728"/>
                    <a:pt x="568" y="5671"/>
                  </a:cubicBezTo>
                  <a:lnTo>
                    <a:pt x="7593" y="32"/>
                  </a:lnTo>
                  <a:cubicBezTo>
                    <a:pt x="7436" y="1"/>
                    <a:pt x="7278" y="1"/>
                    <a:pt x="70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88"/>
            <p:cNvSpPr/>
            <p:nvPr/>
          </p:nvSpPr>
          <p:spPr>
            <a:xfrm>
              <a:off x="-56654325" y="4217500"/>
              <a:ext cx="55150" cy="83325"/>
            </a:xfrm>
            <a:custGeom>
              <a:avLst/>
              <a:gdLst/>
              <a:ahLst/>
              <a:cxnLst/>
              <a:rect l="l" t="t" r="r" b="b"/>
              <a:pathLst>
                <a:path w="2206" h="3333" extrusionOk="0">
                  <a:moveTo>
                    <a:pt x="1127" y="1"/>
                  </a:moveTo>
                  <a:cubicBezTo>
                    <a:pt x="748" y="1"/>
                    <a:pt x="363" y="72"/>
                    <a:pt x="0" y="214"/>
                  </a:cubicBezTo>
                  <a:lnTo>
                    <a:pt x="0" y="3175"/>
                  </a:lnTo>
                  <a:cubicBezTo>
                    <a:pt x="378" y="3270"/>
                    <a:pt x="756" y="3333"/>
                    <a:pt x="1103" y="3333"/>
                  </a:cubicBezTo>
                  <a:cubicBezTo>
                    <a:pt x="1512" y="3333"/>
                    <a:pt x="1859" y="3270"/>
                    <a:pt x="2206" y="3175"/>
                  </a:cubicBezTo>
                  <a:lnTo>
                    <a:pt x="2206" y="214"/>
                  </a:lnTo>
                  <a:cubicBezTo>
                    <a:pt x="1875" y="72"/>
                    <a:pt x="1505" y="1"/>
                    <a:pt x="1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88"/>
            <p:cNvSpPr/>
            <p:nvPr/>
          </p:nvSpPr>
          <p:spPr>
            <a:xfrm>
              <a:off x="-56729150" y="4132250"/>
              <a:ext cx="204800" cy="157550"/>
            </a:xfrm>
            <a:custGeom>
              <a:avLst/>
              <a:gdLst/>
              <a:ahLst/>
              <a:cxnLst/>
              <a:rect l="l" t="t" r="r" b="b"/>
              <a:pathLst>
                <a:path w="8192" h="6302" extrusionOk="0">
                  <a:moveTo>
                    <a:pt x="2615" y="788"/>
                  </a:moveTo>
                  <a:cubicBezTo>
                    <a:pt x="2804" y="788"/>
                    <a:pt x="2962" y="946"/>
                    <a:pt x="2962" y="1135"/>
                  </a:cubicBezTo>
                  <a:cubicBezTo>
                    <a:pt x="2993" y="1324"/>
                    <a:pt x="2836" y="1481"/>
                    <a:pt x="2615" y="1481"/>
                  </a:cubicBezTo>
                  <a:cubicBezTo>
                    <a:pt x="2426" y="1481"/>
                    <a:pt x="2269" y="1324"/>
                    <a:pt x="2269" y="1135"/>
                  </a:cubicBezTo>
                  <a:cubicBezTo>
                    <a:pt x="2269" y="946"/>
                    <a:pt x="2426" y="788"/>
                    <a:pt x="2615" y="788"/>
                  </a:cubicBezTo>
                  <a:close/>
                  <a:moveTo>
                    <a:pt x="5608" y="788"/>
                  </a:moveTo>
                  <a:cubicBezTo>
                    <a:pt x="5797" y="788"/>
                    <a:pt x="5955" y="946"/>
                    <a:pt x="5955" y="1135"/>
                  </a:cubicBezTo>
                  <a:cubicBezTo>
                    <a:pt x="5986" y="1324"/>
                    <a:pt x="5797" y="1481"/>
                    <a:pt x="5608" y="1481"/>
                  </a:cubicBezTo>
                  <a:cubicBezTo>
                    <a:pt x="5419" y="1481"/>
                    <a:pt x="5262" y="1324"/>
                    <a:pt x="5262" y="1135"/>
                  </a:cubicBezTo>
                  <a:cubicBezTo>
                    <a:pt x="5262" y="946"/>
                    <a:pt x="5419" y="788"/>
                    <a:pt x="5608" y="788"/>
                  </a:cubicBezTo>
                  <a:close/>
                  <a:moveTo>
                    <a:pt x="725" y="1"/>
                  </a:moveTo>
                  <a:lnTo>
                    <a:pt x="0" y="536"/>
                  </a:lnTo>
                  <a:lnTo>
                    <a:pt x="0" y="2647"/>
                  </a:lnTo>
                  <a:cubicBezTo>
                    <a:pt x="0" y="4222"/>
                    <a:pt x="914" y="5577"/>
                    <a:pt x="2269" y="6301"/>
                  </a:cubicBezTo>
                  <a:lnTo>
                    <a:pt x="2269" y="3372"/>
                  </a:lnTo>
                  <a:cubicBezTo>
                    <a:pt x="2269" y="3214"/>
                    <a:pt x="2332" y="3120"/>
                    <a:pt x="2458" y="3056"/>
                  </a:cubicBezTo>
                  <a:cubicBezTo>
                    <a:pt x="2962" y="2804"/>
                    <a:pt x="3529" y="2678"/>
                    <a:pt x="4100" y="2678"/>
                  </a:cubicBezTo>
                  <a:cubicBezTo>
                    <a:pt x="4671" y="2678"/>
                    <a:pt x="5246" y="2804"/>
                    <a:pt x="5766" y="3056"/>
                  </a:cubicBezTo>
                  <a:cubicBezTo>
                    <a:pt x="5892" y="3151"/>
                    <a:pt x="5955" y="3277"/>
                    <a:pt x="5955" y="3372"/>
                  </a:cubicBezTo>
                  <a:lnTo>
                    <a:pt x="5955" y="6301"/>
                  </a:lnTo>
                  <a:cubicBezTo>
                    <a:pt x="7309" y="5640"/>
                    <a:pt x="8192" y="4254"/>
                    <a:pt x="8192" y="2647"/>
                  </a:cubicBezTo>
                  <a:lnTo>
                    <a:pt x="8192" y="536"/>
                  </a:lnTo>
                  <a:lnTo>
                    <a:pt x="7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7" name="Google Shape;7237;p88"/>
          <p:cNvGrpSpPr/>
          <p:nvPr/>
        </p:nvGrpSpPr>
        <p:grpSpPr>
          <a:xfrm>
            <a:off x="4881188" y="2894264"/>
            <a:ext cx="314662" cy="358971"/>
            <a:chOff x="-54793175" y="3198925"/>
            <a:chExt cx="279625" cy="319000"/>
          </a:xfrm>
          <a:solidFill>
            <a:schemeClr val="tx1"/>
          </a:solidFill>
        </p:grpSpPr>
        <p:sp>
          <p:nvSpPr>
            <p:cNvPr id="7238" name="Google Shape;7238;p88"/>
            <p:cNvSpPr/>
            <p:nvPr/>
          </p:nvSpPr>
          <p:spPr>
            <a:xfrm>
              <a:off x="-54532475" y="3354075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1" y="1"/>
                  </a:moveTo>
                  <a:lnTo>
                    <a:pt x="1" y="788"/>
                  </a:lnTo>
                  <a:cubicBezTo>
                    <a:pt x="158" y="1355"/>
                    <a:pt x="190" y="1891"/>
                    <a:pt x="190" y="2427"/>
                  </a:cubicBezTo>
                  <a:cubicBezTo>
                    <a:pt x="505" y="2143"/>
                    <a:pt x="757" y="1734"/>
                    <a:pt x="757" y="1261"/>
                  </a:cubicBezTo>
                  <a:cubicBezTo>
                    <a:pt x="757" y="725"/>
                    <a:pt x="473" y="25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88"/>
            <p:cNvSpPr/>
            <p:nvPr/>
          </p:nvSpPr>
          <p:spPr>
            <a:xfrm>
              <a:off x="-54793175" y="3198925"/>
              <a:ext cx="97675" cy="126050"/>
            </a:xfrm>
            <a:custGeom>
              <a:avLst/>
              <a:gdLst/>
              <a:ahLst/>
              <a:cxnLst/>
              <a:rect l="l" t="t" r="r" b="b"/>
              <a:pathLst>
                <a:path w="3907" h="5042" extrusionOk="0">
                  <a:moveTo>
                    <a:pt x="2993" y="0"/>
                  </a:moveTo>
                  <a:cubicBezTo>
                    <a:pt x="2426" y="0"/>
                    <a:pt x="1954" y="315"/>
                    <a:pt x="1702" y="756"/>
                  </a:cubicBezTo>
                  <a:cubicBezTo>
                    <a:pt x="1632" y="746"/>
                    <a:pt x="1562" y="742"/>
                    <a:pt x="1494" y="742"/>
                  </a:cubicBezTo>
                  <a:cubicBezTo>
                    <a:pt x="695" y="742"/>
                    <a:pt x="0" y="1396"/>
                    <a:pt x="0" y="2237"/>
                  </a:cubicBezTo>
                  <a:cubicBezTo>
                    <a:pt x="0" y="2521"/>
                    <a:pt x="63" y="2741"/>
                    <a:pt x="190" y="2993"/>
                  </a:cubicBezTo>
                  <a:cubicBezTo>
                    <a:pt x="63" y="3214"/>
                    <a:pt x="0" y="3466"/>
                    <a:pt x="0" y="3749"/>
                  </a:cubicBezTo>
                  <a:cubicBezTo>
                    <a:pt x="0" y="4285"/>
                    <a:pt x="316" y="4758"/>
                    <a:pt x="757" y="5041"/>
                  </a:cubicBezTo>
                  <a:lnTo>
                    <a:pt x="757" y="4852"/>
                  </a:lnTo>
                  <a:cubicBezTo>
                    <a:pt x="757" y="2804"/>
                    <a:pt x="2048" y="1008"/>
                    <a:pt x="3907" y="315"/>
                  </a:cubicBezTo>
                  <a:cubicBezTo>
                    <a:pt x="3655" y="126"/>
                    <a:pt x="3340" y="0"/>
                    <a:pt x="29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88"/>
            <p:cNvSpPr/>
            <p:nvPr/>
          </p:nvSpPr>
          <p:spPr>
            <a:xfrm>
              <a:off x="-54624625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88"/>
            <p:cNvSpPr/>
            <p:nvPr/>
          </p:nvSpPr>
          <p:spPr>
            <a:xfrm>
              <a:off x="-54737250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4" y="1"/>
                    <a:pt x="0" y="505"/>
                    <a:pt x="0" y="1103"/>
                  </a:cubicBezTo>
                  <a:cubicBezTo>
                    <a:pt x="0" y="1702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5"/>
                    <a:pt x="1733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88"/>
            <p:cNvSpPr/>
            <p:nvPr/>
          </p:nvSpPr>
          <p:spPr>
            <a:xfrm>
              <a:off x="-54770325" y="3218600"/>
              <a:ext cx="233925" cy="299325"/>
            </a:xfrm>
            <a:custGeom>
              <a:avLst/>
              <a:gdLst/>
              <a:ahLst/>
              <a:cxnLst/>
              <a:rect l="l" t="t" r="r" b="b"/>
              <a:pathLst>
                <a:path w="9357" h="11973" extrusionOk="0">
                  <a:moveTo>
                    <a:pt x="6175" y="2962"/>
                  </a:moveTo>
                  <a:cubicBezTo>
                    <a:pt x="6364" y="2962"/>
                    <a:pt x="6522" y="3120"/>
                    <a:pt x="6522" y="3309"/>
                  </a:cubicBezTo>
                  <a:cubicBezTo>
                    <a:pt x="6522" y="3498"/>
                    <a:pt x="6364" y="3656"/>
                    <a:pt x="6175" y="3656"/>
                  </a:cubicBezTo>
                  <a:lnTo>
                    <a:pt x="3182" y="3656"/>
                  </a:lnTo>
                  <a:cubicBezTo>
                    <a:pt x="2993" y="3656"/>
                    <a:pt x="2836" y="3498"/>
                    <a:pt x="2836" y="3309"/>
                  </a:cubicBezTo>
                  <a:cubicBezTo>
                    <a:pt x="2836" y="3120"/>
                    <a:pt x="2993" y="2962"/>
                    <a:pt x="3182" y="2962"/>
                  </a:cubicBezTo>
                  <a:close/>
                  <a:moveTo>
                    <a:pt x="6931" y="4443"/>
                  </a:moveTo>
                  <a:cubicBezTo>
                    <a:pt x="9357" y="4443"/>
                    <a:pt x="9357" y="8192"/>
                    <a:pt x="6931" y="8192"/>
                  </a:cubicBezTo>
                  <a:cubicBezTo>
                    <a:pt x="6018" y="8192"/>
                    <a:pt x="5261" y="7562"/>
                    <a:pt x="5104" y="6680"/>
                  </a:cubicBezTo>
                  <a:lnTo>
                    <a:pt x="4285" y="6680"/>
                  </a:lnTo>
                  <a:cubicBezTo>
                    <a:pt x="4127" y="7562"/>
                    <a:pt x="3340" y="8192"/>
                    <a:pt x="2458" y="8192"/>
                  </a:cubicBezTo>
                  <a:cubicBezTo>
                    <a:pt x="0" y="8192"/>
                    <a:pt x="0" y="4443"/>
                    <a:pt x="2458" y="4443"/>
                  </a:cubicBezTo>
                  <a:cubicBezTo>
                    <a:pt x="3371" y="4443"/>
                    <a:pt x="4127" y="5073"/>
                    <a:pt x="4285" y="5955"/>
                  </a:cubicBezTo>
                  <a:lnTo>
                    <a:pt x="5104" y="5955"/>
                  </a:lnTo>
                  <a:cubicBezTo>
                    <a:pt x="5261" y="5073"/>
                    <a:pt x="6049" y="4443"/>
                    <a:pt x="6931" y="4443"/>
                  </a:cubicBezTo>
                  <a:close/>
                  <a:moveTo>
                    <a:pt x="5695" y="8547"/>
                  </a:moveTo>
                  <a:cubicBezTo>
                    <a:pt x="5789" y="8547"/>
                    <a:pt x="5876" y="8586"/>
                    <a:pt x="5923" y="8665"/>
                  </a:cubicBezTo>
                  <a:cubicBezTo>
                    <a:pt x="6144" y="8791"/>
                    <a:pt x="6144" y="9011"/>
                    <a:pt x="5986" y="9169"/>
                  </a:cubicBezTo>
                  <a:cubicBezTo>
                    <a:pt x="5608" y="9515"/>
                    <a:pt x="5135" y="9704"/>
                    <a:pt x="4631" y="9704"/>
                  </a:cubicBezTo>
                  <a:cubicBezTo>
                    <a:pt x="4127" y="9704"/>
                    <a:pt x="3655" y="9515"/>
                    <a:pt x="3340" y="9169"/>
                  </a:cubicBezTo>
                  <a:cubicBezTo>
                    <a:pt x="3182" y="9011"/>
                    <a:pt x="3182" y="8791"/>
                    <a:pt x="3340" y="8665"/>
                  </a:cubicBezTo>
                  <a:cubicBezTo>
                    <a:pt x="3418" y="8586"/>
                    <a:pt x="3513" y="8547"/>
                    <a:pt x="3603" y="8547"/>
                  </a:cubicBezTo>
                  <a:cubicBezTo>
                    <a:pt x="3694" y="8547"/>
                    <a:pt x="3781" y="8586"/>
                    <a:pt x="3844" y="8665"/>
                  </a:cubicBezTo>
                  <a:cubicBezTo>
                    <a:pt x="4064" y="8885"/>
                    <a:pt x="4348" y="8996"/>
                    <a:pt x="4631" y="8996"/>
                  </a:cubicBezTo>
                  <a:cubicBezTo>
                    <a:pt x="4915" y="8996"/>
                    <a:pt x="5198" y="8885"/>
                    <a:pt x="5419" y="8665"/>
                  </a:cubicBezTo>
                  <a:cubicBezTo>
                    <a:pt x="5498" y="8586"/>
                    <a:pt x="5600" y="8547"/>
                    <a:pt x="5695" y="8547"/>
                  </a:cubicBezTo>
                  <a:close/>
                  <a:moveTo>
                    <a:pt x="4663" y="1"/>
                  </a:moveTo>
                  <a:cubicBezTo>
                    <a:pt x="2426" y="1"/>
                    <a:pt x="599" y="1828"/>
                    <a:pt x="599" y="4097"/>
                  </a:cubicBezTo>
                  <a:lnTo>
                    <a:pt x="599" y="6270"/>
                  </a:lnTo>
                  <a:cubicBezTo>
                    <a:pt x="158" y="7751"/>
                    <a:pt x="441" y="9137"/>
                    <a:pt x="1260" y="10240"/>
                  </a:cubicBezTo>
                  <a:cubicBezTo>
                    <a:pt x="2079" y="11343"/>
                    <a:pt x="3340" y="11973"/>
                    <a:pt x="4663" y="11973"/>
                  </a:cubicBezTo>
                  <a:cubicBezTo>
                    <a:pt x="6018" y="11973"/>
                    <a:pt x="7309" y="11343"/>
                    <a:pt x="8097" y="10240"/>
                  </a:cubicBezTo>
                  <a:cubicBezTo>
                    <a:pt x="8916" y="9169"/>
                    <a:pt x="9200" y="7783"/>
                    <a:pt x="8758" y="6270"/>
                  </a:cubicBezTo>
                  <a:lnTo>
                    <a:pt x="8758" y="4097"/>
                  </a:lnTo>
                  <a:cubicBezTo>
                    <a:pt x="8758" y="2994"/>
                    <a:pt x="8349" y="1954"/>
                    <a:pt x="7593" y="1167"/>
                  </a:cubicBezTo>
                  <a:cubicBezTo>
                    <a:pt x="6805" y="379"/>
                    <a:pt x="5766" y="1"/>
                    <a:pt x="4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88"/>
            <p:cNvSpPr/>
            <p:nvPr/>
          </p:nvSpPr>
          <p:spPr>
            <a:xfrm>
              <a:off x="-54612025" y="3198925"/>
              <a:ext cx="96100" cy="123675"/>
            </a:xfrm>
            <a:custGeom>
              <a:avLst/>
              <a:gdLst/>
              <a:ahLst/>
              <a:cxnLst/>
              <a:rect l="l" t="t" r="r" b="b"/>
              <a:pathLst>
                <a:path w="3844" h="4947" extrusionOk="0">
                  <a:moveTo>
                    <a:pt x="851" y="0"/>
                  </a:moveTo>
                  <a:cubicBezTo>
                    <a:pt x="536" y="0"/>
                    <a:pt x="221" y="95"/>
                    <a:pt x="1" y="252"/>
                  </a:cubicBezTo>
                  <a:cubicBezTo>
                    <a:pt x="662" y="504"/>
                    <a:pt x="1261" y="882"/>
                    <a:pt x="1765" y="1418"/>
                  </a:cubicBezTo>
                  <a:cubicBezTo>
                    <a:pt x="2679" y="2363"/>
                    <a:pt x="3183" y="3560"/>
                    <a:pt x="3183" y="4821"/>
                  </a:cubicBezTo>
                  <a:lnTo>
                    <a:pt x="3183" y="4947"/>
                  </a:lnTo>
                  <a:cubicBezTo>
                    <a:pt x="3592" y="4695"/>
                    <a:pt x="3844" y="4253"/>
                    <a:pt x="3844" y="3749"/>
                  </a:cubicBezTo>
                  <a:cubicBezTo>
                    <a:pt x="3844" y="3466"/>
                    <a:pt x="3781" y="3214"/>
                    <a:pt x="3655" y="2993"/>
                  </a:cubicBezTo>
                  <a:cubicBezTo>
                    <a:pt x="3781" y="2741"/>
                    <a:pt x="3844" y="2521"/>
                    <a:pt x="3844" y="2237"/>
                  </a:cubicBezTo>
                  <a:cubicBezTo>
                    <a:pt x="3844" y="1380"/>
                    <a:pt x="3123" y="716"/>
                    <a:pt x="2330" y="716"/>
                  </a:cubicBezTo>
                  <a:cubicBezTo>
                    <a:pt x="2279" y="716"/>
                    <a:pt x="2227" y="719"/>
                    <a:pt x="2174" y="725"/>
                  </a:cubicBezTo>
                  <a:cubicBezTo>
                    <a:pt x="1891" y="252"/>
                    <a:pt x="1418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88"/>
            <p:cNvSpPr/>
            <p:nvPr/>
          </p:nvSpPr>
          <p:spPr>
            <a:xfrm>
              <a:off x="-54793175" y="3353300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757" y="0"/>
                  </a:moveTo>
                  <a:cubicBezTo>
                    <a:pt x="316" y="284"/>
                    <a:pt x="0" y="756"/>
                    <a:pt x="0" y="1292"/>
                  </a:cubicBezTo>
                  <a:cubicBezTo>
                    <a:pt x="0" y="1765"/>
                    <a:pt x="190" y="2174"/>
                    <a:pt x="536" y="2426"/>
                  </a:cubicBezTo>
                  <a:cubicBezTo>
                    <a:pt x="505" y="1859"/>
                    <a:pt x="599" y="1292"/>
                    <a:pt x="757" y="756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5" name="Google Shape;7245;p88"/>
          <p:cNvGrpSpPr/>
          <p:nvPr/>
        </p:nvGrpSpPr>
        <p:grpSpPr>
          <a:xfrm>
            <a:off x="4859020" y="3371455"/>
            <a:ext cx="358999" cy="342991"/>
            <a:chOff x="-54812875" y="3596675"/>
            <a:chExt cx="319025" cy="304800"/>
          </a:xfrm>
          <a:solidFill>
            <a:schemeClr val="tx1"/>
          </a:solidFill>
        </p:grpSpPr>
        <p:sp>
          <p:nvSpPr>
            <p:cNvPr id="7246" name="Google Shape;7246;p88"/>
            <p:cNvSpPr/>
            <p:nvPr/>
          </p:nvSpPr>
          <p:spPr>
            <a:xfrm>
              <a:off x="-54812875" y="3607700"/>
              <a:ext cx="74850" cy="293775"/>
            </a:xfrm>
            <a:custGeom>
              <a:avLst/>
              <a:gdLst/>
              <a:ahLst/>
              <a:cxnLst/>
              <a:rect l="l" t="t" r="r" b="b"/>
              <a:pathLst>
                <a:path w="2994" h="11751" extrusionOk="0">
                  <a:moveTo>
                    <a:pt x="1482" y="0"/>
                  </a:moveTo>
                  <a:lnTo>
                    <a:pt x="1482" y="2710"/>
                  </a:lnTo>
                  <a:cubicBezTo>
                    <a:pt x="1482" y="3749"/>
                    <a:pt x="1261" y="4789"/>
                    <a:pt x="788" y="5734"/>
                  </a:cubicBezTo>
                  <a:cubicBezTo>
                    <a:pt x="284" y="6805"/>
                    <a:pt x="1" y="7971"/>
                    <a:pt x="1" y="9168"/>
                  </a:cubicBezTo>
                  <a:cubicBezTo>
                    <a:pt x="1" y="10050"/>
                    <a:pt x="505" y="10901"/>
                    <a:pt x="1261" y="11405"/>
                  </a:cubicBezTo>
                  <a:lnTo>
                    <a:pt x="1639" y="11689"/>
                  </a:lnTo>
                  <a:cubicBezTo>
                    <a:pt x="1707" y="11731"/>
                    <a:pt x="1781" y="11750"/>
                    <a:pt x="1854" y="11750"/>
                  </a:cubicBezTo>
                  <a:cubicBezTo>
                    <a:pt x="2052" y="11750"/>
                    <a:pt x="2238" y="11604"/>
                    <a:pt x="2238" y="11374"/>
                  </a:cubicBezTo>
                  <a:lnTo>
                    <a:pt x="2238" y="9326"/>
                  </a:lnTo>
                  <a:cubicBezTo>
                    <a:pt x="2238" y="8570"/>
                    <a:pt x="2364" y="7751"/>
                    <a:pt x="2584" y="7026"/>
                  </a:cubicBezTo>
                  <a:cubicBezTo>
                    <a:pt x="2836" y="6270"/>
                    <a:pt x="2994" y="5545"/>
                    <a:pt x="2994" y="4758"/>
                  </a:cubicBezTo>
                  <a:lnTo>
                    <a:pt x="2994" y="3718"/>
                  </a:lnTo>
                  <a:lnTo>
                    <a:pt x="14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88"/>
            <p:cNvSpPr/>
            <p:nvPr/>
          </p:nvSpPr>
          <p:spPr>
            <a:xfrm>
              <a:off x="-54662425" y="3621875"/>
              <a:ext cx="18125" cy="61450"/>
            </a:xfrm>
            <a:custGeom>
              <a:avLst/>
              <a:gdLst/>
              <a:ahLst/>
              <a:cxnLst/>
              <a:rect l="l" t="t" r="r" b="b"/>
              <a:pathLst>
                <a:path w="725" h="2458" extrusionOk="0">
                  <a:moveTo>
                    <a:pt x="347" y="0"/>
                  </a:moveTo>
                  <a:cubicBezTo>
                    <a:pt x="158" y="315"/>
                    <a:pt x="0" y="757"/>
                    <a:pt x="0" y="1229"/>
                  </a:cubicBezTo>
                  <a:cubicBezTo>
                    <a:pt x="0" y="1702"/>
                    <a:pt x="189" y="2143"/>
                    <a:pt x="347" y="2458"/>
                  </a:cubicBezTo>
                  <a:cubicBezTo>
                    <a:pt x="504" y="2143"/>
                    <a:pt x="725" y="1702"/>
                    <a:pt x="725" y="1229"/>
                  </a:cubicBezTo>
                  <a:cubicBezTo>
                    <a:pt x="725" y="757"/>
                    <a:pt x="504" y="315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88"/>
            <p:cNvSpPr/>
            <p:nvPr/>
          </p:nvSpPr>
          <p:spPr>
            <a:xfrm>
              <a:off x="-54737250" y="3652600"/>
              <a:ext cx="66175" cy="37825"/>
            </a:xfrm>
            <a:custGeom>
              <a:avLst/>
              <a:gdLst/>
              <a:ahLst/>
              <a:cxnLst/>
              <a:rect l="l" t="t" r="r" b="b"/>
              <a:pathLst>
                <a:path w="2647" h="1513" extrusionOk="0">
                  <a:moveTo>
                    <a:pt x="0" y="0"/>
                  </a:moveTo>
                  <a:lnTo>
                    <a:pt x="599" y="1512"/>
                  </a:lnTo>
                  <a:lnTo>
                    <a:pt x="2647" y="1512"/>
                  </a:lnTo>
                  <a:cubicBezTo>
                    <a:pt x="2458" y="1103"/>
                    <a:pt x="2206" y="599"/>
                    <a:pt x="22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88"/>
            <p:cNvSpPr/>
            <p:nvPr/>
          </p:nvSpPr>
          <p:spPr>
            <a:xfrm>
              <a:off x="-54568700" y="3608475"/>
              <a:ext cx="74850" cy="293000"/>
            </a:xfrm>
            <a:custGeom>
              <a:avLst/>
              <a:gdLst/>
              <a:ahLst/>
              <a:cxnLst/>
              <a:rect l="l" t="t" r="r" b="b"/>
              <a:pathLst>
                <a:path w="2994" h="11720" extrusionOk="0">
                  <a:moveTo>
                    <a:pt x="1481" y="1"/>
                  </a:moveTo>
                  <a:lnTo>
                    <a:pt x="851" y="1576"/>
                  </a:lnTo>
                  <a:lnTo>
                    <a:pt x="0" y="3750"/>
                  </a:lnTo>
                  <a:lnTo>
                    <a:pt x="0" y="4727"/>
                  </a:lnTo>
                  <a:cubicBezTo>
                    <a:pt x="0" y="5514"/>
                    <a:pt x="158" y="6270"/>
                    <a:pt x="378" y="6995"/>
                  </a:cubicBezTo>
                  <a:cubicBezTo>
                    <a:pt x="630" y="7751"/>
                    <a:pt x="757" y="8539"/>
                    <a:pt x="757" y="9295"/>
                  </a:cubicBezTo>
                  <a:lnTo>
                    <a:pt x="757" y="11343"/>
                  </a:lnTo>
                  <a:cubicBezTo>
                    <a:pt x="757" y="11573"/>
                    <a:pt x="925" y="11719"/>
                    <a:pt x="1115" y="11719"/>
                  </a:cubicBezTo>
                  <a:cubicBezTo>
                    <a:pt x="1184" y="11719"/>
                    <a:pt x="1256" y="11700"/>
                    <a:pt x="1324" y="11658"/>
                  </a:cubicBezTo>
                  <a:lnTo>
                    <a:pt x="1733" y="11374"/>
                  </a:lnTo>
                  <a:cubicBezTo>
                    <a:pt x="2489" y="10870"/>
                    <a:pt x="2993" y="10051"/>
                    <a:pt x="2993" y="9137"/>
                  </a:cubicBezTo>
                  <a:cubicBezTo>
                    <a:pt x="2993" y="8003"/>
                    <a:pt x="2710" y="6774"/>
                    <a:pt x="2206" y="5735"/>
                  </a:cubicBezTo>
                  <a:cubicBezTo>
                    <a:pt x="1733" y="4790"/>
                    <a:pt x="1481" y="3781"/>
                    <a:pt x="1481" y="2710"/>
                  </a:cubicBezTo>
                  <a:lnTo>
                    <a:pt x="14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88"/>
            <p:cNvSpPr/>
            <p:nvPr/>
          </p:nvSpPr>
          <p:spPr>
            <a:xfrm>
              <a:off x="-54636450" y="3652600"/>
              <a:ext cx="66975" cy="37825"/>
            </a:xfrm>
            <a:custGeom>
              <a:avLst/>
              <a:gdLst/>
              <a:ahLst/>
              <a:cxnLst/>
              <a:rect l="l" t="t" r="r" b="b"/>
              <a:pathLst>
                <a:path w="2679" h="1513" extrusionOk="0">
                  <a:moveTo>
                    <a:pt x="411" y="0"/>
                  </a:moveTo>
                  <a:cubicBezTo>
                    <a:pt x="411" y="599"/>
                    <a:pt x="221" y="1103"/>
                    <a:pt x="1" y="1512"/>
                  </a:cubicBezTo>
                  <a:lnTo>
                    <a:pt x="2080" y="1512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88"/>
            <p:cNvSpPr/>
            <p:nvPr/>
          </p:nvSpPr>
          <p:spPr>
            <a:xfrm>
              <a:off x="-54760100" y="3596675"/>
              <a:ext cx="212675" cy="37025"/>
            </a:xfrm>
            <a:custGeom>
              <a:avLst/>
              <a:gdLst/>
              <a:ahLst/>
              <a:cxnLst/>
              <a:rect l="l" t="t" r="r" b="b"/>
              <a:pathLst>
                <a:path w="8507" h="1481" extrusionOk="0">
                  <a:moveTo>
                    <a:pt x="1" y="0"/>
                  </a:moveTo>
                  <a:lnTo>
                    <a:pt x="599" y="1481"/>
                  </a:lnTo>
                  <a:lnTo>
                    <a:pt x="3246" y="1481"/>
                  </a:lnTo>
                  <a:cubicBezTo>
                    <a:pt x="3466" y="693"/>
                    <a:pt x="3939" y="158"/>
                    <a:pt x="4002" y="95"/>
                  </a:cubicBezTo>
                  <a:cubicBezTo>
                    <a:pt x="4081" y="32"/>
                    <a:pt x="4183" y="0"/>
                    <a:pt x="4281" y="0"/>
                  </a:cubicBezTo>
                  <a:close/>
                  <a:moveTo>
                    <a:pt x="4281" y="0"/>
                  </a:moveTo>
                  <a:cubicBezTo>
                    <a:pt x="4380" y="0"/>
                    <a:pt x="4474" y="32"/>
                    <a:pt x="4537" y="95"/>
                  </a:cubicBezTo>
                  <a:cubicBezTo>
                    <a:pt x="4569" y="158"/>
                    <a:pt x="5041" y="693"/>
                    <a:pt x="5294" y="1481"/>
                  </a:cubicBezTo>
                  <a:lnTo>
                    <a:pt x="7940" y="1481"/>
                  </a:ln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88"/>
            <p:cNvSpPr/>
            <p:nvPr/>
          </p:nvSpPr>
          <p:spPr>
            <a:xfrm>
              <a:off x="-54738050" y="3708500"/>
              <a:ext cx="169375" cy="186700"/>
            </a:xfrm>
            <a:custGeom>
              <a:avLst/>
              <a:gdLst/>
              <a:ahLst/>
              <a:cxnLst/>
              <a:rect l="l" t="t" r="r" b="b"/>
              <a:pathLst>
                <a:path w="6775" h="7468" extrusionOk="0">
                  <a:moveTo>
                    <a:pt x="1891" y="1513"/>
                  </a:moveTo>
                  <a:cubicBezTo>
                    <a:pt x="2080" y="1513"/>
                    <a:pt x="2238" y="1671"/>
                    <a:pt x="2238" y="1860"/>
                  </a:cubicBezTo>
                  <a:cubicBezTo>
                    <a:pt x="2238" y="2049"/>
                    <a:pt x="2080" y="2206"/>
                    <a:pt x="1891" y="2206"/>
                  </a:cubicBezTo>
                  <a:cubicBezTo>
                    <a:pt x="1702" y="2206"/>
                    <a:pt x="1545" y="2112"/>
                    <a:pt x="1545" y="1860"/>
                  </a:cubicBezTo>
                  <a:cubicBezTo>
                    <a:pt x="1545" y="1671"/>
                    <a:pt x="1702" y="1513"/>
                    <a:pt x="1891" y="1513"/>
                  </a:cubicBezTo>
                  <a:close/>
                  <a:moveTo>
                    <a:pt x="4884" y="1545"/>
                  </a:moveTo>
                  <a:cubicBezTo>
                    <a:pt x="5073" y="1545"/>
                    <a:pt x="5231" y="1702"/>
                    <a:pt x="5231" y="1891"/>
                  </a:cubicBezTo>
                  <a:cubicBezTo>
                    <a:pt x="5231" y="2112"/>
                    <a:pt x="5073" y="2269"/>
                    <a:pt x="4884" y="2269"/>
                  </a:cubicBezTo>
                  <a:cubicBezTo>
                    <a:pt x="4695" y="2269"/>
                    <a:pt x="4538" y="2112"/>
                    <a:pt x="4538" y="1891"/>
                  </a:cubicBezTo>
                  <a:cubicBezTo>
                    <a:pt x="4538" y="1702"/>
                    <a:pt x="4695" y="1545"/>
                    <a:pt x="4884" y="1545"/>
                  </a:cubicBezTo>
                  <a:close/>
                  <a:moveTo>
                    <a:pt x="4404" y="4073"/>
                  </a:moveTo>
                  <a:cubicBezTo>
                    <a:pt x="4498" y="4073"/>
                    <a:pt x="4585" y="4112"/>
                    <a:pt x="4632" y="4191"/>
                  </a:cubicBezTo>
                  <a:cubicBezTo>
                    <a:pt x="4853" y="4286"/>
                    <a:pt x="4853" y="4538"/>
                    <a:pt x="4695" y="4695"/>
                  </a:cubicBezTo>
                  <a:cubicBezTo>
                    <a:pt x="4317" y="5042"/>
                    <a:pt x="3844" y="5231"/>
                    <a:pt x="3340" y="5231"/>
                  </a:cubicBezTo>
                  <a:cubicBezTo>
                    <a:pt x="2836" y="5231"/>
                    <a:pt x="2364" y="5042"/>
                    <a:pt x="2049" y="4695"/>
                  </a:cubicBezTo>
                  <a:cubicBezTo>
                    <a:pt x="1891" y="4538"/>
                    <a:pt x="1891" y="4286"/>
                    <a:pt x="2049" y="4191"/>
                  </a:cubicBezTo>
                  <a:cubicBezTo>
                    <a:pt x="2127" y="4112"/>
                    <a:pt x="2222" y="4073"/>
                    <a:pt x="2312" y="4073"/>
                  </a:cubicBezTo>
                  <a:cubicBezTo>
                    <a:pt x="2403" y="4073"/>
                    <a:pt x="2490" y="4112"/>
                    <a:pt x="2553" y="4191"/>
                  </a:cubicBezTo>
                  <a:cubicBezTo>
                    <a:pt x="2773" y="4412"/>
                    <a:pt x="3057" y="4522"/>
                    <a:pt x="3340" y="4522"/>
                  </a:cubicBezTo>
                  <a:cubicBezTo>
                    <a:pt x="3624" y="4522"/>
                    <a:pt x="3907" y="4412"/>
                    <a:pt x="4128" y="4191"/>
                  </a:cubicBezTo>
                  <a:cubicBezTo>
                    <a:pt x="4207" y="4112"/>
                    <a:pt x="4309" y="4073"/>
                    <a:pt x="4404" y="4073"/>
                  </a:cubicBezTo>
                  <a:close/>
                  <a:moveTo>
                    <a:pt x="757" y="1"/>
                  </a:moveTo>
                  <a:lnTo>
                    <a:pt x="757" y="694"/>
                  </a:lnTo>
                  <a:cubicBezTo>
                    <a:pt x="757" y="1513"/>
                    <a:pt x="631" y="2332"/>
                    <a:pt x="347" y="3088"/>
                  </a:cubicBezTo>
                  <a:cubicBezTo>
                    <a:pt x="1" y="4160"/>
                    <a:pt x="1" y="4947"/>
                    <a:pt x="1" y="5672"/>
                  </a:cubicBezTo>
                  <a:cubicBezTo>
                    <a:pt x="757" y="6743"/>
                    <a:pt x="2017" y="7468"/>
                    <a:pt x="3403" y="7468"/>
                  </a:cubicBezTo>
                  <a:cubicBezTo>
                    <a:pt x="4758" y="7468"/>
                    <a:pt x="6018" y="6774"/>
                    <a:pt x="6774" y="5672"/>
                  </a:cubicBezTo>
                  <a:cubicBezTo>
                    <a:pt x="6774" y="4947"/>
                    <a:pt x="6774" y="4160"/>
                    <a:pt x="6428" y="3088"/>
                  </a:cubicBezTo>
                  <a:cubicBezTo>
                    <a:pt x="6144" y="2332"/>
                    <a:pt x="6018" y="1513"/>
                    <a:pt x="6018" y="694"/>
                  </a:cubicBezTo>
                  <a:lnTo>
                    <a:pt x="60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3" name="Google Shape;7253;p88"/>
          <p:cNvSpPr/>
          <p:nvPr/>
        </p:nvSpPr>
        <p:spPr>
          <a:xfrm>
            <a:off x="5033910" y="3745725"/>
            <a:ext cx="8018" cy="900"/>
          </a:xfrm>
          <a:custGeom>
            <a:avLst/>
            <a:gdLst/>
            <a:ahLst/>
            <a:cxnLst/>
            <a:rect l="l" t="t" r="r" b="b"/>
            <a:pathLst>
              <a:path w="285" h="32" extrusionOk="0">
                <a:moveTo>
                  <a:pt x="1" y="0"/>
                </a:moveTo>
                <a:cubicBezTo>
                  <a:pt x="95" y="32"/>
                  <a:pt x="158" y="32"/>
                  <a:pt x="284" y="32"/>
                </a:cubicBezTo>
                <a:cubicBezTo>
                  <a:pt x="221" y="32"/>
                  <a:pt x="127" y="0"/>
                  <a:pt x="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4" name="Google Shape;7254;p88"/>
          <p:cNvSpPr/>
          <p:nvPr/>
        </p:nvSpPr>
        <p:spPr>
          <a:xfrm>
            <a:off x="5034361" y="3746598"/>
            <a:ext cx="7118" cy="928"/>
          </a:xfrm>
          <a:custGeom>
            <a:avLst/>
            <a:gdLst/>
            <a:ahLst/>
            <a:cxnLst/>
            <a:rect l="l" t="t" r="r" b="b"/>
            <a:pathLst>
              <a:path w="253" h="33" extrusionOk="0">
                <a:moveTo>
                  <a:pt x="253" y="1"/>
                </a:moveTo>
                <a:lnTo>
                  <a:pt x="253" y="1"/>
                </a:lnTo>
                <a:cubicBezTo>
                  <a:pt x="189" y="1"/>
                  <a:pt x="64" y="1"/>
                  <a:pt x="1" y="32"/>
                </a:cubicBezTo>
                <a:cubicBezTo>
                  <a:pt x="95" y="1"/>
                  <a:pt x="190" y="1"/>
                  <a:pt x="253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55" name="Google Shape;7255;p88"/>
          <p:cNvGrpSpPr/>
          <p:nvPr/>
        </p:nvGrpSpPr>
        <p:grpSpPr>
          <a:xfrm>
            <a:off x="4881188" y="3827938"/>
            <a:ext cx="314662" cy="358099"/>
            <a:chOff x="-54793175" y="3982600"/>
            <a:chExt cx="279625" cy="318225"/>
          </a:xfrm>
          <a:solidFill>
            <a:schemeClr val="tx1"/>
          </a:solidFill>
        </p:grpSpPr>
        <p:sp>
          <p:nvSpPr>
            <p:cNvPr id="7256" name="Google Shape;7256;p88"/>
            <p:cNvSpPr/>
            <p:nvPr/>
          </p:nvSpPr>
          <p:spPr>
            <a:xfrm>
              <a:off x="-54646675" y="3982600"/>
              <a:ext cx="113425" cy="111075"/>
            </a:xfrm>
            <a:custGeom>
              <a:avLst/>
              <a:gdLst/>
              <a:ahLst/>
              <a:cxnLst/>
              <a:rect l="l" t="t" r="r" b="b"/>
              <a:pathLst>
                <a:path w="4537" h="4443" extrusionOk="0">
                  <a:moveTo>
                    <a:pt x="0" y="1"/>
                  </a:moveTo>
                  <a:cubicBezTo>
                    <a:pt x="1261" y="221"/>
                    <a:pt x="2237" y="2080"/>
                    <a:pt x="2332" y="4443"/>
                  </a:cubicBezTo>
                  <a:lnTo>
                    <a:pt x="4128" y="4443"/>
                  </a:lnTo>
                  <a:cubicBezTo>
                    <a:pt x="4380" y="4443"/>
                    <a:pt x="4537" y="4254"/>
                    <a:pt x="4506" y="4002"/>
                  </a:cubicBezTo>
                  <a:cubicBezTo>
                    <a:pt x="4128" y="1859"/>
                    <a:pt x="2300" y="158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88"/>
            <p:cNvSpPr/>
            <p:nvPr/>
          </p:nvSpPr>
          <p:spPr>
            <a:xfrm>
              <a:off x="-54644325" y="4003075"/>
              <a:ext cx="36250" cy="90600"/>
            </a:xfrm>
            <a:custGeom>
              <a:avLst/>
              <a:gdLst/>
              <a:ahLst/>
              <a:cxnLst/>
              <a:rect l="l" t="t" r="r" b="b"/>
              <a:pathLst>
                <a:path w="1450" h="3624" extrusionOk="0">
                  <a:moveTo>
                    <a:pt x="1" y="1"/>
                  </a:moveTo>
                  <a:lnTo>
                    <a:pt x="1" y="3624"/>
                  </a:lnTo>
                  <a:lnTo>
                    <a:pt x="1450" y="3624"/>
                  </a:lnTo>
                  <a:cubicBezTo>
                    <a:pt x="1419" y="1765"/>
                    <a:pt x="726" y="379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88"/>
            <p:cNvSpPr/>
            <p:nvPr/>
          </p:nvSpPr>
          <p:spPr>
            <a:xfrm>
              <a:off x="-54773475" y="3983400"/>
              <a:ext cx="113425" cy="111075"/>
            </a:xfrm>
            <a:custGeom>
              <a:avLst/>
              <a:gdLst/>
              <a:ahLst/>
              <a:cxnLst/>
              <a:rect l="l" t="t" r="r" b="b"/>
              <a:pathLst>
                <a:path w="4537" h="4443" extrusionOk="0">
                  <a:moveTo>
                    <a:pt x="4537" y="0"/>
                  </a:moveTo>
                  <a:lnTo>
                    <a:pt x="4537" y="0"/>
                  </a:lnTo>
                  <a:cubicBezTo>
                    <a:pt x="2237" y="126"/>
                    <a:pt x="378" y="1827"/>
                    <a:pt x="32" y="4033"/>
                  </a:cubicBezTo>
                  <a:cubicBezTo>
                    <a:pt x="0" y="4253"/>
                    <a:pt x="189" y="4442"/>
                    <a:pt x="378" y="4442"/>
                  </a:cubicBezTo>
                  <a:lnTo>
                    <a:pt x="2205" y="4442"/>
                  </a:lnTo>
                  <a:cubicBezTo>
                    <a:pt x="2268" y="2079"/>
                    <a:pt x="3277" y="252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88"/>
            <p:cNvSpPr/>
            <p:nvPr/>
          </p:nvSpPr>
          <p:spPr>
            <a:xfrm>
              <a:off x="-54699450" y="4003075"/>
              <a:ext cx="36250" cy="90600"/>
            </a:xfrm>
            <a:custGeom>
              <a:avLst/>
              <a:gdLst/>
              <a:ahLst/>
              <a:cxnLst/>
              <a:rect l="l" t="t" r="r" b="b"/>
              <a:pathLst>
                <a:path w="1450" h="3624" extrusionOk="0">
                  <a:moveTo>
                    <a:pt x="1450" y="1"/>
                  </a:moveTo>
                  <a:cubicBezTo>
                    <a:pt x="725" y="379"/>
                    <a:pt x="64" y="1765"/>
                    <a:pt x="1" y="3624"/>
                  </a:cubicBezTo>
                  <a:lnTo>
                    <a:pt x="1450" y="3624"/>
                  </a:lnTo>
                  <a:lnTo>
                    <a:pt x="14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88"/>
            <p:cNvSpPr/>
            <p:nvPr/>
          </p:nvSpPr>
          <p:spPr>
            <a:xfrm>
              <a:off x="-54756150" y="4112550"/>
              <a:ext cx="204800" cy="188275"/>
            </a:xfrm>
            <a:custGeom>
              <a:avLst/>
              <a:gdLst/>
              <a:ahLst/>
              <a:cxnLst/>
              <a:rect l="l" t="t" r="r" b="b"/>
              <a:pathLst>
                <a:path w="8192" h="7531" extrusionOk="0">
                  <a:moveTo>
                    <a:pt x="2615" y="1545"/>
                  </a:moveTo>
                  <a:cubicBezTo>
                    <a:pt x="2804" y="1545"/>
                    <a:pt x="2962" y="1671"/>
                    <a:pt x="2962" y="1891"/>
                  </a:cubicBezTo>
                  <a:cubicBezTo>
                    <a:pt x="2962" y="2080"/>
                    <a:pt x="2804" y="2238"/>
                    <a:pt x="2615" y="2238"/>
                  </a:cubicBezTo>
                  <a:cubicBezTo>
                    <a:pt x="2426" y="2238"/>
                    <a:pt x="2269" y="2080"/>
                    <a:pt x="2269" y="1891"/>
                  </a:cubicBezTo>
                  <a:cubicBezTo>
                    <a:pt x="2269" y="1702"/>
                    <a:pt x="2426" y="1545"/>
                    <a:pt x="2615" y="1545"/>
                  </a:cubicBezTo>
                  <a:close/>
                  <a:moveTo>
                    <a:pt x="5608" y="1545"/>
                  </a:moveTo>
                  <a:cubicBezTo>
                    <a:pt x="5797" y="1545"/>
                    <a:pt x="5955" y="1671"/>
                    <a:pt x="5955" y="1891"/>
                  </a:cubicBezTo>
                  <a:cubicBezTo>
                    <a:pt x="5955" y="2080"/>
                    <a:pt x="5797" y="2238"/>
                    <a:pt x="5608" y="2238"/>
                  </a:cubicBezTo>
                  <a:cubicBezTo>
                    <a:pt x="5419" y="2238"/>
                    <a:pt x="5262" y="2080"/>
                    <a:pt x="5262" y="1891"/>
                  </a:cubicBezTo>
                  <a:cubicBezTo>
                    <a:pt x="5199" y="1702"/>
                    <a:pt x="5419" y="1545"/>
                    <a:pt x="5608" y="1545"/>
                  </a:cubicBezTo>
                  <a:close/>
                  <a:moveTo>
                    <a:pt x="5163" y="4104"/>
                  </a:moveTo>
                  <a:cubicBezTo>
                    <a:pt x="5262" y="4104"/>
                    <a:pt x="5356" y="4144"/>
                    <a:pt x="5419" y="4223"/>
                  </a:cubicBezTo>
                  <a:cubicBezTo>
                    <a:pt x="5577" y="4380"/>
                    <a:pt x="5577" y="4601"/>
                    <a:pt x="5419" y="4727"/>
                  </a:cubicBezTo>
                  <a:cubicBezTo>
                    <a:pt x="5073" y="5073"/>
                    <a:pt x="4568" y="5262"/>
                    <a:pt x="4064" y="5262"/>
                  </a:cubicBezTo>
                  <a:cubicBezTo>
                    <a:pt x="3560" y="5262"/>
                    <a:pt x="3088" y="5073"/>
                    <a:pt x="2773" y="4727"/>
                  </a:cubicBezTo>
                  <a:cubicBezTo>
                    <a:pt x="2615" y="4569"/>
                    <a:pt x="2615" y="4317"/>
                    <a:pt x="2773" y="4223"/>
                  </a:cubicBezTo>
                  <a:cubicBezTo>
                    <a:pt x="2851" y="4144"/>
                    <a:pt x="2946" y="4104"/>
                    <a:pt x="3040" y="4104"/>
                  </a:cubicBezTo>
                  <a:cubicBezTo>
                    <a:pt x="3135" y="4104"/>
                    <a:pt x="3229" y="4144"/>
                    <a:pt x="3308" y="4223"/>
                  </a:cubicBezTo>
                  <a:cubicBezTo>
                    <a:pt x="3529" y="4427"/>
                    <a:pt x="3820" y="4530"/>
                    <a:pt x="4108" y="4530"/>
                  </a:cubicBezTo>
                  <a:cubicBezTo>
                    <a:pt x="4395" y="4530"/>
                    <a:pt x="4679" y="4427"/>
                    <a:pt x="4883" y="4223"/>
                  </a:cubicBezTo>
                  <a:cubicBezTo>
                    <a:pt x="4962" y="4144"/>
                    <a:pt x="5065" y="4104"/>
                    <a:pt x="5163" y="4104"/>
                  </a:cubicBezTo>
                  <a:close/>
                  <a:moveTo>
                    <a:pt x="0" y="1"/>
                  </a:moveTo>
                  <a:lnTo>
                    <a:pt x="0" y="3435"/>
                  </a:lnTo>
                  <a:cubicBezTo>
                    <a:pt x="0" y="5672"/>
                    <a:pt x="1859" y="7531"/>
                    <a:pt x="4096" y="7531"/>
                  </a:cubicBezTo>
                  <a:cubicBezTo>
                    <a:pt x="6364" y="7531"/>
                    <a:pt x="8191" y="5672"/>
                    <a:pt x="8191" y="3435"/>
                  </a:cubicBezTo>
                  <a:lnTo>
                    <a:pt x="81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88"/>
            <p:cNvSpPr/>
            <p:nvPr/>
          </p:nvSpPr>
          <p:spPr>
            <a:xfrm>
              <a:off x="-54532475" y="4136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300"/>
                    <a:pt x="757" y="1828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88"/>
            <p:cNvSpPr/>
            <p:nvPr/>
          </p:nvSpPr>
          <p:spPr>
            <a:xfrm>
              <a:off x="-54793175" y="4136975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757" y="1"/>
                  </a:moveTo>
                  <a:cubicBezTo>
                    <a:pt x="316" y="284"/>
                    <a:pt x="0" y="757"/>
                    <a:pt x="0" y="1292"/>
                  </a:cubicBezTo>
                  <a:cubicBezTo>
                    <a:pt x="0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3" name="Google Shape;7263;p88"/>
          <p:cNvGrpSpPr/>
          <p:nvPr/>
        </p:nvGrpSpPr>
        <p:grpSpPr>
          <a:xfrm>
            <a:off x="7092647" y="2887174"/>
            <a:ext cx="314662" cy="358099"/>
            <a:chOff x="-52832000" y="3192625"/>
            <a:chExt cx="279625" cy="318225"/>
          </a:xfrm>
          <a:solidFill>
            <a:schemeClr val="tx1"/>
          </a:solidFill>
        </p:grpSpPr>
        <p:sp>
          <p:nvSpPr>
            <p:cNvPr id="7264" name="Google Shape;7264;p88"/>
            <p:cNvSpPr/>
            <p:nvPr/>
          </p:nvSpPr>
          <p:spPr>
            <a:xfrm>
              <a:off x="-52574450" y="3306025"/>
              <a:ext cx="22075" cy="110300"/>
            </a:xfrm>
            <a:custGeom>
              <a:avLst/>
              <a:gdLst/>
              <a:ahLst/>
              <a:cxnLst/>
              <a:rect l="l" t="t" r="r" b="b"/>
              <a:pathLst>
                <a:path w="883" h="4412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348"/>
                    <a:pt x="127" y="726"/>
                    <a:pt x="127" y="1104"/>
                  </a:cubicBezTo>
                  <a:lnTo>
                    <a:pt x="127" y="3939"/>
                  </a:lnTo>
                  <a:cubicBezTo>
                    <a:pt x="127" y="4097"/>
                    <a:pt x="127" y="4254"/>
                    <a:pt x="95" y="4412"/>
                  </a:cubicBezTo>
                  <a:cubicBezTo>
                    <a:pt x="537" y="4254"/>
                    <a:pt x="883" y="3876"/>
                    <a:pt x="883" y="3341"/>
                  </a:cubicBezTo>
                  <a:lnTo>
                    <a:pt x="883" y="1104"/>
                  </a:lnTo>
                  <a:cubicBezTo>
                    <a:pt x="883" y="600"/>
                    <a:pt x="537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88"/>
            <p:cNvSpPr/>
            <p:nvPr/>
          </p:nvSpPr>
          <p:spPr>
            <a:xfrm>
              <a:off x="-52826475" y="3192625"/>
              <a:ext cx="267800" cy="100050"/>
            </a:xfrm>
            <a:custGeom>
              <a:avLst/>
              <a:gdLst/>
              <a:ahLst/>
              <a:cxnLst/>
              <a:rect l="l" t="t" r="r" b="b"/>
              <a:pathLst>
                <a:path w="10712" h="4002" extrusionOk="0">
                  <a:moveTo>
                    <a:pt x="5356" y="0"/>
                  </a:moveTo>
                  <a:cubicBezTo>
                    <a:pt x="2836" y="0"/>
                    <a:pt x="725" y="1670"/>
                    <a:pt x="0" y="4001"/>
                  </a:cubicBezTo>
                  <a:cubicBezTo>
                    <a:pt x="284" y="3844"/>
                    <a:pt x="567" y="3749"/>
                    <a:pt x="882" y="3749"/>
                  </a:cubicBezTo>
                  <a:cubicBezTo>
                    <a:pt x="1639" y="2017"/>
                    <a:pt x="3371" y="756"/>
                    <a:pt x="5356" y="756"/>
                  </a:cubicBezTo>
                  <a:cubicBezTo>
                    <a:pt x="7373" y="756"/>
                    <a:pt x="9105" y="1985"/>
                    <a:pt x="9861" y="3749"/>
                  </a:cubicBezTo>
                  <a:cubicBezTo>
                    <a:pt x="10176" y="3749"/>
                    <a:pt x="10492" y="3844"/>
                    <a:pt x="10712" y="4001"/>
                  </a:cubicBezTo>
                  <a:cubicBezTo>
                    <a:pt x="10019" y="1702"/>
                    <a:pt x="7877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88"/>
            <p:cNvSpPr/>
            <p:nvPr/>
          </p:nvSpPr>
          <p:spPr>
            <a:xfrm>
              <a:off x="-52794975" y="3361175"/>
              <a:ext cx="204800" cy="149675"/>
            </a:xfrm>
            <a:custGeom>
              <a:avLst/>
              <a:gdLst/>
              <a:ahLst/>
              <a:cxnLst/>
              <a:rect l="l" t="t" r="r" b="b"/>
              <a:pathLst>
                <a:path w="8192" h="5987" extrusionOk="0">
                  <a:moveTo>
                    <a:pt x="5132" y="2560"/>
                  </a:moveTo>
                  <a:cubicBezTo>
                    <a:pt x="5230" y="2560"/>
                    <a:pt x="5325" y="2599"/>
                    <a:pt x="5388" y="2678"/>
                  </a:cubicBezTo>
                  <a:cubicBezTo>
                    <a:pt x="5577" y="2836"/>
                    <a:pt x="5577" y="3088"/>
                    <a:pt x="5419" y="3182"/>
                  </a:cubicBezTo>
                  <a:cubicBezTo>
                    <a:pt x="5073" y="3560"/>
                    <a:pt x="4569" y="3749"/>
                    <a:pt x="4096" y="3749"/>
                  </a:cubicBezTo>
                  <a:cubicBezTo>
                    <a:pt x="3592" y="3749"/>
                    <a:pt x="3120" y="3560"/>
                    <a:pt x="2773" y="3182"/>
                  </a:cubicBezTo>
                  <a:cubicBezTo>
                    <a:pt x="2615" y="3025"/>
                    <a:pt x="2615" y="2804"/>
                    <a:pt x="2773" y="2678"/>
                  </a:cubicBezTo>
                  <a:cubicBezTo>
                    <a:pt x="2852" y="2599"/>
                    <a:pt x="2946" y="2560"/>
                    <a:pt x="3037" y="2560"/>
                  </a:cubicBezTo>
                  <a:cubicBezTo>
                    <a:pt x="3127" y="2560"/>
                    <a:pt x="3214" y="2599"/>
                    <a:pt x="3277" y="2678"/>
                  </a:cubicBezTo>
                  <a:cubicBezTo>
                    <a:pt x="3498" y="2899"/>
                    <a:pt x="3781" y="3009"/>
                    <a:pt x="4065" y="3009"/>
                  </a:cubicBezTo>
                  <a:cubicBezTo>
                    <a:pt x="4348" y="3009"/>
                    <a:pt x="4632" y="2899"/>
                    <a:pt x="4852" y="2678"/>
                  </a:cubicBezTo>
                  <a:cubicBezTo>
                    <a:pt x="4931" y="2599"/>
                    <a:pt x="5033" y="2560"/>
                    <a:pt x="5132" y="2560"/>
                  </a:cubicBezTo>
                  <a:close/>
                  <a:moveTo>
                    <a:pt x="1" y="0"/>
                  </a:moveTo>
                  <a:lnTo>
                    <a:pt x="1" y="1859"/>
                  </a:lnTo>
                  <a:cubicBezTo>
                    <a:pt x="1" y="2993"/>
                    <a:pt x="473" y="4127"/>
                    <a:pt x="1355" y="4915"/>
                  </a:cubicBezTo>
                  <a:cubicBezTo>
                    <a:pt x="2111" y="5640"/>
                    <a:pt x="3088" y="5986"/>
                    <a:pt x="4096" y="5986"/>
                  </a:cubicBezTo>
                  <a:lnTo>
                    <a:pt x="4506" y="5986"/>
                  </a:lnTo>
                  <a:cubicBezTo>
                    <a:pt x="6585" y="5797"/>
                    <a:pt x="8192" y="3907"/>
                    <a:pt x="8192" y="1733"/>
                  </a:cubicBezTo>
                  <a:lnTo>
                    <a:pt x="8192" y="32"/>
                  </a:lnTo>
                  <a:cubicBezTo>
                    <a:pt x="8192" y="1261"/>
                    <a:pt x="7215" y="2237"/>
                    <a:pt x="5955" y="2237"/>
                  </a:cubicBezTo>
                  <a:cubicBezTo>
                    <a:pt x="5167" y="2237"/>
                    <a:pt x="4506" y="1859"/>
                    <a:pt x="4096" y="1229"/>
                  </a:cubicBezTo>
                  <a:cubicBezTo>
                    <a:pt x="3718" y="1796"/>
                    <a:pt x="2994" y="2237"/>
                    <a:pt x="2269" y="2237"/>
                  </a:cubicBezTo>
                  <a:cubicBezTo>
                    <a:pt x="1040" y="2237"/>
                    <a:pt x="1" y="126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88"/>
            <p:cNvSpPr/>
            <p:nvPr/>
          </p:nvSpPr>
          <p:spPr>
            <a:xfrm>
              <a:off x="-52791025" y="3231225"/>
              <a:ext cx="137850" cy="74825"/>
            </a:xfrm>
            <a:custGeom>
              <a:avLst/>
              <a:gdLst/>
              <a:ahLst/>
              <a:cxnLst/>
              <a:rect l="l" t="t" r="r" b="b"/>
              <a:pathLst>
                <a:path w="5514" h="2993" extrusionOk="0">
                  <a:moveTo>
                    <a:pt x="3938" y="0"/>
                  </a:moveTo>
                  <a:cubicBezTo>
                    <a:pt x="2048" y="0"/>
                    <a:pt x="473" y="1260"/>
                    <a:pt x="0" y="2993"/>
                  </a:cubicBezTo>
                  <a:lnTo>
                    <a:pt x="1701" y="2993"/>
                  </a:lnTo>
                  <a:cubicBezTo>
                    <a:pt x="3434" y="2993"/>
                    <a:pt x="4946" y="1890"/>
                    <a:pt x="5513" y="315"/>
                  </a:cubicBezTo>
                  <a:cubicBezTo>
                    <a:pt x="5041" y="126"/>
                    <a:pt x="4505" y="0"/>
                    <a:pt x="3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88"/>
            <p:cNvSpPr/>
            <p:nvPr/>
          </p:nvSpPr>
          <p:spPr>
            <a:xfrm>
              <a:off x="-52683125" y="336195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0" y="1"/>
                  </a:moveTo>
                  <a:cubicBezTo>
                    <a:pt x="0" y="851"/>
                    <a:pt x="662" y="1513"/>
                    <a:pt x="1481" y="1513"/>
                  </a:cubicBezTo>
                  <a:cubicBezTo>
                    <a:pt x="2300" y="1513"/>
                    <a:pt x="2993" y="820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88"/>
            <p:cNvSpPr/>
            <p:nvPr/>
          </p:nvSpPr>
          <p:spPr>
            <a:xfrm>
              <a:off x="-52794975" y="3247750"/>
              <a:ext cx="204800" cy="104000"/>
            </a:xfrm>
            <a:custGeom>
              <a:avLst/>
              <a:gdLst/>
              <a:ahLst/>
              <a:cxnLst/>
              <a:rect l="l" t="t" r="r" b="b"/>
              <a:pathLst>
                <a:path w="8192" h="4160" extrusionOk="0">
                  <a:moveTo>
                    <a:pt x="6365" y="1"/>
                  </a:moveTo>
                  <a:cubicBezTo>
                    <a:pt x="5640" y="1828"/>
                    <a:pt x="3876" y="3025"/>
                    <a:pt x="1859" y="3025"/>
                  </a:cubicBezTo>
                  <a:lnTo>
                    <a:pt x="1" y="3025"/>
                  </a:lnTo>
                  <a:lnTo>
                    <a:pt x="1" y="3403"/>
                  </a:lnTo>
                  <a:lnTo>
                    <a:pt x="1" y="4159"/>
                  </a:lnTo>
                  <a:cubicBezTo>
                    <a:pt x="1" y="3939"/>
                    <a:pt x="158" y="3781"/>
                    <a:pt x="379" y="3781"/>
                  </a:cubicBezTo>
                  <a:lnTo>
                    <a:pt x="7814" y="3781"/>
                  </a:lnTo>
                  <a:cubicBezTo>
                    <a:pt x="8003" y="3781"/>
                    <a:pt x="8160" y="3939"/>
                    <a:pt x="8160" y="4159"/>
                  </a:cubicBezTo>
                  <a:lnTo>
                    <a:pt x="8160" y="3403"/>
                  </a:lnTo>
                  <a:cubicBezTo>
                    <a:pt x="8192" y="2017"/>
                    <a:pt x="7467" y="757"/>
                    <a:pt x="6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88"/>
            <p:cNvSpPr/>
            <p:nvPr/>
          </p:nvSpPr>
          <p:spPr>
            <a:xfrm>
              <a:off x="-52776850" y="336195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0" y="1"/>
                  </a:moveTo>
                  <a:cubicBezTo>
                    <a:pt x="0" y="851"/>
                    <a:pt x="662" y="1513"/>
                    <a:pt x="1481" y="1513"/>
                  </a:cubicBezTo>
                  <a:cubicBezTo>
                    <a:pt x="2332" y="1513"/>
                    <a:pt x="2993" y="820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88"/>
            <p:cNvSpPr/>
            <p:nvPr/>
          </p:nvSpPr>
          <p:spPr>
            <a:xfrm>
              <a:off x="-52832000" y="3306025"/>
              <a:ext cx="21300" cy="110300"/>
            </a:xfrm>
            <a:custGeom>
              <a:avLst/>
              <a:gdLst/>
              <a:ahLst/>
              <a:cxnLst/>
              <a:rect l="l" t="t" r="r" b="b"/>
              <a:pathLst>
                <a:path w="852" h="4412" extrusionOk="0">
                  <a:moveTo>
                    <a:pt x="851" y="1"/>
                  </a:moveTo>
                  <a:cubicBezTo>
                    <a:pt x="347" y="127"/>
                    <a:pt x="1" y="568"/>
                    <a:pt x="1" y="1104"/>
                  </a:cubicBezTo>
                  <a:lnTo>
                    <a:pt x="1" y="3341"/>
                  </a:lnTo>
                  <a:cubicBezTo>
                    <a:pt x="1" y="3813"/>
                    <a:pt x="316" y="4254"/>
                    <a:pt x="757" y="4412"/>
                  </a:cubicBezTo>
                  <a:lnTo>
                    <a:pt x="757" y="4097"/>
                  </a:lnTo>
                  <a:lnTo>
                    <a:pt x="757" y="3341"/>
                  </a:lnTo>
                  <a:lnTo>
                    <a:pt x="757" y="1104"/>
                  </a:lnTo>
                  <a:cubicBezTo>
                    <a:pt x="757" y="726"/>
                    <a:pt x="788" y="348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2" name="Google Shape;7272;p88"/>
          <p:cNvGrpSpPr/>
          <p:nvPr/>
        </p:nvGrpSpPr>
        <p:grpSpPr>
          <a:xfrm>
            <a:off x="7070492" y="3359048"/>
            <a:ext cx="358971" cy="357198"/>
            <a:chOff x="-52851675" y="3585650"/>
            <a:chExt cx="319000" cy="317425"/>
          </a:xfrm>
          <a:solidFill>
            <a:schemeClr val="tx1"/>
          </a:solidFill>
        </p:grpSpPr>
        <p:sp>
          <p:nvSpPr>
            <p:cNvPr id="7273" name="Google Shape;7273;p88"/>
            <p:cNvSpPr/>
            <p:nvPr/>
          </p:nvSpPr>
          <p:spPr>
            <a:xfrm>
              <a:off x="-52851675" y="3641575"/>
              <a:ext cx="319000" cy="106350"/>
            </a:xfrm>
            <a:custGeom>
              <a:avLst/>
              <a:gdLst/>
              <a:ahLst/>
              <a:cxnLst/>
              <a:rect l="l" t="t" r="r" b="b"/>
              <a:pathLst>
                <a:path w="12760" h="4254" extrusionOk="0">
                  <a:moveTo>
                    <a:pt x="6364" y="0"/>
                  </a:moveTo>
                  <a:cubicBezTo>
                    <a:pt x="2836" y="0"/>
                    <a:pt x="0" y="1449"/>
                    <a:pt x="0" y="3371"/>
                  </a:cubicBezTo>
                  <a:cubicBezTo>
                    <a:pt x="0" y="3686"/>
                    <a:pt x="63" y="4001"/>
                    <a:pt x="252" y="4253"/>
                  </a:cubicBezTo>
                  <a:cubicBezTo>
                    <a:pt x="473" y="3749"/>
                    <a:pt x="945" y="3308"/>
                    <a:pt x="1481" y="3119"/>
                  </a:cubicBezTo>
                  <a:lnTo>
                    <a:pt x="1481" y="2898"/>
                  </a:lnTo>
                  <a:cubicBezTo>
                    <a:pt x="1481" y="2741"/>
                    <a:pt x="1575" y="2615"/>
                    <a:pt x="1733" y="2520"/>
                  </a:cubicBezTo>
                  <a:cubicBezTo>
                    <a:pt x="3403" y="1796"/>
                    <a:pt x="4915" y="1512"/>
                    <a:pt x="6396" y="1512"/>
                  </a:cubicBezTo>
                  <a:cubicBezTo>
                    <a:pt x="7845" y="1512"/>
                    <a:pt x="9389" y="1827"/>
                    <a:pt x="11027" y="2520"/>
                  </a:cubicBezTo>
                  <a:cubicBezTo>
                    <a:pt x="11153" y="2615"/>
                    <a:pt x="11279" y="2741"/>
                    <a:pt x="11279" y="2898"/>
                  </a:cubicBezTo>
                  <a:lnTo>
                    <a:pt x="11279" y="3119"/>
                  </a:lnTo>
                  <a:cubicBezTo>
                    <a:pt x="11815" y="3308"/>
                    <a:pt x="12287" y="3718"/>
                    <a:pt x="12539" y="4253"/>
                  </a:cubicBezTo>
                  <a:cubicBezTo>
                    <a:pt x="12697" y="4001"/>
                    <a:pt x="12760" y="3686"/>
                    <a:pt x="12760" y="3371"/>
                  </a:cubicBezTo>
                  <a:cubicBezTo>
                    <a:pt x="12760" y="1449"/>
                    <a:pt x="9924" y="0"/>
                    <a:pt x="6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88"/>
            <p:cNvSpPr/>
            <p:nvPr/>
          </p:nvSpPr>
          <p:spPr>
            <a:xfrm>
              <a:off x="-52787100" y="3585650"/>
              <a:ext cx="189050" cy="52000"/>
            </a:xfrm>
            <a:custGeom>
              <a:avLst/>
              <a:gdLst/>
              <a:ahLst/>
              <a:cxnLst/>
              <a:rect l="l" t="t" r="r" b="b"/>
              <a:pathLst>
                <a:path w="7562" h="2080" extrusionOk="0">
                  <a:moveTo>
                    <a:pt x="3781" y="0"/>
                  </a:moveTo>
                  <a:cubicBezTo>
                    <a:pt x="2048" y="0"/>
                    <a:pt x="599" y="882"/>
                    <a:pt x="1" y="2080"/>
                  </a:cubicBezTo>
                  <a:cubicBezTo>
                    <a:pt x="1103" y="1701"/>
                    <a:pt x="2363" y="1512"/>
                    <a:pt x="3781" y="1512"/>
                  </a:cubicBezTo>
                  <a:cubicBezTo>
                    <a:pt x="3928" y="1506"/>
                    <a:pt x="4073" y="1503"/>
                    <a:pt x="4217" y="1503"/>
                  </a:cubicBezTo>
                  <a:cubicBezTo>
                    <a:pt x="5469" y="1503"/>
                    <a:pt x="6629" y="1740"/>
                    <a:pt x="7562" y="2080"/>
                  </a:cubicBezTo>
                  <a:cubicBezTo>
                    <a:pt x="6995" y="882"/>
                    <a:pt x="5514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88"/>
            <p:cNvSpPr/>
            <p:nvPr/>
          </p:nvSpPr>
          <p:spPr>
            <a:xfrm>
              <a:off x="-52794975" y="3696700"/>
              <a:ext cx="127625" cy="74850"/>
            </a:xfrm>
            <a:custGeom>
              <a:avLst/>
              <a:gdLst/>
              <a:ahLst/>
              <a:cxnLst/>
              <a:rect l="l" t="t" r="r" b="b"/>
              <a:pathLst>
                <a:path w="5105" h="2994" extrusionOk="0">
                  <a:moveTo>
                    <a:pt x="4096" y="0"/>
                  </a:moveTo>
                  <a:cubicBezTo>
                    <a:pt x="2804" y="0"/>
                    <a:pt x="1324" y="284"/>
                    <a:pt x="1" y="883"/>
                  </a:cubicBezTo>
                  <a:lnTo>
                    <a:pt x="1" y="2993"/>
                  </a:lnTo>
                  <a:lnTo>
                    <a:pt x="1072" y="2993"/>
                  </a:lnTo>
                  <a:cubicBezTo>
                    <a:pt x="2741" y="2993"/>
                    <a:pt x="4317" y="2143"/>
                    <a:pt x="5104" y="95"/>
                  </a:cubicBezTo>
                  <a:cubicBezTo>
                    <a:pt x="4789" y="32"/>
                    <a:pt x="4411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88"/>
            <p:cNvSpPr/>
            <p:nvPr/>
          </p:nvSpPr>
          <p:spPr>
            <a:xfrm>
              <a:off x="-52795750" y="3700625"/>
              <a:ext cx="204800" cy="202450"/>
            </a:xfrm>
            <a:custGeom>
              <a:avLst/>
              <a:gdLst/>
              <a:ahLst/>
              <a:cxnLst/>
              <a:rect l="l" t="t" r="r" b="b"/>
              <a:pathLst>
                <a:path w="8192" h="8098" extrusionOk="0">
                  <a:moveTo>
                    <a:pt x="5639" y="2143"/>
                  </a:moveTo>
                  <a:cubicBezTo>
                    <a:pt x="5828" y="2143"/>
                    <a:pt x="5986" y="2301"/>
                    <a:pt x="5986" y="2490"/>
                  </a:cubicBezTo>
                  <a:cubicBezTo>
                    <a:pt x="5986" y="2679"/>
                    <a:pt x="5828" y="2836"/>
                    <a:pt x="5639" y="2836"/>
                  </a:cubicBezTo>
                  <a:cubicBezTo>
                    <a:pt x="5450" y="2836"/>
                    <a:pt x="5293" y="2679"/>
                    <a:pt x="5293" y="2490"/>
                  </a:cubicBezTo>
                  <a:cubicBezTo>
                    <a:pt x="5293" y="2301"/>
                    <a:pt x="5450" y="2143"/>
                    <a:pt x="5639" y="2143"/>
                  </a:cubicBezTo>
                  <a:close/>
                  <a:moveTo>
                    <a:pt x="5163" y="4671"/>
                  </a:moveTo>
                  <a:cubicBezTo>
                    <a:pt x="5261" y="4671"/>
                    <a:pt x="5356" y="4711"/>
                    <a:pt x="5419" y="4790"/>
                  </a:cubicBezTo>
                  <a:cubicBezTo>
                    <a:pt x="5608" y="4947"/>
                    <a:pt x="5608" y="5168"/>
                    <a:pt x="5450" y="5294"/>
                  </a:cubicBezTo>
                  <a:cubicBezTo>
                    <a:pt x="5104" y="5640"/>
                    <a:pt x="4600" y="5829"/>
                    <a:pt x="4127" y="5829"/>
                  </a:cubicBezTo>
                  <a:cubicBezTo>
                    <a:pt x="3623" y="5829"/>
                    <a:pt x="3151" y="5640"/>
                    <a:pt x="2804" y="5294"/>
                  </a:cubicBezTo>
                  <a:cubicBezTo>
                    <a:pt x="2646" y="5136"/>
                    <a:pt x="2646" y="4884"/>
                    <a:pt x="2804" y="4790"/>
                  </a:cubicBezTo>
                  <a:cubicBezTo>
                    <a:pt x="2883" y="4711"/>
                    <a:pt x="2977" y="4671"/>
                    <a:pt x="3068" y="4671"/>
                  </a:cubicBezTo>
                  <a:cubicBezTo>
                    <a:pt x="3158" y="4671"/>
                    <a:pt x="3245" y="4711"/>
                    <a:pt x="3308" y="4790"/>
                  </a:cubicBezTo>
                  <a:cubicBezTo>
                    <a:pt x="3529" y="4994"/>
                    <a:pt x="3812" y="5097"/>
                    <a:pt x="4096" y="5097"/>
                  </a:cubicBezTo>
                  <a:cubicBezTo>
                    <a:pt x="4379" y="5097"/>
                    <a:pt x="4663" y="4994"/>
                    <a:pt x="4883" y="4790"/>
                  </a:cubicBezTo>
                  <a:cubicBezTo>
                    <a:pt x="4962" y="4711"/>
                    <a:pt x="5064" y="4671"/>
                    <a:pt x="5163" y="4671"/>
                  </a:cubicBezTo>
                  <a:close/>
                  <a:moveTo>
                    <a:pt x="5860" y="1"/>
                  </a:moveTo>
                  <a:cubicBezTo>
                    <a:pt x="4883" y="2521"/>
                    <a:pt x="3119" y="3592"/>
                    <a:pt x="1071" y="3592"/>
                  </a:cubicBezTo>
                  <a:lnTo>
                    <a:pt x="0" y="3592"/>
                  </a:lnTo>
                  <a:lnTo>
                    <a:pt x="0" y="3939"/>
                  </a:lnTo>
                  <a:cubicBezTo>
                    <a:pt x="0" y="6176"/>
                    <a:pt x="1859" y="8098"/>
                    <a:pt x="4096" y="8098"/>
                  </a:cubicBezTo>
                  <a:cubicBezTo>
                    <a:pt x="6333" y="8098"/>
                    <a:pt x="8191" y="6239"/>
                    <a:pt x="8191" y="3939"/>
                  </a:cubicBezTo>
                  <a:lnTo>
                    <a:pt x="8191" y="2931"/>
                  </a:lnTo>
                  <a:lnTo>
                    <a:pt x="8191" y="2868"/>
                  </a:lnTo>
                  <a:lnTo>
                    <a:pt x="8191" y="726"/>
                  </a:lnTo>
                  <a:cubicBezTo>
                    <a:pt x="7435" y="347"/>
                    <a:pt x="6648" y="158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88"/>
            <p:cNvSpPr/>
            <p:nvPr/>
          </p:nvSpPr>
          <p:spPr>
            <a:xfrm>
              <a:off x="-52832775" y="3740025"/>
              <a:ext cx="18125" cy="64600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25" y="2584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88"/>
            <p:cNvSpPr/>
            <p:nvPr/>
          </p:nvSpPr>
          <p:spPr>
            <a:xfrm>
              <a:off x="-52570500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0" y="0"/>
                  </a:moveTo>
                  <a:lnTo>
                    <a:pt x="0" y="2584"/>
                  </a:lnTo>
                  <a:cubicBezTo>
                    <a:pt x="442" y="2300"/>
                    <a:pt x="757" y="1827"/>
                    <a:pt x="757" y="1260"/>
                  </a:cubicBezTo>
                  <a:cubicBezTo>
                    <a:pt x="757" y="725"/>
                    <a:pt x="442" y="25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9" name="Google Shape;7279;p88"/>
          <p:cNvGrpSpPr/>
          <p:nvPr/>
        </p:nvGrpSpPr>
        <p:grpSpPr>
          <a:xfrm>
            <a:off x="7092647" y="3820849"/>
            <a:ext cx="314662" cy="358999"/>
            <a:chOff x="-52832000" y="3976300"/>
            <a:chExt cx="279625" cy="319025"/>
          </a:xfrm>
          <a:solidFill>
            <a:schemeClr val="tx1"/>
          </a:solidFill>
        </p:grpSpPr>
        <p:sp>
          <p:nvSpPr>
            <p:cNvPr id="7280" name="Google Shape;7280;p88"/>
            <p:cNvSpPr/>
            <p:nvPr/>
          </p:nvSpPr>
          <p:spPr>
            <a:xfrm>
              <a:off x="-52794975" y="3976300"/>
              <a:ext cx="204800" cy="112650"/>
            </a:xfrm>
            <a:custGeom>
              <a:avLst/>
              <a:gdLst/>
              <a:ahLst/>
              <a:cxnLst/>
              <a:rect l="l" t="t" r="r" b="b"/>
              <a:pathLst>
                <a:path w="8192" h="4506" extrusionOk="0">
                  <a:moveTo>
                    <a:pt x="4096" y="1"/>
                  </a:moveTo>
                  <a:cubicBezTo>
                    <a:pt x="1859" y="1"/>
                    <a:pt x="1" y="1859"/>
                    <a:pt x="1" y="4096"/>
                  </a:cubicBezTo>
                  <a:lnTo>
                    <a:pt x="1" y="4506"/>
                  </a:lnTo>
                  <a:cubicBezTo>
                    <a:pt x="883" y="3120"/>
                    <a:pt x="2363" y="2206"/>
                    <a:pt x="4096" y="2206"/>
                  </a:cubicBezTo>
                  <a:cubicBezTo>
                    <a:pt x="5829" y="2206"/>
                    <a:pt x="7341" y="3120"/>
                    <a:pt x="8192" y="4506"/>
                  </a:cubicBezTo>
                  <a:lnTo>
                    <a:pt x="8192" y="4096"/>
                  </a:lnTo>
                  <a:cubicBezTo>
                    <a:pt x="8192" y="1859"/>
                    <a:pt x="6365" y="1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88"/>
            <p:cNvSpPr/>
            <p:nvPr/>
          </p:nvSpPr>
          <p:spPr>
            <a:xfrm>
              <a:off x="-52757175" y="4051125"/>
              <a:ext cx="167000" cy="94550"/>
            </a:xfrm>
            <a:custGeom>
              <a:avLst/>
              <a:gdLst/>
              <a:ahLst/>
              <a:cxnLst/>
              <a:rect l="l" t="t" r="r" b="b"/>
              <a:pathLst>
                <a:path w="6680" h="3782" extrusionOk="0">
                  <a:moveTo>
                    <a:pt x="2584" y="1"/>
                  </a:moveTo>
                  <a:cubicBezTo>
                    <a:pt x="1608" y="1"/>
                    <a:pt x="694" y="379"/>
                    <a:pt x="1" y="946"/>
                  </a:cubicBezTo>
                  <a:cubicBezTo>
                    <a:pt x="473" y="820"/>
                    <a:pt x="977" y="757"/>
                    <a:pt x="1482" y="757"/>
                  </a:cubicBezTo>
                  <a:cubicBezTo>
                    <a:pt x="3750" y="757"/>
                    <a:pt x="5672" y="1985"/>
                    <a:pt x="6680" y="3781"/>
                  </a:cubicBezTo>
                  <a:cubicBezTo>
                    <a:pt x="6522" y="1670"/>
                    <a:pt x="4758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88"/>
            <p:cNvSpPr/>
            <p:nvPr/>
          </p:nvSpPr>
          <p:spPr>
            <a:xfrm>
              <a:off x="-52794975" y="4088925"/>
              <a:ext cx="204025" cy="206400"/>
            </a:xfrm>
            <a:custGeom>
              <a:avLst/>
              <a:gdLst/>
              <a:ahLst/>
              <a:cxnLst/>
              <a:rect l="l" t="t" r="r" b="b"/>
              <a:pathLst>
                <a:path w="8161" h="8256" extrusionOk="0">
                  <a:moveTo>
                    <a:pt x="2615" y="2238"/>
                  </a:moveTo>
                  <a:cubicBezTo>
                    <a:pt x="2804" y="2238"/>
                    <a:pt x="2962" y="2395"/>
                    <a:pt x="2962" y="2584"/>
                  </a:cubicBezTo>
                  <a:cubicBezTo>
                    <a:pt x="2962" y="2805"/>
                    <a:pt x="2804" y="2962"/>
                    <a:pt x="2615" y="2962"/>
                  </a:cubicBezTo>
                  <a:cubicBezTo>
                    <a:pt x="2602" y="2965"/>
                    <a:pt x="2588" y="2966"/>
                    <a:pt x="2574" y="2966"/>
                  </a:cubicBezTo>
                  <a:cubicBezTo>
                    <a:pt x="2404" y="2966"/>
                    <a:pt x="2269" y="2788"/>
                    <a:pt x="2269" y="2584"/>
                  </a:cubicBezTo>
                  <a:cubicBezTo>
                    <a:pt x="2269" y="2395"/>
                    <a:pt x="2426" y="2238"/>
                    <a:pt x="2615" y="2238"/>
                  </a:cubicBezTo>
                  <a:close/>
                  <a:moveTo>
                    <a:pt x="5608" y="2269"/>
                  </a:moveTo>
                  <a:cubicBezTo>
                    <a:pt x="5797" y="2269"/>
                    <a:pt x="5955" y="2427"/>
                    <a:pt x="5955" y="2647"/>
                  </a:cubicBezTo>
                  <a:cubicBezTo>
                    <a:pt x="5955" y="2805"/>
                    <a:pt x="5797" y="2994"/>
                    <a:pt x="5608" y="2994"/>
                  </a:cubicBezTo>
                  <a:cubicBezTo>
                    <a:pt x="5419" y="2994"/>
                    <a:pt x="5262" y="2836"/>
                    <a:pt x="5262" y="2647"/>
                  </a:cubicBezTo>
                  <a:cubicBezTo>
                    <a:pt x="5262" y="2427"/>
                    <a:pt x="5419" y="2269"/>
                    <a:pt x="5608" y="2269"/>
                  </a:cubicBezTo>
                  <a:close/>
                  <a:moveTo>
                    <a:pt x="5132" y="4797"/>
                  </a:moveTo>
                  <a:cubicBezTo>
                    <a:pt x="5230" y="4797"/>
                    <a:pt x="5325" y="4837"/>
                    <a:pt x="5388" y="4916"/>
                  </a:cubicBezTo>
                  <a:cubicBezTo>
                    <a:pt x="5577" y="5042"/>
                    <a:pt x="5577" y="5262"/>
                    <a:pt x="5419" y="5420"/>
                  </a:cubicBezTo>
                  <a:cubicBezTo>
                    <a:pt x="5073" y="5766"/>
                    <a:pt x="4569" y="5987"/>
                    <a:pt x="4096" y="5987"/>
                  </a:cubicBezTo>
                  <a:cubicBezTo>
                    <a:pt x="3592" y="5987"/>
                    <a:pt x="3120" y="5766"/>
                    <a:pt x="2773" y="5420"/>
                  </a:cubicBezTo>
                  <a:cubicBezTo>
                    <a:pt x="2615" y="5262"/>
                    <a:pt x="2615" y="5042"/>
                    <a:pt x="2773" y="4916"/>
                  </a:cubicBezTo>
                  <a:cubicBezTo>
                    <a:pt x="2852" y="4837"/>
                    <a:pt x="2946" y="4797"/>
                    <a:pt x="3037" y="4797"/>
                  </a:cubicBezTo>
                  <a:cubicBezTo>
                    <a:pt x="3127" y="4797"/>
                    <a:pt x="3214" y="4837"/>
                    <a:pt x="3277" y="4916"/>
                  </a:cubicBezTo>
                  <a:cubicBezTo>
                    <a:pt x="3498" y="5136"/>
                    <a:pt x="3781" y="5246"/>
                    <a:pt x="4065" y="5246"/>
                  </a:cubicBezTo>
                  <a:cubicBezTo>
                    <a:pt x="4348" y="5246"/>
                    <a:pt x="4632" y="5136"/>
                    <a:pt x="4852" y="4916"/>
                  </a:cubicBezTo>
                  <a:cubicBezTo>
                    <a:pt x="4931" y="4837"/>
                    <a:pt x="5033" y="4797"/>
                    <a:pt x="5132" y="4797"/>
                  </a:cubicBezTo>
                  <a:close/>
                  <a:moveTo>
                    <a:pt x="2994" y="1"/>
                  </a:moveTo>
                  <a:cubicBezTo>
                    <a:pt x="2174" y="1"/>
                    <a:pt x="1387" y="190"/>
                    <a:pt x="631" y="536"/>
                  </a:cubicBezTo>
                  <a:cubicBezTo>
                    <a:pt x="599" y="536"/>
                    <a:pt x="599" y="536"/>
                    <a:pt x="568" y="599"/>
                  </a:cubicBezTo>
                  <a:cubicBezTo>
                    <a:pt x="221" y="1166"/>
                    <a:pt x="1" y="1891"/>
                    <a:pt x="1" y="2584"/>
                  </a:cubicBezTo>
                  <a:lnTo>
                    <a:pt x="1" y="4128"/>
                  </a:lnTo>
                  <a:cubicBezTo>
                    <a:pt x="1" y="6365"/>
                    <a:pt x="1859" y="8255"/>
                    <a:pt x="4096" y="8255"/>
                  </a:cubicBezTo>
                  <a:cubicBezTo>
                    <a:pt x="6207" y="8255"/>
                    <a:pt x="7940" y="6680"/>
                    <a:pt x="8160" y="4695"/>
                  </a:cubicBezTo>
                  <a:cubicBezTo>
                    <a:pt x="7877" y="2017"/>
                    <a:pt x="5671" y="1"/>
                    <a:pt x="29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88"/>
            <p:cNvSpPr/>
            <p:nvPr/>
          </p:nvSpPr>
          <p:spPr>
            <a:xfrm>
              <a:off x="-5283200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316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88"/>
            <p:cNvSpPr/>
            <p:nvPr/>
          </p:nvSpPr>
          <p:spPr>
            <a:xfrm>
              <a:off x="-5257130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694"/>
                    <a:pt x="442" y="2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5" name="Google Shape;7285;p88"/>
          <p:cNvGrpSpPr/>
          <p:nvPr/>
        </p:nvGrpSpPr>
        <p:grpSpPr>
          <a:xfrm>
            <a:off x="6209853" y="4275497"/>
            <a:ext cx="316434" cy="358099"/>
            <a:chOff x="-51633225" y="3198925"/>
            <a:chExt cx="281200" cy="318225"/>
          </a:xfrm>
          <a:solidFill>
            <a:schemeClr val="tx1"/>
          </a:solidFill>
        </p:grpSpPr>
        <p:sp>
          <p:nvSpPr>
            <p:cNvPr id="7286" name="Google Shape;7286;p88"/>
            <p:cNvSpPr/>
            <p:nvPr/>
          </p:nvSpPr>
          <p:spPr>
            <a:xfrm>
              <a:off x="-51633225" y="33533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6" y="0"/>
                  </a:moveTo>
                  <a:cubicBezTo>
                    <a:pt x="315" y="284"/>
                    <a:pt x="0" y="756"/>
                    <a:pt x="0" y="1292"/>
                  </a:cubicBezTo>
                  <a:cubicBezTo>
                    <a:pt x="0" y="1859"/>
                    <a:pt x="315" y="2332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88"/>
            <p:cNvSpPr/>
            <p:nvPr/>
          </p:nvSpPr>
          <p:spPr>
            <a:xfrm>
              <a:off x="-51595425" y="3348575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6"/>
                  </a:moveTo>
                  <a:cubicBezTo>
                    <a:pt x="2836" y="756"/>
                    <a:pt x="2994" y="914"/>
                    <a:pt x="2994" y="1103"/>
                  </a:cubicBezTo>
                  <a:cubicBezTo>
                    <a:pt x="2994" y="1292"/>
                    <a:pt x="2836" y="1449"/>
                    <a:pt x="2647" y="1449"/>
                  </a:cubicBezTo>
                  <a:cubicBezTo>
                    <a:pt x="2426" y="1449"/>
                    <a:pt x="2269" y="1292"/>
                    <a:pt x="2269" y="1103"/>
                  </a:cubicBezTo>
                  <a:cubicBezTo>
                    <a:pt x="2237" y="914"/>
                    <a:pt x="2395" y="756"/>
                    <a:pt x="2647" y="756"/>
                  </a:cubicBezTo>
                  <a:close/>
                  <a:moveTo>
                    <a:pt x="5577" y="756"/>
                  </a:moveTo>
                  <a:cubicBezTo>
                    <a:pt x="5797" y="756"/>
                    <a:pt x="5955" y="914"/>
                    <a:pt x="5955" y="1103"/>
                  </a:cubicBezTo>
                  <a:cubicBezTo>
                    <a:pt x="5955" y="1292"/>
                    <a:pt x="5797" y="1449"/>
                    <a:pt x="5577" y="1449"/>
                  </a:cubicBezTo>
                  <a:cubicBezTo>
                    <a:pt x="5388" y="1449"/>
                    <a:pt x="5230" y="1292"/>
                    <a:pt x="5230" y="1103"/>
                  </a:cubicBezTo>
                  <a:cubicBezTo>
                    <a:pt x="5230" y="914"/>
                    <a:pt x="5388" y="756"/>
                    <a:pt x="5577" y="756"/>
                  </a:cubicBezTo>
                  <a:close/>
                  <a:moveTo>
                    <a:pt x="5148" y="3316"/>
                  </a:moveTo>
                  <a:cubicBezTo>
                    <a:pt x="5238" y="3316"/>
                    <a:pt x="5325" y="3356"/>
                    <a:pt x="5388" y="3434"/>
                  </a:cubicBezTo>
                  <a:cubicBezTo>
                    <a:pt x="5545" y="3592"/>
                    <a:pt x="5545" y="3812"/>
                    <a:pt x="5388" y="3938"/>
                  </a:cubicBezTo>
                  <a:cubicBezTo>
                    <a:pt x="5041" y="4285"/>
                    <a:pt x="4569" y="4474"/>
                    <a:pt x="4096" y="4474"/>
                  </a:cubicBezTo>
                  <a:cubicBezTo>
                    <a:pt x="3624" y="4474"/>
                    <a:pt x="3120" y="4285"/>
                    <a:pt x="2804" y="3938"/>
                  </a:cubicBezTo>
                  <a:cubicBezTo>
                    <a:pt x="2647" y="3781"/>
                    <a:pt x="2647" y="3529"/>
                    <a:pt x="2804" y="3434"/>
                  </a:cubicBezTo>
                  <a:cubicBezTo>
                    <a:pt x="2883" y="3371"/>
                    <a:pt x="2978" y="3340"/>
                    <a:pt x="3068" y="3340"/>
                  </a:cubicBezTo>
                  <a:cubicBezTo>
                    <a:pt x="3159" y="3340"/>
                    <a:pt x="3246" y="3371"/>
                    <a:pt x="3309" y="3434"/>
                  </a:cubicBezTo>
                  <a:cubicBezTo>
                    <a:pt x="3529" y="3639"/>
                    <a:pt x="3813" y="3741"/>
                    <a:pt x="4096" y="3741"/>
                  </a:cubicBezTo>
                  <a:cubicBezTo>
                    <a:pt x="4380" y="3741"/>
                    <a:pt x="4663" y="3639"/>
                    <a:pt x="4884" y="3434"/>
                  </a:cubicBezTo>
                  <a:cubicBezTo>
                    <a:pt x="4963" y="3356"/>
                    <a:pt x="5057" y="3316"/>
                    <a:pt x="5148" y="3316"/>
                  </a:cubicBezTo>
                  <a:close/>
                  <a:moveTo>
                    <a:pt x="1" y="0"/>
                  </a:moveTo>
                  <a:lnTo>
                    <a:pt x="1" y="2647"/>
                  </a:lnTo>
                  <a:cubicBezTo>
                    <a:pt x="1" y="4883"/>
                    <a:pt x="1859" y="6742"/>
                    <a:pt x="4096" y="6742"/>
                  </a:cubicBezTo>
                  <a:cubicBezTo>
                    <a:pt x="6333" y="6742"/>
                    <a:pt x="8192" y="4883"/>
                    <a:pt x="8192" y="2647"/>
                  </a:cubicBez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88"/>
            <p:cNvSpPr/>
            <p:nvPr/>
          </p:nvSpPr>
          <p:spPr>
            <a:xfrm>
              <a:off x="-51633225" y="3292650"/>
              <a:ext cx="279625" cy="37050"/>
            </a:xfrm>
            <a:custGeom>
              <a:avLst/>
              <a:gdLst/>
              <a:ahLst/>
              <a:cxnLst/>
              <a:rect l="l" t="t" r="r" b="b"/>
              <a:pathLst>
                <a:path w="11185" h="1482" extrusionOk="0">
                  <a:moveTo>
                    <a:pt x="1513" y="0"/>
                  </a:moveTo>
                  <a:cubicBezTo>
                    <a:pt x="851" y="0"/>
                    <a:pt x="284" y="410"/>
                    <a:pt x="95" y="1009"/>
                  </a:cubicBezTo>
                  <a:cubicBezTo>
                    <a:pt x="0" y="1261"/>
                    <a:pt x="221" y="1481"/>
                    <a:pt x="441" y="1481"/>
                  </a:cubicBezTo>
                  <a:lnTo>
                    <a:pt x="10775" y="1481"/>
                  </a:lnTo>
                  <a:cubicBezTo>
                    <a:pt x="10996" y="1481"/>
                    <a:pt x="11185" y="1261"/>
                    <a:pt x="11122" y="1009"/>
                  </a:cubicBezTo>
                  <a:cubicBezTo>
                    <a:pt x="10933" y="410"/>
                    <a:pt x="10365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88"/>
            <p:cNvSpPr/>
            <p:nvPr/>
          </p:nvSpPr>
          <p:spPr>
            <a:xfrm>
              <a:off x="-51492250" y="319892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" y="0"/>
                  </a:moveTo>
                  <a:lnTo>
                    <a:pt x="1" y="0"/>
                  </a:lnTo>
                  <a:cubicBezTo>
                    <a:pt x="946" y="0"/>
                    <a:pt x="1576" y="1418"/>
                    <a:pt x="1765" y="2993"/>
                  </a:cubicBezTo>
                  <a:lnTo>
                    <a:pt x="3939" y="2993"/>
                  </a:lnTo>
                  <a:cubicBezTo>
                    <a:pt x="3466" y="1261"/>
                    <a:pt x="1859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88"/>
            <p:cNvSpPr/>
            <p:nvPr/>
          </p:nvSpPr>
          <p:spPr>
            <a:xfrm>
              <a:off x="-51590700" y="319892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3939" y="0"/>
                  </a:moveTo>
                  <a:lnTo>
                    <a:pt x="3939" y="0"/>
                  </a:lnTo>
                  <a:cubicBezTo>
                    <a:pt x="2048" y="0"/>
                    <a:pt x="473" y="1292"/>
                    <a:pt x="1" y="2993"/>
                  </a:cubicBezTo>
                  <a:lnTo>
                    <a:pt x="2174" y="2993"/>
                  </a:lnTo>
                  <a:cubicBezTo>
                    <a:pt x="2332" y="1418"/>
                    <a:pt x="2962" y="0"/>
                    <a:pt x="3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88"/>
            <p:cNvSpPr/>
            <p:nvPr/>
          </p:nvSpPr>
          <p:spPr>
            <a:xfrm>
              <a:off x="-51517450" y="3218600"/>
              <a:ext cx="52000" cy="55950"/>
            </a:xfrm>
            <a:custGeom>
              <a:avLst/>
              <a:gdLst/>
              <a:ahLst/>
              <a:cxnLst/>
              <a:rect l="l" t="t" r="r" b="b"/>
              <a:pathLst>
                <a:path w="2080" h="2238" extrusionOk="0">
                  <a:moveTo>
                    <a:pt x="1009" y="1"/>
                  </a:moveTo>
                  <a:cubicBezTo>
                    <a:pt x="662" y="1"/>
                    <a:pt x="158" y="852"/>
                    <a:pt x="1" y="2238"/>
                  </a:cubicBezTo>
                  <a:lnTo>
                    <a:pt x="2080" y="2238"/>
                  </a:lnTo>
                  <a:cubicBezTo>
                    <a:pt x="1828" y="820"/>
                    <a:pt x="1355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88"/>
            <p:cNvSpPr/>
            <p:nvPr/>
          </p:nvSpPr>
          <p:spPr>
            <a:xfrm>
              <a:off x="-51370950" y="3354075"/>
              <a:ext cx="18925" cy="64625"/>
            </a:xfrm>
            <a:custGeom>
              <a:avLst/>
              <a:gdLst/>
              <a:ahLst/>
              <a:cxnLst/>
              <a:rect l="l" t="t" r="r" b="b"/>
              <a:pathLst>
                <a:path w="757" h="2585" extrusionOk="0">
                  <a:moveTo>
                    <a:pt x="0" y="1"/>
                  </a:moveTo>
                  <a:lnTo>
                    <a:pt x="0" y="2584"/>
                  </a:lnTo>
                  <a:cubicBezTo>
                    <a:pt x="442" y="2301"/>
                    <a:pt x="757" y="1828"/>
                    <a:pt x="757" y="1324"/>
                  </a:cubicBezTo>
                  <a:cubicBezTo>
                    <a:pt x="757" y="725"/>
                    <a:pt x="442" y="253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3" name="Google Shape;7293;p88"/>
          <p:cNvGrpSpPr/>
          <p:nvPr/>
        </p:nvGrpSpPr>
        <p:grpSpPr>
          <a:xfrm>
            <a:off x="6628676" y="1533418"/>
            <a:ext cx="365188" cy="357226"/>
            <a:chOff x="-56396775" y="3199700"/>
            <a:chExt cx="324525" cy="317450"/>
          </a:xfrm>
          <a:solidFill>
            <a:schemeClr val="tx1"/>
          </a:solidFill>
        </p:grpSpPr>
        <p:sp>
          <p:nvSpPr>
            <p:cNvPr id="7294" name="Google Shape;7294;p88"/>
            <p:cNvSpPr/>
            <p:nvPr/>
          </p:nvSpPr>
          <p:spPr>
            <a:xfrm>
              <a:off x="-56374725" y="33533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84"/>
                    <a:pt x="1" y="756"/>
                    <a:pt x="1" y="1292"/>
                  </a:cubicBezTo>
                  <a:cubicBezTo>
                    <a:pt x="1" y="1859"/>
                    <a:pt x="316" y="2332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95" name="Google Shape;7295;p88"/>
            <p:cNvSpPr/>
            <p:nvPr/>
          </p:nvSpPr>
          <p:spPr>
            <a:xfrm>
              <a:off x="-56333775" y="3199700"/>
              <a:ext cx="198500" cy="73275"/>
            </a:xfrm>
            <a:custGeom>
              <a:avLst/>
              <a:gdLst/>
              <a:ahLst/>
              <a:cxnLst/>
              <a:rect l="l" t="t" r="r" b="b"/>
              <a:pathLst>
                <a:path w="7940" h="2931" extrusionOk="0">
                  <a:moveTo>
                    <a:pt x="2112" y="1"/>
                  </a:moveTo>
                  <a:cubicBezTo>
                    <a:pt x="1292" y="1"/>
                    <a:pt x="536" y="599"/>
                    <a:pt x="347" y="1387"/>
                  </a:cubicBezTo>
                  <a:lnTo>
                    <a:pt x="1" y="2773"/>
                  </a:lnTo>
                  <a:cubicBezTo>
                    <a:pt x="253" y="2868"/>
                    <a:pt x="568" y="2931"/>
                    <a:pt x="977" y="2931"/>
                  </a:cubicBezTo>
                  <a:lnTo>
                    <a:pt x="6963" y="2931"/>
                  </a:lnTo>
                  <a:cubicBezTo>
                    <a:pt x="7341" y="2931"/>
                    <a:pt x="7625" y="2868"/>
                    <a:pt x="7940" y="2773"/>
                  </a:cubicBezTo>
                  <a:lnTo>
                    <a:pt x="7593" y="1387"/>
                  </a:lnTo>
                  <a:cubicBezTo>
                    <a:pt x="7404" y="568"/>
                    <a:pt x="6648" y="1"/>
                    <a:pt x="5829" y="1"/>
                  </a:cubicBezTo>
                  <a:cubicBezTo>
                    <a:pt x="5546" y="1"/>
                    <a:pt x="5262" y="64"/>
                    <a:pt x="4979" y="190"/>
                  </a:cubicBezTo>
                  <a:lnTo>
                    <a:pt x="3970" y="725"/>
                  </a:lnTo>
                  <a:lnTo>
                    <a:pt x="2931" y="190"/>
                  </a:lnTo>
                  <a:cubicBezTo>
                    <a:pt x="2710" y="64"/>
                    <a:pt x="2395" y="1"/>
                    <a:pt x="21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96" name="Google Shape;7296;p88"/>
            <p:cNvSpPr/>
            <p:nvPr/>
          </p:nvSpPr>
          <p:spPr>
            <a:xfrm>
              <a:off x="-56396775" y="3273325"/>
              <a:ext cx="324525" cy="58725"/>
            </a:xfrm>
            <a:custGeom>
              <a:avLst/>
              <a:gdLst/>
              <a:ahLst/>
              <a:cxnLst/>
              <a:rect l="l" t="t" r="r" b="b"/>
              <a:pathLst>
                <a:path w="12981" h="2349" extrusionOk="0">
                  <a:moveTo>
                    <a:pt x="905" y="1"/>
                  </a:moveTo>
                  <a:cubicBezTo>
                    <a:pt x="606" y="1"/>
                    <a:pt x="325" y="165"/>
                    <a:pt x="189" y="458"/>
                  </a:cubicBezTo>
                  <a:cubicBezTo>
                    <a:pt x="0" y="836"/>
                    <a:pt x="158" y="1309"/>
                    <a:pt x="536" y="1498"/>
                  </a:cubicBezTo>
                  <a:cubicBezTo>
                    <a:pt x="1292" y="1876"/>
                    <a:pt x="2111" y="2349"/>
                    <a:pt x="3497" y="2349"/>
                  </a:cubicBezTo>
                  <a:lnTo>
                    <a:pt x="9483" y="2349"/>
                  </a:lnTo>
                  <a:cubicBezTo>
                    <a:pt x="10870" y="2349"/>
                    <a:pt x="11689" y="1908"/>
                    <a:pt x="12445" y="1498"/>
                  </a:cubicBezTo>
                  <a:cubicBezTo>
                    <a:pt x="12823" y="1277"/>
                    <a:pt x="12980" y="805"/>
                    <a:pt x="12791" y="458"/>
                  </a:cubicBezTo>
                  <a:cubicBezTo>
                    <a:pt x="12656" y="165"/>
                    <a:pt x="12375" y="1"/>
                    <a:pt x="12076" y="1"/>
                  </a:cubicBezTo>
                  <a:cubicBezTo>
                    <a:pt x="11958" y="1"/>
                    <a:pt x="11836" y="27"/>
                    <a:pt x="11720" y="80"/>
                  </a:cubicBezTo>
                  <a:cubicBezTo>
                    <a:pt x="10964" y="458"/>
                    <a:pt x="10460" y="773"/>
                    <a:pt x="9483" y="773"/>
                  </a:cubicBezTo>
                  <a:lnTo>
                    <a:pt x="3497" y="773"/>
                  </a:lnTo>
                  <a:cubicBezTo>
                    <a:pt x="2521" y="773"/>
                    <a:pt x="1985" y="490"/>
                    <a:pt x="1261" y="80"/>
                  </a:cubicBezTo>
                  <a:cubicBezTo>
                    <a:pt x="1144" y="27"/>
                    <a:pt x="1023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97" name="Google Shape;7297;p88"/>
            <p:cNvSpPr/>
            <p:nvPr/>
          </p:nvSpPr>
          <p:spPr>
            <a:xfrm>
              <a:off x="-56336925" y="3346200"/>
              <a:ext cx="204800" cy="78800"/>
            </a:xfrm>
            <a:custGeom>
              <a:avLst/>
              <a:gdLst/>
              <a:ahLst/>
              <a:cxnLst/>
              <a:rect l="l" t="t" r="r" b="b"/>
              <a:pathLst>
                <a:path w="8192" h="3152" extrusionOk="0">
                  <a:moveTo>
                    <a:pt x="2584" y="883"/>
                  </a:moveTo>
                  <a:cubicBezTo>
                    <a:pt x="2805" y="883"/>
                    <a:pt x="2962" y="1040"/>
                    <a:pt x="2962" y="1229"/>
                  </a:cubicBezTo>
                  <a:cubicBezTo>
                    <a:pt x="2962" y="1418"/>
                    <a:pt x="2836" y="1576"/>
                    <a:pt x="2584" y="1576"/>
                  </a:cubicBezTo>
                  <a:cubicBezTo>
                    <a:pt x="2395" y="1576"/>
                    <a:pt x="2238" y="1418"/>
                    <a:pt x="2238" y="1229"/>
                  </a:cubicBezTo>
                  <a:cubicBezTo>
                    <a:pt x="2238" y="1040"/>
                    <a:pt x="2395" y="883"/>
                    <a:pt x="2584" y="883"/>
                  </a:cubicBezTo>
                  <a:close/>
                  <a:moveTo>
                    <a:pt x="5577" y="883"/>
                  </a:moveTo>
                  <a:cubicBezTo>
                    <a:pt x="5798" y="883"/>
                    <a:pt x="5955" y="1040"/>
                    <a:pt x="5955" y="1229"/>
                  </a:cubicBezTo>
                  <a:cubicBezTo>
                    <a:pt x="5955" y="1418"/>
                    <a:pt x="5798" y="1576"/>
                    <a:pt x="5577" y="1576"/>
                  </a:cubicBezTo>
                  <a:cubicBezTo>
                    <a:pt x="5388" y="1576"/>
                    <a:pt x="5231" y="1418"/>
                    <a:pt x="5231" y="1229"/>
                  </a:cubicBezTo>
                  <a:cubicBezTo>
                    <a:pt x="5231" y="1040"/>
                    <a:pt x="5388" y="883"/>
                    <a:pt x="5577" y="883"/>
                  </a:cubicBezTo>
                  <a:close/>
                  <a:moveTo>
                    <a:pt x="1" y="1"/>
                  </a:moveTo>
                  <a:lnTo>
                    <a:pt x="1" y="2679"/>
                  </a:lnTo>
                  <a:cubicBezTo>
                    <a:pt x="1" y="2836"/>
                    <a:pt x="1" y="2994"/>
                    <a:pt x="32" y="3151"/>
                  </a:cubicBezTo>
                  <a:lnTo>
                    <a:pt x="3970" y="1576"/>
                  </a:lnTo>
                  <a:cubicBezTo>
                    <a:pt x="4018" y="1560"/>
                    <a:pt x="4065" y="1552"/>
                    <a:pt x="4112" y="1552"/>
                  </a:cubicBezTo>
                  <a:cubicBezTo>
                    <a:pt x="4159" y="1552"/>
                    <a:pt x="4207" y="1560"/>
                    <a:pt x="4254" y="1576"/>
                  </a:cubicBezTo>
                  <a:lnTo>
                    <a:pt x="8161" y="3151"/>
                  </a:lnTo>
                  <a:cubicBezTo>
                    <a:pt x="8192" y="2962"/>
                    <a:pt x="8192" y="2710"/>
                    <a:pt x="8192" y="2521"/>
                  </a:cubicBezTo>
                  <a:lnTo>
                    <a:pt x="8192" y="1"/>
                  </a:lnTo>
                  <a:cubicBezTo>
                    <a:pt x="7877" y="95"/>
                    <a:pt x="7467" y="127"/>
                    <a:pt x="7089" y="127"/>
                  </a:cubicBezTo>
                  <a:lnTo>
                    <a:pt x="1103" y="127"/>
                  </a:lnTo>
                  <a:cubicBezTo>
                    <a:pt x="694" y="127"/>
                    <a:pt x="316" y="95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98" name="Google Shape;7298;p88"/>
            <p:cNvSpPr/>
            <p:nvPr/>
          </p:nvSpPr>
          <p:spPr>
            <a:xfrm>
              <a:off x="-56332200" y="3406850"/>
              <a:ext cx="193775" cy="110300"/>
            </a:xfrm>
            <a:custGeom>
              <a:avLst/>
              <a:gdLst/>
              <a:ahLst/>
              <a:cxnLst/>
              <a:rect l="l" t="t" r="r" b="b"/>
              <a:pathLst>
                <a:path w="7751" h="4412" extrusionOk="0">
                  <a:moveTo>
                    <a:pt x="3907" y="1"/>
                  </a:moveTo>
                  <a:lnTo>
                    <a:pt x="1" y="1513"/>
                  </a:lnTo>
                  <a:cubicBezTo>
                    <a:pt x="190" y="2237"/>
                    <a:pt x="599" y="2868"/>
                    <a:pt x="1135" y="3340"/>
                  </a:cubicBezTo>
                  <a:cubicBezTo>
                    <a:pt x="1891" y="4033"/>
                    <a:pt x="2868" y="4411"/>
                    <a:pt x="3907" y="4411"/>
                  </a:cubicBezTo>
                  <a:lnTo>
                    <a:pt x="4285" y="4411"/>
                  </a:lnTo>
                  <a:cubicBezTo>
                    <a:pt x="5924" y="4254"/>
                    <a:pt x="7247" y="3057"/>
                    <a:pt x="7751" y="1513"/>
                  </a:cubicBezTo>
                  <a:lnTo>
                    <a:pt x="39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299" name="Google Shape;7299;p88"/>
            <p:cNvSpPr/>
            <p:nvPr/>
          </p:nvSpPr>
          <p:spPr>
            <a:xfrm>
              <a:off x="-56113225" y="3354075"/>
              <a:ext cx="18125" cy="64625"/>
            </a:xfrm>
            <a:custGeom>
              <a:avLst/>
              <a:gdLst/>
              <a:ahLst/>
              <a:cxnLst/>
              <a:rect l="l" t="t" r="r" b="b"/>
              <a:pathLst>
                <a:path w="725" h="2585" extrusionOk="0">
                  <a:moveTo>
                    <a:pt x="0" y="1"/>
                  </a:moveTo>
                  <a:lnTo>
                    <a:pt x="0" y="2584"/>
                  </a:lnTo>
                  <a:cubicBezTo>
                    <a:pt x="410" y="2332"/>
                    <a:pt x="725" y="1828"/>
                    <a:pt x="725" y="1261"/>
                  </a:cubicBezTo>
                  <a:cubicBezTo>
                    <a:pt x="725" y="725"/>
                    <a:pt x="473" y="253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300" name="Google Shape;7300;p88"/>
          <p:cNvGrpSpPr/>
          <p:nvPr/>
        </p:nvGrpSpPr>
        <p:grpSpPr>
          <a:xfrm>
            <a:off x="6631771" y="1999353"/>
            <a:ext cx="358999" cy="335958"/>
            <a:chOff x="-56394425" y="3600600"/>
            <a:chExt cx="319025" cy="298550"/>
          </a:xfrm>
          <a:solidFill>
            <a:schemeClr val="tx1"/>
          </a:solidFill>
        </p:grpSpPr>
        <p:sp>
          <p:nvSpPr>
            <p:cNvPr id="7301" name="Google Shape;7301;p88"/>
            <p:cNvSpPr/>
            <p:nvPr/>
          </p:nvSpPr>
          <p:spPr>
            <a:xfrm>
              <a:off x="-56272325" y="386130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1512" y="1"/>
                  </a:moveTo>
                  <a:cubicBezTo>
                    <a:pt x="851" y="1"/>
                    <a:pt x="284" y="442"/>
                    <a:pt x="95" y="1041"/>
                  </a:cubicBezTo>
                  <a:cubicBezTo>
                    <a:pt x="0" y="1261"/>
                    <a:pt x="221" y="1513"/>
                    <a:pt x="441" y="1513"/>
                  </a:cubicBezTo>
                  <a:lnTo>
                    <a:pt x="2584" y="1513"/>
                  </a:lnTo>
                  <a:cubicBezTo>
                    <a:pt x="2804" y="1513"/>
                    <a:pt x="2993" y="1261"/>
                    <a:pt x="2930" y="1041"/>
                  </a:cubicBezTo>
                  <a:cubicBezTo>
                    <a:pt x="2741" y="442"/>
                    <a:pt x="2174" y="1"/>
                    <a:pt x="1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88"/>
            <p:cNvSpPr/>
            <p:nvPr/>
          </p:nvSpPr>
          <p:spPr>
            <a:xfrm>
              <a:off x="-56297550" y="3600600"/>
              <a:ext cx="126050" cy="71700"/>
            </a:xfrm>
            <a:custGeom>
              <a:avLst/>
              <a:gdLst/>
              <a:ahLst/>
              <a:cxnLst/>
              <a:rect l="l" t="t" r="r" b="b"/>
              <a:pathLst>
                <a:path w="5042" h="2868" extrusionOk="0">
                  <a:moveTo>
                    <a:pt x="2521" y="1"/>
                  </a:moveTo>
                  <a:cubicBezTo>
                    <a:pt x="1576" y="1"/>
                    <a:pt x="694" y="316"/>
                    <a:pt x="1" y="851"/>
                  </a:cubicBezTo>
                  <a:lnTo>
                    <a:pt x="2521" y="2868"/>
                  </a:lnTo>
                  <a:lnTo>
                    <a:pt x="5042" y="851"/>
                  </a:lnTo>
                  <a:cubicBezTo>
                    <a:pt x="4317" y="316"/>
                    <a:pt x="3467" y="1"/>
                    <a:pt x="25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88"/>
            <p:cNvSpPr/>
            <p:nvPr/>
          </p:nvSpPr>
          <p:spPr>
            <a:xfrm>
              <a:off x="-56394425" y="3635275"/>
              <a:ext cx="319025" cy="233925"/>
            </a:xfrm>
            <a:custGeom>
              <a:avLst/>
              <a:gdLst/>
              <a:ahLst/>
              <a:cxnLst/>
              <a:rect l="l" t="t" r="r" b="b"/>
              <a:pathLst>
                <a:path w="12761" h="9357" extrusionOk="0">
                  <a:moveTo>
                    <a:pt x="4884" y="3844"/>
                  </a:moveTo>
                  <a:cubicBezTo>
                    <a:pt x="5105" y="3844"/>
                    <a:pt x="5262" y="4001"/>
                    <a:pt x="5262" y="4190"/>
                  </a:cubicBezTo>
                  <a:cubicBezTo>
                    <a:pt x="5262" y="4411"/>
                    <a:pt x="5105" y="4537"/>
                    <a:pt x="4884" y="4537"/>
                  </a:cubicBezTo>
                  <a:cubicBezTo>
                    <a:pt x="4859" y="4545"/>
                    <a:pt x="4835" y="4549"/>
                    <a:pt x="4811" y="4549"/>
                  </a:cubicBezTo>
                  <a:cubicBezTo>
                    <a:pt x="4656" y="4549"/>
                    <a:pt x="4538" y="4381"/>
                    <a:pt x="4538" y="4190"/>
                  </a:cubicBezTo>
                  <a:cubicBezTo>
                    <a:pt x="4538" y="4001"/>
                    <a:pt x="4695" y="3844"/>
                    <a:pt x="4884" y="3844"/>
                  </a:cubicBezTo>
                  <a:close/>
                  <a:moveTo>
                    <a:pt x="7877" y="3875"/>
                  </a:moveTo>
                  <a:cubicBezTo>
                    <a:pt x="8098" y="3875"/>
                    <a:pt x="8255" y="4033"/>
                    <a:pt x="8255" y="4253"/>
                  </a:cubicBezTo>
                  <a:cubicBezTo>
                    <a:pt x="8287" y="4411"/>
                    <a:pt x="8098" y="4600"/>
                    <a:pt x="7877" y="4600"/>
                  </a:cubicBezTo>
                  <a:cubicBezTo>
                    <a:pt x="7688" y="4600"/>
                    <a:pt x="7531" y="4442"/>
                    <a:pt x="7531" y="4253"/>
                  </a:cubicBezTo>
                  <a:cubicBezTo>
                    <a:pt x="7531" y="4033"/>
                    <a:pt x="7688" y="3875"/>
                    <a:pt x="7877" y="3875"/>
                  </a:cubicBezTo>
                  <a:close/>
                  <a:moveTo>
                    <a:pt x="1072" y="4757"/>
                  </a:moveTo>
                  <a:cubicBezTo>
                    <a:pt x="1356" y="5104"/>
                    <a:pt x="1797" y="5356"/>
                    <a:pt x="2301" y="5356"/>
                  </a:cubicBezTo>
                  <a:cubicBezTo>
                    <a:pt x="2301" y="5734"/>
                    <a:pt x="1954" y="6080"/>
                    <a:pt x="1513" y="6080"/>
                  </a:cubicBezTo>
                  <a:cubicBezTo>
                    <a:pt x="1104" y="6080"/>
                    <a:pt x="757" y="5734"/>
                    <a:pt x="757" y="5356"/>
                  </a:cubicBezTo>
                  <a:cubicBezTo>
                    <a:pt x="757" y="5104"/>
                    <a:pt x="883" y="4883"/>
                    <a:pt x="1072" y="4757"/>
                  </a:cubicBezTo>
                  <a:close/>
                  <a:moveTo>
                    <a:pt x="11721" y="4757"/>
                  </a:moveTo>
                  <a:cubicBezTo>
                    <a:pt x="11910" y="4883"/>
                    <a:pt x="12036" y="5104"/>
                    <a:pt x="12036" y="5356"/>
                  </a:cubicBezTo>
                  <a:cubicBezTo>
                    <a:pt x="12036" y="5734"/>
                    <a:pt x="11658" y="6080"/>
                    <a:pt x="11280" y="6080"/>
                  </a:cubicBezTo>
                  <a:cubicBezTo>
                    <a:pt x="10870" y="6080"/>
                    <a:pt x="10492" y="5734"/>
                    <a:pt x="10492" y="5356"/>
                  </a:cubicBezTo>
                  <a:cubicBezTo>
                    <a:pt x="10965" y="5356"/>
                    <a:pt x="11437" y="5104"/>
                    <a:pt x="11721" y="4757"/>
                  </a:cubicBezTo>
                  <a:close/>
                  <a:moveTo>
                    <a:pt x="7448" y="6403"/>
                  </a:moveTo>
                  <a:cubicBezTo>
                    <a:pt x="7538" y="6403"/>
                    <a:pt x="7625" y="6443"/>
                    <a:pt x="7688" y="6521"/>
                  </a:cubicBezTo>
                  <a:cubicBezTo>
                    <a:pt x="7846" y="6648"/>
                    <a:pt x="7846" y="6868"/>
                    <a:pt x="7720" y="7026"/>
                  </a:cubicBezTo>
                  <a:cubicBezTo>
                    <a:pt x="7373" y="7372"/>
                    <a:pt x="6900" y="7593"/>
                    <a:pt x="6428" y="7593"/>
                  </a:cubicBezTo>
                  <a:cubicBezTo>
                    <a:pt x="5924" y="7593"/>
                    <a:pt x="5451" y="7372"/>
                    <a:pt x="5105" y="7026"/>
                  </a:cubicBezTo>
                  <a:cubicBezTo>
                    <a:pt x="4947" y="6868"/>
                    <a:pt x="4947" y="6648"/>
                    <a:pt x="5105" y="6521"/>
                  </a:cubicBezTo>
                  <a:cubicBezTo>
                    <a:pt x="5183" y="6443"/>
                    <a:pt x="5278" y="6403"/>
                    <a:pt x="5369" y="6403"/>
                  </a:cubicBezTo>
                  <a:cubicBezTo>
                    <a:pt x="5459" y="6403"/>
                    <a:pt x="5546" y="6443"/>
                    <a:pt x="5609" y="6521"/>
                  </a:cubicBezTo>
                  <a:cubicBezTo>
                    <a:pt x="5829" y="6742"/>
                    <a:pt x="6113" y="6852"/>
                    <a:pt x="6396" y="6852"/>
                  </a:cubicBezTo>
                  <a:cubicBezTo>
                    <a:pt x="6680" y="6852"/>
                    <a:pt x="6963" y="6742"/>
                    <a:pt x="7184" y="6521"/>
                  </a:cubicBezTo>
                  <a:cubicBezTo>
                    <a:pt x="7263" y="6443"/>
                    <a:pt x="7357" y="6403"/>
                    <a:pt x="7448" y="6403"/>
                  </a:cubicBezTo>
                  <a:close/>
                  <a:moveTo>
                    <a:pt x="3277" y="0"/>
                  </a:moveTo>
                  <a:cubicBezTo>
                    <a:pt x="2742" y="630"/>
                    <a:pt x="2364" y="1449"/>
                    <a:pt x="2301" y="2363"/>
                  </a:cubicBezTo>
                  <a:lnTo>
                    <a:pt x="2269" y="2363"/>
                  </a:lnTo>
                  <a:cubicBezTo>
                    <a:pt x="1419" y="2363"/>
                    <a:pt x="725" y="3024"/>
                    <a:pt x="725" y="3844"/>
                  </a:cubicBezTo>
                  <a:cubicBezTo>
                    <a:pt x="725" y="3938"/>
                    <a:pt x="725" y="3970"/>
                    <a:pt x="757" y="4033"/>
                  </a:cubicBezTo>
                  <a:cubicBezTo>
                    <a:pt x="284" y="4316"/>
                    <a:pt x="1" y="4789"/>
                    <a:pt x="1" y="5356"/>
                  </a:cubicBezTo>
                  <a:cubicBezTo>
                    <a:pt x="1" y="6175"/>
                    <a:pt x="694" y="6837"/>
                    <a:pt x="1513" y="6837"/>
                  </a:cubicBezTo>
                  <a:cubicBezTo>
                    <a:pt x="1828" y="6837"/>
                    <a:pt x="2143" y="6774"/>
                    <a:pt x="2364" y="6553"/>
                  </a:cubicBezTo>
                  <a:cubicBezTo>
                    <a:pt x="2616" y="7750"/>
                    <a:pt x="3403" y="8821"/>
                    <a:pt x="4506" y="9357"/>
                  </a:cubicBezTo>
                  <a:cubicBezTo>
                    <a:pt x="4884" y="8727"/>
                    <a:pt x="5609" y="8349"/>
                    <a:pt x="6396" y="8349"/>
                  </a:cubicBezTo>
                  <a:cubicBezTo>
                    <a:pt x="7184" y="8349"/>
                    <a:pt x="7877" y="8727"/>
                    <a:pt x="8287" y="9357"/>
                  </a:cubicBezTo>
                  <a:cubicBezTo>
                    <a:pt x="9389" y="8821"/>
                    <a:pt x="10145" y="7782"/>
                    <a:pt x="10398" y="6553"/>
                  </a:cubicBezTo>
                  <a:cubicBezTo>
                    <a:pt x="10650" y="6711"/>
                    <a:pt x="10965" y="6837"/>
                    <a:pt x="11280" y="6837"/>
                  </a:cubicBezTo>
                  <a:cubicBezTo>
                    <a:pt x="12099" y="6837"/>
                    <a:pt x="12760" y="6175"/>
                    <a:pt x="12760" y="5356"/>
                  </a:cubicBezTo>
                  <a:cubicBezTo>
                    <a:pt x="12760" y="4789"/>
                    <a:pt x="12445" y="4285"/>
                    <a:pt x="11973" y="4033"/>
                  </a:cubicBezTo>
                  <a:lnTo>
                    <a:pt x="11973" y="3844"/>
                  </a:lnTo>
                  <a:cubicBezTo>
                    <a:pt x="11973" y="3024"/>
                    <a:pt x="11280" y="2363"/>
                    <a:pt x="10461" y="2363"/>
                  </a:cubicBezTo>
                  <a:lnTo>
                    <a:pt x="10398" y="2363"/>
                  </a:lnTo>
                  <a:cubicBezTo>
                    <a:pt x="10335" y="1449"/>
                    <a:pt x="9988" y="662"/>
                    <a:pt x="9421" y="0"/>
                  </a:cubicBezTo>
                  <a:lnTo>
                    <a:pt x="6585" y="2268"/>
                  </a:lnTo>
                  <a:cubicBezTo>
                    <a:pt x="6522" y="2300"/>
                    <a:pt x="6428" y="2363"/>
                    <a:pt x="6365" y="2363"/>
                  </a:cubicBezTo>
                  <a:cubicBezTo>
                    <a:pt x="6270" y="2363"/>
                    <a:pt x="6207" y="2300"/>
                    <a:pt x="6113" y="2268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4" name="Google Shape;7304;p88"/>
          <p:cNvGrpSpPr/>
          <p:nvPr/>
        </p:nvGrpSpPr>
        <p:grpSpPr>
          <a:xfrm>
            <a:off x="6662538" y="2430117"/>
            <a:ext cx="327068" cy="357198"/>
            <a:chOff x="-56379450" y="3983400"/>
            <a:chExt cx="290650" cy="317425"/>
          </a:xfrm>
          <a:solidFill>
            <a:schemeClr val="tx1"/>
          </a:solidFill>
        </p:grpSpPr>
        <p:sp>
          <p:nvSpPr>
            <p:cNvPr id="7305" name="Google Shape;7305;p88"/>
            <p:cNvSpPr/>
            <p:nvPr/>
          </p:nvSpPr>
          <p:spPr>
            <a:xfrm>
              <a:off x="-56330625" y="3983400"/>
              <a:ext cx="241825" cy="111075"/>
            </a:xfrm>
            <a:custGeom>
              <a:avLst/>
              <a:gdLst/>
              <a:ahLst/>
              <a:cxnLst/>
              <a:rect l="l" t="t" r="r" b="b"/>
              <a:pathLst>
                <a:path w="9673" h="4443" extrusionOk="0">
                  <a:moveTo>
                    <a:pt x="725" y="0"/>
                  </a:moveTo>
                  <a:cubicBezTo>
                    <a:pt x="536" y="0"/>
                    <a:pt x="410" y="126"/>
                    <a:pt x="379" y="315"/>
                  </a:cubicBezTo>
                  <a:lnTo>
                    <a:pt x="1" y="2300"/>
                  </a:lnTo>
                  <a:cubicBezTo>
                    <a:pt x="129" y="2274"/>
                    <a:pt x="257" y="2262"/>
                    <a:pt x="382" y="2262"/>
                  </a:cubicBezTo>
                  <a:cubicBezTo>
                    <a:pt x="869" y="2262"/>
                    <a:pt x="1320" y="2453"/>
                    <a:pt x="1671" y="2804"/>
                  </a:cubicBezTo>
                  <a:cubicBezTo>
                    <a:pt x="2017" y="2473"/>
                    <a:pt x="2498" y="2308"/>
                    <a:pt x="2978" y="2308"/>
                  </a:cubicBezTo>
                  <a:cubicBezTo>
                    <a:pt x="3458" y="2308"/>
                    <a:pt x="3939" y="2473"/>
                    <a:pt x="4285" y="2804"/>
                  </a:cubicBezTo>
                  <a:cubicBezTo>
                    <a:pt x="4636" y="2453"/>
                    <a:pt x="5107" y="2262"/>
                    <a:pt x="5602" y="2262"/>
                  </a:cubicBezTo>
                  <a:cubicBezTo>
                    <a:pt x="5729" y="2262"/>
                    <a:pt x="5858" y="2274"/>
                    <a:pt x="5987" y="2300"/>
                  </a:cubicBezTo>
                  <a:lnTo>
                    <a:pt x="5766" y="1292"/>
                  </a:lnTo>
                  <a:lnTo>
                    <a:pt x="7625" y="2741"/>
                  </a:lnTo>
                  <a:cubicBezTo>
                    <a:pt x="7499" y="2899"/>
                    <a:pt x="7467" y="3119"/>
                    <a:pt x="7467" y="3340"/>
                  </a:cubicBezTo>
                  <a:cubicBezTo>
                    <a:pt x="7467" y="3970"/>
                    <a:pt x="7972" y="4442"/>
                    <a:pt x="8570" y="4442"/>
                  </a:cubicBezTo>
                  <a:cubicBezTo>
                    <a:pt x="9200" y="4442"/>
                    <a:pt x="9673" y="3938"/>
                    <a:pt x="9673" y="3340"/>
                  </a:cubicBezTo>
                  <a:cubicBezTo>
                    <a:pt x="9673" y="2678"/>
                    <a:pt x="9169" y="2205"/>
                    <a:pt x="8570" y="2205"/>
                  </a:cubicBezTo>
                  <a:cubicBezTo>
                    <a:pt x="8444" y="2205"/>
                    <a:pt x="8318" y="2237"/>
                    <a:pt x="8224" y="2300"/>
                  </a:cubicBezTo>
                  <a:lnTo>
                    <a:pt x="5451" y="63"/>
                  </a:lnTo>
                  <a:lnTo>
                    <a:pt x="5420" y="63"/>
                  </a:lnTo>
                  <a:cubicBezTo>
                    <a:pt x="5325" y="32"/>
                    <a:pt x="5262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88"/>
            <p:cNvSpPr/>
            <p:nvPr/>
          </p:nvSpPr>
          <p:spPr>
            <a:xfrm>
              <a:off x="-56350300" y="4058225"/>
              <a:ext cx="186675" cy="55150"/>
            </a:xfrm>
            <a:custGeom>
              <a:avLst/>
              <a:gdLst/>
              <a:ahLst/>
              <a:cxnLst/>
              <a:rect l="l" t="t" r="r" b="b"/>
              <a:pathLst>
                <a:path w="7467" h="2206" extrusionOk="0">
                  <a:moveTo>
                    <a:pt x="1103" y="0"/>
                  </a:moveTo>
                  <a:cubicBezTo>
                    <a:pt x="441" y="0"/>
                    <a:pt x="0" y="504"/>
                    <a:pt x="0" y="1103"/>
                  </a:cubicBezTo>
                  <a:cubicBezTo>
                    <a:pt x="32" y="1701"/>
                    <a:pt x="504" y="2205"/>
                    <a:pt x="1134" y="2205"/>
                  </a:cubicBezTo>
                  <a:cubicBezTo>
                    <a:pt x="1512" y="2205"/>
                    <a:pt x="1922" y="1985"/>
                    <a:pt x="2111" y="1607"/>
                  </a:cubicBezTo>
                  <a:cubicBezTo>
                    <a:pt x="2174" y="1497"/>
                    <a:pt x="2300" y="1441"/>
                    <a:pt x="2430" y="1441"/>
                  </a:cubicBezTo>
                  <a:cubicBezTo>
                    <a:pt x="2560" y="1441"/>
                    <a:pt x="2694" y="1497"/>
                    <a:pt x="2773" y="1607"/>
                  </a:cubicBezTo>
                  <a:cubicBezTo>
                    <a:pt x="2962" y="1985"/>
                    <a:pt x="3371" y="2205"/>
                    <a:pt x="3749" y="2205"/>
                  </a:cubicBezTo>
                  <a:cubicBezTo>
                    <a:pt x="4159" y="2205"/>
                    <a:pt x="4537" y="1985"/>
                    <a:pt x="4757" y="1607"/>
                  </a:cubicBezTo>
                  <a:cubicBezTo>
                    <a:pt x="4820" y="1512"/>
                    <a:pt x="4946" y="1418"/>
                    <a:pt x="5072" y="1418"/>
                  </a:cubicBezTo>
                  <a:cubicBezTo>
                    <a:pt x="5167" y="1418"/>
                    <a:pt x="5325" y="1512"/>
                    <a:pt x="5388" y="1607"/>
                  </a:cubicBezTo>
                  <a:cubicBezTo>
                    <a:pt x="5577" y="1985"/>
                    <a:pt x="5955" y="2205"/>
                    <a:pt x="6364" y="2205"/>
                  </a:cubicBezTo>
                  <a:cubicBezTo>
                    <a:pt x="6994" y="2205"/>
                    <a:pt x="7467" y="1701"/>
                    <a:pt x="7467" y="1103"/>
                  </a:cubicBezTo>
                  <a:cubicBezTo>
                    <a:pt x="7467" y="473"/>
                    <a:pt x="6963" y="0"/>
                    <a:pt x="6364" y="0"/>
                  </a:cubicBezTo>
                  <a:cubicBezTo>
                    <a:pt x="5955" y="0"/>
                    <a:pt x="5577" y="252"/>
                    <a:pt x="5388" y="599"/>
                  </a:cubicBezTo>
                  <a:cubicBezTo>
                    <a:pt x="5325" y="709"/>
                    <a:pt x="5191" y="764"/>
                    <a:pt x="5057" y="764"/>
                  </a:cubicBezTo>
                  <a:cubicBezTo>
                    <a:pt x="4923" y="764"/>
                    <a:pt x="4789" y="709"/>
                    <a:pt x="4726" y="599"/>
                  </a:cubicBezTo>
                  <a:cubicBezTo>
                    <a:pt x="4505" y="252"/>
                    <a:pt x="4127" y="0"/>
                    <a:pt x="3718" y="0"/>
                  </a:cubicBezTo>
                  <a:cubicBezTo>
                    <a:pt x="3340" y="0"/>
                    <a:pt x="2930" y="252"/>
                    <a:pt x="2741" y="599"/>
                  </a:cubicBezTo>
                  <a:cubicBezTo>
                    <a:pt x="2678" y="709"/>
                    <a:pt x="2552" y="764"/>
                    <a:pt x="2422" y="764"/>
                  </a:cubicBezTo>
                  <a:cubicBezTo>
                    <a:pt x="2292" y="764"/>
                    <a:pt x="2158" y="709"/>
                    <a:pt x="2079" y="599"/>
                  </a:cubicBezTo>
                  <a:cubicBezTo>
                    <a:pt x="1890" y="252"/>
                    <a:pt x="1481" y="0"/>
                    <a:pt x="11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88"/>
            <p:cNvSpPr/>
            <p:nvPr/>
          </p:nvSpPr>
          <p:spPr>
            <a:xfrm>
              <a:off x="-56245550" y="4168275"/>
              <a:ext cx="78000" cy="26600"/>
            </a:xfrm>
            <a:custGeom>
              <a:avLst/>
              <a:gdLst/>
              <a:ahLst/>
              <a:cxnLst/>
              <a:rect l="l" t="t" r="r" b="b"/>
              <a:pathLst>
                <a:path w="3120" h="1064" extrusionOk="0">
                  <a:moveTo>
                    <a:pt x="594" y="1"/>
                  </a:moveTo>
                  <a:cubicBezTo>
                    <a:pt x="555" y="1"/>
                    <a:pt x="515" y="4"/>
                    <a:pt x="473" y="9"/>
                  </a:cubicBezTo>
                  <a:cubicBezTo>
                    <a:pt x="284" y="40"/>
                    <a:pt x="126" y="166"/>
                    <a:pt x="0" y="324"/>
                  </a:cubicBezTo>
                  <a:lnTo>
                    <a:pt x="158" y="481"/>
                  </a:lnTo>
                  <a:cubicBezTo>
                    <a:pt x="410" y="733"/>
                    <a:pt x="630" y="891"/>
                    <a:pt x="945" y="954"/>
                  </a:cubicBezTo>
                  <a:cubicBezTo>
                    <a:pt x="1153" y="1029"/>
                    <a:pt x="1367" y="1064"/>
                    <a:pt x="1579" y="1064"/>
                  </a:cubicBezTo>
                  <a:cubicBezTo>
                    <a:pt x="2172" y="1064"/>
                    <a:pt x="2748" y="788"/>
                    <a:pt x="3119" y="324"/>
                  </a:cubicBezTo>
                  <a:lnTo>
                    <a:pt x="3119" y="324"/>
                  </a:lnTo>
                  <a:lnTo>
                    <a:pt x="2521" y="513"/>
                  </a:lnTo>
                  <a:cubicBezTo>
                    <a:pt x="2355" y="596"/>
                    <a:pt x="2183" y="634"/>
                    <a:pt x="2013" y="634"/>
                  </a:cubicBezTo>
                  <a:cubicBezTo>
                    <a:pt x="1665" y="634"/>
                    <a:pt x="1325" y="473"/>
                    <a:pt x="1071" y="198"/>
                  </a:cubicBezTo>
                  <a:cubicBezTo>
                    <a:pt x="940" y="67"/>
                    <a:pt x="787" y="1"/>
                    <a:pt x="5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88"/>
            <p:cNvSpPr/>
            <p:nvPr/>
          </p:nvSpPr>
          <p:spPr>
            <a:xfrm>
              <a:off x="-56359750" y="4112550"/>
              <a:ext cx="204800" cy="53100"/>
            </a:xfrm>
            <a:custGeom>
              <a:avLst/>
              <a:gdLst/>
              <a:ahLst/>
              <a:cxnLst/>
              <a:rect l="l" t="t" r="r" b="b"/>
              <a:pathLst>
                <a:path w="8192" h="2124" extrusionOk="0">
                  <a:moveTo>
                    <a:pt x="0" y="1"/>
                  </a:moveTo>
                  <a:lnTo>
                    <a:pt x="0" y="1608"/>
                  </a:lnTo>
                  <a:lnTo>
                    <a:pt x="1386" y="2080"/>
                  </a:lnTo>
                  <a:cubicBezTo>
                    <a:pt x="1455" y="2109"/>
                    <a:pt x="1529" y="2124"/>
                    <a:pt x="1605" y="2124"/>
                  </a:cubicBezTo>
                  <a:cubicBezTo>
                    <a:pt x="1773" y="2124"/>
                    <a:pt x="1949" y="2053"/>
                    <a:pt x="2079" y="1923"/>
                  </a:cubicBezTo>
                  <a:cubicBezTo>
                    <a:pt x="2333" y="1669"/>
                    <a:pt x="2689" y="1517"/>
                    <a:pt x="3048" y="1517"/>
                  </a:cubicBezTo>
                  <a:cubicBezTo>
                    <a:pt x="3135" y="1517"/>
                    <a:pt x="3222" y="1526"/>
                    <a:pt x="3308" y="1545"/>
                  </a:cubicBezTo>
                  <a:cubicBezTo>
                    <a:pt x="3623" y="1576"/>
                    <a:pt x="3907" y="1734"/>
                    <a:pt x="4096" y="1954"/>
                  </a:cubicBezTo>
                  <a:cubicBezTo>
                    <a:pt x="4316" y="1734"/>
                    <a:pt x="4568" y="1576"/>
                    <a:pt x="4883" y="1545"/>
                  </a:cubicBezTo>
                  <a:cubicBezTo>
                    <a:pt x="4975" y="1526"/>
                    <a:pt x="5066" y="1517"/>
                    <a:pt x="5155" y="1517"/>
                  </a:cubicBezTo>
                  <a:cubicBezTo>
                    <a:pt x="5523" y="1517"/>
                    <a:pt x="5858" y="1669"/>
                    <a:pt x="6112" y="1923"/>
                  </a:cubicBezTo>
                  <a:cubicBezTo>
                    <a:pt x="6243" y="2053"/>
                    <a:pt x="6403" y="2124"/>
                    <a:pt x="6583" y="2124"/>
                  </a:cubicBezTo>
                  <a:cubicBezTo>
                    <a:pt x="6664" y="2124"/>
                    <a:pt x="6749" y="2109"/>
                    <a:pt x="6837" y="2080"/>
                  </a:cubicBezTo>
                  <a:lnTo>
                    <a:pt x="8191" y="1608"/>
                  </a:lnTo>
                  <a:lnTo>
                    <a:pt x="8191" y="1"/>
                  </a:lnTo>
                  <a:cubicBezTo>
                    <a:pt x="7845" y="473"/>
                    <a:pt x="7341" y="726"/>
                    <a:pt x="6711" y="726"/>
                  </a:cubicBezTo>
                  <a:cubicBezTo>
                    <a:pt x="6207" y="726"/>
                    <a:pt x="5766" y="536"/>
                    <a:pt x="5419" y="190"/>
                  </a:cubicBezTo>
                  <a:cubicBezTo>
                    <a:pt x="5072" y="521"/>
                    <a:pt x="4584" y="686"/>
                    <a:pt x="4100" y="686"/>
                  </a:cubicBezTo>
                  <a:cubicBezTo>
                    <a:pt x="3615" y="686"/>
                    <a:pt x="3135" y="521"/>
                    <a:pt x="2804" y="190"/>
                  </a:cubicBezTo>
                  <a:cubicBezTo>
                    <a:pt x="2457" y="536"/>
                    <a:pt x="1985" y="726"/>
                    <a:pt x="1512" y="726"/>
                  </a:cubicBezTo>
                  <a:cubicBezTo>
                    <a:pt x="882" y="726"/>
                    <a:pt x="378" y="41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88"/>
            <p:cNvSpPr/>
            <p:nvPr/>
          </p:nvSpPr>
          <p:spPr>
            <a:xfrm>
              <a:off x="-56345575" y="4169000"/>
              <a:ext cx="77200" cy="26325"/>
            </a:xfrm>
            <a:custGeom>
              <a:avLst/>
              <a:gdLst/>
              <a:ahLst/>
              <a:cxnLst/>
              <a:rect l="l" t="t" r="r" b="b"/>
              <a:pathLst>
                <a:path w="3088" h="1053" extrusionOk="0">
                  <a:moveTo>
                    <a:pt x="2471" y="0"/>
                  </a:moveTo>
                  <a:cubicBezTo>
                    <a:pt x="2311" y="0"/>
                    <a:pt x="2170" y="47"/>
                    <a:pt x="2048" y="169"/>
                  </a:cubicBezTo>
                  <a:cubicBezTo>
                    <a:pt x="1752" y="465"/>
                    <a:pt x="1391" y="612"/>
                    <a:pt x="1011" y="612"/>
                  </a:cubicBezTo>
                  <a:cubicBezTo>
                    <a:pt x="865" y="612"/>
                    <a:pt x="716" y="591"/>
                    <a:pt x="567" y="547"/>
                  </a:cubicBezTo>
                  <a:lnTo>
                    <a:pt x="0" y="326"/>
                  </a:lnTo>
                  <a:lnTo>
                    <a:pt x="0" y="326"/>
                  </a:lnTo>
                  <a:cubicBezTo>
                    <a:pt x="374" y="794"/>
                    <a:pt x="939" y="1053"/>
                    <a:pt x="1527" y="1053"/>
                  </a:cubicBezTo>
                  <a:cubicBezTo>
                    <a:pt x="1731" y="1053"/>
                    <a:pt x="1939" y="1022"/>
                    <a:pt x="2143" y="956"/>
                  </a:cubicBezTo>
                  <a:cubicBezTo>
                    <a:pt x="2426" y="893"/>
                    <a:pt x="2710" y="704"/>
                    <a:pt x="2930" y="484"/>
                  </a:cubicBezTo>
                  <a:lnTo>
                    <a:pt x="3088" y="326"/>
                  </a:lnTo>
                  <a:cubicBezTo>
                    <a:pt x="2993" y="169"/>
                    <a:pt x="2836" y="74"/>
                    <a:pt x="2615" y="11"/>
                  </a:cubicBezTo>
                  <a:cubicBezTo>
                    <a:pt x="2566" y="4"/>
                    <a:pt x="2518" y="0"/>
                    <a:pt x="24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88"/>
            <p:cNvSpPr/>
            <p:nvPr/>
          </p:nvSpPr>
          <p:spPr>
            <a:xfrm>
              <a:off x="-56379450" y="4180300"/>
              <a:ext cx="242600" cy="120525"/>
            </a:xfrm>
            <a:custGeom>
              <a:avLst/>
              <a:gdLst/>
              <a:ahLst/>
              <a:cxnLst/>
              <a:rect l="l" t="t" r="r" b="b"/>
              <a:pathLst>
                <a:path w="9704" h="4821" extrusionOk="0">
                  <a:moveTo>
                    <a:pt x="473" y="0"/>
                  </a:moveTo>
                  <a:cubicBezTo>
                    <a:pt x="221" y="284"/>
                    <a:pt x="0" y="662"/>
                    <a:pt x="0" y="1071"/>
                  </a:cubicBezTo>
                  <a:cubicBezTo>
                    <a:pt x="0" y="1576"/>
                    <a:pt x="284" y="2048"/>
                    <a:pt x="725" y="2332"/>
                  </a:cubicBezTo>
                  <a:cubicBezTo>
                    <a:pt x="946" y="2489"/>
                    <a:pt x="1229" y="2552"/>
                    <a:pt x="1513" y="2552"/>
                  </a:cubicBezTo>
                  <a:cubicBezTo>
                    <a:pt x="1513" y="3403"/>
                    <a:pt x="2174" y="4064"/>
                    <a:pt x="2993" y="4064"/>
                  </a:cubicBezTo>
                  <a:cubicBezTo>
                    <a:pt x="3214" y="4064"/>
                    <a:pt x="3372" y="4033"/>
                    <a:pt x="3529" y="3970"/>
                  </a:cubicBezTo>
                  <a:cubicBezTo>
                    <a:pt x="3750" y="4506"/>
                    <a:pt x="4254" y="4821"/>
                    <a:pt x="4852" y="4821"/>
                  </a:cubicBezTo>
                  <a:cubicBezTo>
                    <a:pt x="5451" y="4821"/>
                    <a:pt x="5955" y="4443"/>
                    <a:pt x="6207" y="3970"/>
                  </a:cubicBezTo>
                  <a:cubicBezTo>
                    <a:pt x="6333" y="4064"/>
                    <a:pt x="6554" y="4064"/>
                    <a:pt x="6711" y="4064"/>
                  </a:cubicBezTo>
                  <a:cubicBezTo>
                    <a:pt x="7530" y="4064"/>
                    <a:pt x="8192" y="3403"/>
                    <a:pt x="8192" y="2552"/>
                  </a:cubicBezTo>
                  <a:cubicBezTo>
                    <a:pt x="9042" y="2552"/>
                    <a:pt x="9704" y="1891"/>
                    <a:pt x="9704" y="1071"/>
                  </a:cubicBezTo>
                  <a:cubicBezTo>
                    <a:pt x="9704" y="662"/>
                    <a:pt x="9546" y="284"/>
                    <a:pt x="9231" y="0"/>
                  </a:cubicBezTo>
                  <a:lnTo>
                    <a:pt x="9168" y="158"/>
                  </a:lnTo>
                  <a:cubicBezTo>
                    <a:pt x="8664" y="945"/>
                    <a:pt x="7814" y="1387"/>
                    <a:pt x="6900" y="1387"/>
                  </a:cubicBezTo>
                  <a:cubicBezTo>
                    <a:pt x="6617" y="1387"/>
                    <a:pt x="6301" y="1355"/>
                    <a:pt x="6018" y="1229"/>
                  </a:cubicBezTo>
                  <a:cubicBezTo>
                    <a:pt x="5640" y="1103"/>
                    <a:pt x="5230" y="882"/>
                    <a:pt x="4978" y="567"/>
                  </a:cubicBezTo>
                  <a:lnTo>
                    <a:pt x="4884" y="473"/>
                  </a:lnTo>
                  <a:lnTo>
                    <a:pt x="4821" y="567"/>
                  </a:lnTo>
                  <a:cubicBezTo>
                    <a:pt x="4506" y="882"/>
                    <a:pt x="4159" y="1071"/>
                    <a:pt x="3750" y="1229"/>
                  </a:cubicBezTo>
                  <a:cubicBezTo>
                    <a:pt x="3466" y="1292"/>
                    <a:pt x="3151" y="1387"/>
                    <a:pt x="2899" y="1387"/>
                  </a:cubicBezTo>
                  <a:cubicBezTo>
                    <a:pt x="1985" y="1387"/>
                    <a:pt x="1103" y="945"/>
                    <a:pt x="599" y="158"/>
                  </a:cubicBezTo>
                  <a:lnTo>
                    <a:pt x="4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88"/>
            <p:cNvSpPr/>
            <p:nvPr/>
          </p:nvSpPr>
          <p:spPr>
            <a:xfrm>
              <a:off x="-56181750" y="40393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88"/>
            <p:cNvSpPr/>
            <p:nvPr/>
          </p:nvSpPr>
          <p:spPr>
            <a:xfrm>
              <a:off x="-56332200" y="4039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3" name="Google Shape;7313;p88"/>
          <p:cNvGrpSpPr/>
          <p:nvPr/>
        </p:nvGrpSpPr>
        <p:grpSpPr>
          <a:xfrm>
            <a:off x="5326242" y="2894264"/>
            <a:ext cx="316434" cy="358971"/>
            <a:chOff x="-54401725" y="3198925"/>
            <a:chExt cx="281200" cy="319000"/>
          </a:xfrm>
          <a:solidFill>
            <a:schemeClr val="tx1"/>
          </a:solidFill>
        </p:grpSpPr>
        <p:sp>
          <p:nvSpPr>
            <p:cNvPr id="7314" name="Google Shape;7314;p88"/>
            <p:cNvSpPr/>
            <p:nvPr/>
          </p:nvSpPr>
          <p:spPr>
            <a:xfrm>
              <a:off x="-54159150" y="3465925"/>
              <a:ext cx="38625" cy="52000"/>
            </a:xfrm>
            <a:custGeom>
              <a:avLst/>
              <a:gdLst/>
              <a:ahLst/>
              <a:cxnLst/>
              <a:rect l="l" t="t" r="r" b="b"/>
              <a:pathLst>
                <a:path w="1545" h="2080" extrusionOk="0">
                  <a:moveTo>
                    <a:pt x="789" y="0"/>
                  </a:moveTo>
                  <a:cubicBezTo>
                    <a:pt x="379" y="0"/>
                    <a:pt x="1" y="316"/>
                    <a:pt x="1" y="725"/>
                  </a:cubicBezTo>
                  <a:cubicBezTo>
                    <a:pt x="1" y="851"/>
                    <a:pt x="32" y="946"/>
                    <a:pt x="64" y="1040"/>
                  </a:cubicBezTo>
                  <a:lnTo>
                    <a:pt x="631" y="1985"/>
                  </a:lnTo>
                  <a:cubicBezTo>
                    <a:pt x="663" y="2048"/>
                    <a:pt x="694" y="2080"/>
                    <a:pt x="789" y="2080"/>
                  </a:cubicBezTo>
                  <a:cubicBezTo>
                    <a:pt x="852" y="2080"/>
                    <a:pt x="915" y="2017"/>
                    <a:pt x="946" y="1985"/>
                  </a:cubicBezTo>
                  <a:lnTo>
                    <a:pt x="1450" y="1072"/>
                  </a:lnTo>
                  <a:cubicBezTo>
                    <a:pt x="1482" y="977"/>
                    <a:pt x="1545" y="851"/>
                    <a:pt x="1545" y="725"/>
                  </a:cubicBezTo>
                  <a:cubicBezTo>
                    <a:pt x="1545" y="347"/>
                    <a:pt x="1167" y="0"/>
                    <a:pt x="7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88"/>
            <p:cNvSpPr/>
            <p:nvPr/>
          </p:nvSpPr>
          <p:spPr>
            <a:xfrm>
              <a:off x="-54401725" y="3465925"/>
              <a:ext cx="38600" cy="52000"/>
            </a:xfrm>
            <a:custGeom>
              <a:avLst/>
              <a:gdLst/>
              <a:ahLst/>
              <a:cxnLst/>
              <a:rect l="l" t="t" r="r" b="b"/>
              <a:pathLst>
                <a:path w="1544" h="2080" extrusionOk="0">
                  <a:moveTo>
                    <a:pt x="788" y="0"/>
                  </a:moveTo>
                  <a:cubicBezTo>
                    <a:pt x="410" y="0"/>
                    <a:pt x="0" y="316"/>
                    <a:pt x="0" y="725"/>
                  </a:cubicBezTo>
                  <a:cubicBezTo>
                    <a:pt x="0" y="851"/>
                    <a:pt x="63" y="946"/>
                    <a:pt x="95" y="1040"/>
                  </a:cubicBezTo>
                  <a:lnTo>
                    <a:pt x="631" y="1985"/>
                  </a:lnTo>
                  <a:cubicBezTo>
                    <a:pt x="694" y="2048"/>
                    <a:pt x="725" y="2080"/>
                    <a:pt x="788" y="2080"/>
                  </a:cubicBezTo>
                  <a:cubicBezTo>
                    <a:pt x="883" y="2080"/>
                    <a:pt x="914" y="2017"/>
                    <a:pt x="946" y="1985"/>
                  </a:cubicBezTo>
                  <a:lnTo>
                    <a:pt x="1481" y="1072"/>
                  </a:lnTo>
                  <a:cubicBezTo>
                    <a:pt x="1513" y="977"/>
                    <a:pt x="1544" y="851"/>
                    <a:pt x="1544" y="725"/>
                  </a:cubicBezTo>
                  <a:cubicBezTo>
                    <a:pt x="1544" y="347"/>
                    <a:pt x="1198" y="0"/>
                    <a:pt x="7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88"/>
            <p:cNvSpPr/>
            <p:nvPr/>
          </p:nvSpPr>
          <p:spPr>
            <a:xfrm>
              <a:off x="-54176475" y="3224125"/>
              <a:ext cx="17350" cy="614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88"/>
            <p:cNvSpPr/>
            <p:nvPr/>
          </p:nvSpPr>
          <p:spPr>
            <a:xfrm>
              <a:off x="-54385975" y="3198925"/>
              <a:ext cx="198500" cy="74850"/>
            </a:xfrm>
            <a:custGeom>
              <a:avLst/>
              <a:gdLst/>
              <a:ahLst/>
              <a:cxnLst/>
              <a:rect l="l" t="t" r="r" b="b"/>
              <a:pathLst>
                <a:path w="7940" h="2994" extrusionOk="0">
                  <a:moveTo>
                    <a:pt x="4978" y="0"/>
                  </a:moveTo>
                  <a:cubicBezTo>
                    <a:pt x="2836" y="0"/>
                    <a:pt x="946" y="1229"/>
                    <a:pt x="1" y="2993"/>
                  </a:cubicBezTo>
                  <a:lnTo>
                    <a:pt x="7688" y="2993"/>
                  </a:lnTo>
                  <a:cubicBezTo>
                    <a:pt x="7625" y="2741"/>
                    <a:pt x="7562" y="2521"/>
                    <a:pt x="7562" y="2237"/>
                  </a:cubicBezTo>
                  <a:cubicBezTo>
                    <a:pt x="7562" y="1733"/>
                    <a:pt x="7719" y="1261"/>
                    <a:pt x="7940" y="851"/>
                  </a:cubicBezTo>
                  <a:cubicBezTo>
                    <a:pt x="7026" y="315"/>
                    <a:pt x="6049" y="0"/>
                    <a:pt x="4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88"/>
            <p:cNvSpPr/>
            <p:nvPr/>
          </p:nvSpPr>
          <p:spPr>
            <a:xfrm>
              <a:off x="-54400950" y="3385575"/>
              <a:ext cx="37050" cy="19725"/>
            </a:xfrm>
            <a:custGeom>
              <a:avLst/>
              <a:gdLst/>
              <a:ahLst/>
              <a:cxnLst/>
              <a:rect l="l" t="t" r="r" b="b"/>
              <a:pathLst>
                <a:path w="1482" h="789" extrusionOk="0">
                  <a:moveTo>
                    <a:pt x="1" y="1"/>
                  </a:moveTo>
                  <a:lnTo>
                    <a:pt x="1" y="789"/>
                  </a:lnTo>
                  <a:lnTo>
                    <a:pt x="1482" y="789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88"/>
            <p:cNvSpPr/>
            <p:nvPr/>
          </p:nvSpPr>
          <p:spPr>
            <a:xfrm>
              <a:off x="-54401725" y="3292650"/>
              <a:ext cx="128400" cy="74850"/>
            </a:xfrm>
            <a:custGeom>
              <a:avLst/>
              <a:gdLst/>
              <a:ahLst/>
              <a:cxnLst/>
              <a:rect l="l" t="t" r="r" b="b"/>
              <a:pathLst>
                <a:path w="5136" h="2994" extrusionOk="0">
                  <a:moveTo>
                    <a:pt x="315" y="0"/>
                  </a:moveTo>
                  <a:cubicBezTo>
                    <a:pt x="126" y="567"/>
                    <a:pt x="0" y="1198"/>
                    <a:pt x="0" y="1828"/>
                  </a:cubicBezTo>
                  <a:lnTo>
                    <a:pt x="0" y="2993"/>
                  </a:lnTo>
                  <a:lnTo>
                    <a:pt x="1513" y="2993"/>
                  </a:lnTo>
                  <a:lnTo>
                    <a:pt x="1513" y="1828"/>
                  </a:lnTo>
                  <a:cubicBezTo>
                    <a:pt x="1513" y="1639"/>
                    <a:pt x="1670" y="1481"/>
                    <a:pt x="1859" y="1481"/>
                  </a:cubicBezTo>
                  <a:lnTo>
                    <a:pt x="2615" y="1481"/>
                  </a:lnTo>
                  <a:cubicBezTo>
                    <a:pt x="3592" y="1481"/>
                    <a:pt x="4821" y="788"/>
                    <a:pt x="51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88"/>
            <p:cNvSpPr/>
            <p:nvPr/>
          </p:nvSpPr>
          <p:spPr>
            <a:xfrm>
              <a:off x="-54250500" y="3266650"/>
              <a:ext cx="128400" cy="99275"/>
            </a:xfrm>
            <a:custGeom>
              <a:avLst/>
              <a:gdLst/>
              <a:ahLst/>
              <a:cxnLst/>
              <a:rect l="l" t="t" r="r" b="b"/>
              <a:pathLst>
                <a:path w="5136" h="3971" extrusionOk="0">
                  <a:moveTo>
                    <a:pt x="4317" y="1"/>
                  </a:moveTo>
                  <a:cubicBezTo>
                    <a:pt x="4159" y="914"/>
                    <a:pt x="3560" y="1607"/>
                    <a:pt x="3529" y="1607"/>
                  </a:cubicBezTo>
                  <a:cubicBezTo>
                    <a:pt x="3466" y="1702"/>
                    <a:pt x="3371" y="1734"/>
                    <a:pt x="3245" y="1734"/>
                  </a:cubicBezTo>
                  <a:cubicBezTo>
                    <a:pt x="3151" y="1734"/>
                    <a:pt x="3056" y="1702"/>
                    <a:pt x="2993" y="1607"/>
                  </a:cubicBezTo>
                  <a:cubicBezTo>
                    <a:pt x="2993" y="1607"/>
                    <a:pt x="2741" y="1387"/>
                    <a:pt x="2552" y="977"/>
                  </a:cubicBezTo>
                  <a:lnTo>
                    <a:pt x="0" y="977"/>
                  </a:lnTo>
                  <a:cubicBezTo>
                    <a:pt x="315" y="1765"/>
                    <a:pt x="1576" y="2490"/>
                    <a:pt x="2521" y="2490"/>
                  </a:cubicBezTo>
                  <a:lnTo>
                    <a:pt x="3245" y="2490"/>
                  </a:lnTo>
                  <a:cubicBezTo>
                    <a:pt x="3466" y="2490"/>
                    <a:pt x="3623" y="2647"/>
                    <a:pt x="3623" y="2836"/>
                  </a:cubicBezTo>
                  <a:lnTo>
                    <a:pt x="3623" y="3970"/>
                  </a:lnTo>
                  <a:lnTo>
                    <a:pt x="5104" y="3970"/>
                  </a:lnTo>
                  <a:lnTo>
                    <a:pt x="5104" y="2521"/>
                  </a:lnTo>
                  <a:cubicBezTo>
                    <a:pt x="5136" y="2458"/>
                    <a:pt x="5136" y="2395"/>
                    <a:pt x="5104" y="2364"/>
                  </a:cubicBezTo>
                  <a:cubicBezTo>
                    <a:pt x="5041" y="1544"/>
                    <a:pt x="4758" y="725"/>
                    <a:pt x="4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88"/>
            <p:cNvSpPr/>
            <p:nvPr/>
          </p:nvSpPr>
          <p:spPr>
            <a:xfrm>
              <a:off x="-54159150" y="3385575"/>
              <a:ext cx="37050" cy="19725"/>
            </a:xfrm>
            <a:custGeom>
              <a:avLst/>
              <a:gdLst/>
              <a:ahLst/>
              <a:cxnLst/>
              <a:rect l="l" t="t" r="r" b="b"/>
              <a:pathLst>
                <a:path w="1482" h="789" extrusionOk="0">
                  <a:moveTo>
                    <a:pt x="1" y="1"/>
                  </a:moveTo>
                  <a:lnTo>
                    <a:pt x="1" y="789"/>
                  </a:lnTo>
                  <a:lnTo>
                    <a:pt x="1482" y="789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88"/>
            <p:cNvSpPr/>
            <p:nvPr/>
          </p:nvSpPr>
          <p:spPr>
            <a:xfrm>
              <a:off x="-54345025" y="3309975"/>
              <a:ext cx="167000" cy="207175"/>
            </a:xfrm>
            <a:custGeom>
              <a:avLst/>
              <a:gdLst/>
              <a:ahLst/>
              <a:cxnLst/>
              <a:rect l="l" t="t" r="r" b="b"/>
              <a:pathLst>
                <a:path w="6680" h="8287" extrusionOk="0">
                  <a:moveTo>
                    <a:pt x="1797" y="2332"/>
                  </a:moveTo>
                  <a:cubicBezTo>
                    <a:pt x="1986" y="2332"/>
                    <a:pt x="2143" y="2489"/>
                    <a:pt x="2143" y="2678"/>
                  </a:cubicBezTo>
                  <a:cubicBezTo>
                    <a:pt x="2143" y="2867"/>
                    <a:pt x="1986" y="3025"/>
                    <a:pt x="1797" y="3025"/>
                  </a:cubicBezTo>
                  <a:cubicBezTo>
                    <a:pt x="1639" y="3025"/>
                    <a:pt x="1450" y="2867"/>
                    <a:pt x="1450" y="2678"/>
                  </a:cubicBezTo>
                  <a:cubicBezTo>
                    <a:pt x="1450" y="2489"/>
                    <a:pt x="1608" y="2332"/>
                    <a:pt x="1797" y="2332"/>
                  </a:cubicBezTo>
                  <a:close/>
                  <a:moveTo>
                    <a:pt x="4821" y="2332"/>
                  </a:moveTo>
                  <a:cubicBezTo>
                    <a:pt x="5042" y="2332"/>
                    <a:pt x="5199" y="2489"/>
                    <a:pt x="5199" y="2678"/>
                  </a:cubicBezTo>
                  <a:cubicBezTo>
                    <a:pt x="5199" y="2867"/>
                    <a:pt x="5042" y="3025"/>
                    <a:pt x="4821" y="3025"/>
                  </a:cubicBezTo>
                  <a:cubicBezTo>
                    <a:pt x="4632" y="3025"/>
                    <a:pt x="4474" y="2867"/>
                    <a:pt x="4474" y="2678"/>
                  </a:cubicBezTo>
                  <a:cubicBezTo>
                    <a:pt x="4474" y="2489"/>
                    <a:pt x="4632" y="2332"/>
                    <a:pt x="4821" y="2332"/>
                  </a:cubicBezTo>
                  <a:close/>
                  <a:moveTo>
                    <a:pt x="4392" y="4892"/>
                  </a:moveTo>
                  <a:cubicBezTo>
                    <a:pt x="4482" y="4892"/>
                    <a:pt x="4569" y="4931"/>
                    <a:pt x="4632" y="5010"/>
                  </a:cubicBezTo>
                  <a:cubicBezTo>
                    <a:pt x="4790" y="5136"/>
                    <a:pt x="4790" y="5356"/>
                    <a:pt x="4632" y="5514"/>
                  </a:cubicBezTo>
                  <a:cubicBezTo>
                    <a:pt x="4285" y="5860"/>
                    <a:pt x="3813" y="6049"/>
                    <a:pt x="3340" y="6049"/>
                  </a:cubicBezTo>
                  <a:cubicBezTo>
                    <a:pt x="2868" y="6049"/>
                    <a:pt x="2364" y="5860"/>
                    <a:pt x="2049" y="5514"/>
                  </a:cubicBezTo>
                  <a:cubicBezTo>
                    <a:pt x="1891" y="5356"/>
                    <a:pt x="1891" y="5136"/>
                    <a:pt x="2049" y="5010"/>
                  </a:cubicBezTo>
                  <a:cubicBezTo>
                    <a:pt x="2127" y="4931"/>
                    <a:pt x="2222" y="4892"/>
                    <a:pt x="2312" y="4892"/>
                  </a:cubicBezTo>
                  <a:cubicBezTo>
                    <a:pt x="2403" y="4892"/>
                    <a:pt x="2490" y="4931"/>
                    <a:pt x="2553" y="5010"/>
                  </a:cubicBezTo>
                  <a:cubicBezTo>
                    <a:pt x="2773" y="5230"/>
                    <a:pt x="3057" y="5341"/>
                    <a:pt x="3340" y="5341"/>
                  </a:cubicBezTo>
                  <a:cubicBezTo>
                    <a:pt x="3624" y="5341"/>
                    <a:pt x="3907" y="5230"/>
                    <a:pt x="4128" y="5010"/>
                  </a:cubicBezTo>
                  <a:cubicBezTo>
                    <a:pt x="4207" y="4931"/>
                    <a:pt x="4301" y="4892"/>
                    <a:pt x="4392" y="4892"/>
                  </a:cubicBezTo>
                  <a:close/>
                  <a:moveTo>
                    <a:pt x="3340" y="1"/>
                  </a:moveTo>
                  <a:cubicBezTo>
                    <a:pt x="2710" y="914"/>
                    <a:pt x="1324" y="1513"/>
                    <a:pt x="347" y="1513"/>
                  </a:cubicBezTo>
                  <a:lnTo>
                    <a:pt x="1" y="1513"/>
                  </a:lnTo>
                  <a:lnTo>
                    <a:pt x="1" y="4915"/>
                  </a:lnTo>
                  <a:cubicBezTo>
                    <a:pt x="1" y="6774"/>
                    <a:pt x="1482" y="8286"/>
                    <a:pt x="3340" y="8286"/>
                  </a:cubicBezTo>
                  <a:cubicBezTo>
                    <a:pt x="5199" y="8286"/>
                    <a:pt x="6680" y="6774"/>
                    <a:pt x="6680" y="4915"/>
                  </a:cubicBezTo>
                  <a:lnTo>
                    <a:pt x="6680" y="1513"/>
                  </a:lnTo>
                  <a:lnTo>
                    <a:pt x="6333" y="1513"/>
                  </a:lnTo>
                  <a:cubicBezTo>
                    <a:pt x="6307" y="1514"/>
                    <a:pt x="6281" y="1514"/>
                    <a:pt x="6254" y="1514"/>
                  </a:cubicBezTo>
                  <a:cubicBezTo>
                    <a:pt x="5228" y="1514"/>
                    <a:pt x="3955" y="922"/>
                    <a:pt x="33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88"/>
            <p:cNvSpPr/>
            <p:nvPr/>
          </p:nvSpPr>
          <p:spPr>
            <a:xfrm>
              <a:off x="-54401725" y="3424175"/>
              <a:ext cx="37825" cy="40975"/>
            </a:xfrm>
            <a:custGeom>
              <a:avLst/>
              <a:gdLst/>
              <a:ahLst/>
              <a:cxnLst/>
              <a:rect l="l" t="t" r="r" b="b"/>
              <a:pathLst>
                <a:path w="1513" h="1639" extrusionOk="0">
                  <a:moveTo>
                    <a:pt x="0" y="1"/>
                  </a:moveTo>
                  <a:lnTo>
                    <a:pt x="0" y="914"/>
                  </a:lnTo>
                  <a:cubicBezTo>
                    <a:pt x="0" y="1292"/>
                    <a:pt x="315" y="1639"/>
                    <a:pt x="757" y="1639"/>
                  </a:cubicBezTo>
                  <a:cubicBezTo>
                    <a:pt x="1198" y="1639"/>
                    <a:pt x="1513" y="1324"/>
                    <a:pt x="1513" y="914"/>
                  </a:cubicBezTo>
                  <a:lnTo>
                    <a:pt x="1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88"/>
            <p:cNvSpPr/>
            <p:nvPr/>
          </p:nvSpPr>
          <p:spPr>
            <a:xfrm>
              <a:off x="-54159150" y="3424175"/>
              <a:ext cx="37050" cy="40975"/>
            </a:xfrm>
            <a:custGeom>
              <a:avLst/>
              <a:gdLst/>
              <a:ahLst/>
              <a:cxnLst/>
              <a:rect l="l" t="t" r="r" b="b"/>
              <a:pathLst>
                <a:path w="1482" h="1639" extrusionOk="0">
                  <a:moveTo>
                    <a:pt x="1" y="1"/>
                  </a:moveTo>
                  <a:lnTo>
                    <a:pt x="1" y="914"/>
                  </a:lnTo>
                  <a:cubicBezTo>
                    <a:pt x="1" y="1292"/>
                    <a:pt x="316" y="1639"/>
                    <a:pt x="757" y="1639"/>
                  </a:cubicBezTo>
                  <a:cubicBezTo>
                    <a:pt x="1167" y="1639"/>
                    <a:pt x="1482" y="1324"/>
                    <a:pt x="1482" y="914"/>
                  </a:cubicBez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5" name="Google Shape;7325;p88"/>
          <p:cNvGrpSpPr/>
          <p:nvPr/>
        </p:nvGrpSpPr>
        <p:grpSpPr>
          <a:xfrm>
            <a:off x="5327128" y="3364365"/>
            <a:ext cx="314662" cy="358099"/>
            <a:chOff x="-54401725" y="3590375"/>
            <a:chExt cx="279625" cy="318225"/>
          </a:xfrm>
          <a:solidFill>
            <a:schemeClr val="tx1"/>
          </a:solidFill>
        </p:grpSpPr>
        <p:sp>
          <p:nvSpPr>
            <p:cNvPr id="7326" name="Google Shape;7326;p88"/>
            <p:cNvSpPr/>
            <p:nvPr/>
          </p:nvSpPr>
          <p:spPr>
            <a:xfrm>
              <a:off x="-54194575" y="3721900"/>
              <a:ext cx="35450" cy="19725"/>
            </a:xfrm>
            <a:custGeom>
              <a:avLst/>
              <a:gdLst/>
              <a:ahLst/>
              <a:cxnLst/>
              <a:rect l="l" t="t" r="r" b="b"/>
              <a:pathLst>
                <a:path w="1418" h="789" extrusionOk="0">
                  <a:moveTo>
                    <a:pt x="0" y="1"/>
                  </a:moveTo>
                  <a:cubicBezTo>
                    <a:pt x="158" y="410"/>
                    <a:pt x="536" y="788"/>
                    <a:pt x="1071" y="788"/>
                  </a:cubicBezTo>
                  <a:lnTo>
                    <a:pt x="1418" y="788"/>
                  </a:lnTo>
                  <a:lnTo>
                    <a:pt x="14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88"/>
            <p:cNvSpPr/>
            <p:nvPr/>
          </p:nvSpPr>
          <p:spPr>
            <a:xfrm>
              <a:off x="-54380450" y="3590375"/>
              <a:ext cx="237075" cy="112650"/>
            </a:xfrm>
            <a:custGeom>
              <a:avLst/>
              <a:gdLst/>
              <a:ahLst/>
              <a:cxnLst/>
              <a:rect l="l" t="t" r="r" b="b"/>
              <a:pathLst>
                <a:path w="9483" h="4506" extrusionOk="0">
                  <a:moveTo>
                    <a:pt x="4789" y="1575"/>
                  </a:moveTo>
                  <a:cubicBezTo>
                    <a:pt x="5009" y="1575"/>
                    <a:pt x="5135" y="1733"/>
                    <a:pt x="5135" y="1954"/>
                  </a:cubicBezTo>
                  <a:lnTo>
                    <a:pt x="5135" y="2300"/>
                  </a:lnTo>
                  <a:lnTo>
                    <a:pt x="5513" y="2300"/>
                  </a:lnTo>
                  <a:cubicBezTo>
                    <a:pt x="5702" y="2300"/>
                    <a:pt x="5860" y="2458"/>
                    <a:pt x="5860" y="2647"/>
                  </a:cubicBezTo>
                  <a:cubicBezTo>
                    <a:pt x="5860" y="2836"/>
                    <a:pt x="5702" y="2993"/>
                    <a:pt x="5513" y="2993"/>
                  </a:cubicBezTo>
                  <a:lnTo>
                    <a:pt x="5135" y="2993"/>
                  </a:lnTo>
                  <a:lnTo>
                    <a:pt x="5135" y="3371"/>
                  </a:lnTo>
                  <a:cubicBezTo>
                    <a:pt x="5135" y="3560"/>
                    <a:pt x="5009" y="3718"/>
                    <a:pt x="4789" y="3718"/>
                  </a:cubicBezTo>
                  <a:cubicBezTo>
                    <a:pt x="4600" y="3718"/>
                    <a:pt x="4442" y="3560"/>
                    <a:pt x="4442" y="3371"/>
                  </a:cubicBezTo>
                  <a:lnTo>
                    <a:pt x="4442" y="2993"/>
                  </a:lnTo>
                  <a:lnTo>
                    <a:pt x="4096" y="2993"/>
                  </a:lnTo>
                  <a:cubicBezTo>
                    <a:pt x="3907" y="2993"/>
                    <a:pt x="3749" y="2836"/>
                    <a:pt x="3749" y="2647"/>
                  </a:cubicBezTo>
                  <a:cubicBezTo>
                    <a:pt x="3749" y="2458"/>
                    <a:pt x="3907" y="2300"/>
                    <a:pt x="4096" y="2300"/>
                  </a:cubicBezTo>
                  <a:lnTo>
                    <a:pt x="4442" y="2300"/>
                  </a:lnTo>
                  <a:lnTo>
                    <a:pt x="4442" y="1954"/>
                  </a:lnTo>
                  <a:cubicBezTo>
                    <a:pt x="4442" y="1733"/>
                    <a:pt x="4600" y="1575"/>
                    <a:pt x="4789" y="1575"/>
                  </a:cubicBezTo>
                  <a:close/>
                  <a:moveTo>
                    <a:pt x="2048" y="0"/>
                  </a:moveTo>
                  <a:cubicBezTo>
                    <a:pt x="882" y="0"/>
                    <a:pt x="0" y="1040"/>
                    <a:pt x="189" y="2174"/>
                  </a:cubicBezTo>
                  <a:lnTo>
                    <a:pt x="567" y="4505"/>
                  </a:lnTo>
                  <a:lnTo>
                    <a:pt x="8916" y="4505"/>
                  </a:lnTo>
                  <a:lnTo>
                    <a:pt x="9326" y="2174"/>
                  </a:lnTo>
                  <a:cubicBezTo>
                    <a:pt x="9483" y="1040"/>
                    <a:pt x="8601" y="0"/>
                    <a:pt x="74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88"/>
            <p:cNvSpPr/>
            <p:nvPr/>
          </p:nvSpPr>
          <p:spPr>
            <a:xfrm>
              <a:off x="-54363925" y="3721900"/>
              <a:ext cx="35475" cy="19725"/>
            </a:xfrm>
            <a:custGeom>
              <a:avLst/>
              <a:gdLst/>
              <a:ahLst/>
              <a:cxnLst/>
              <a:rect l="l" t="t" r="r" b="b"/>
              <a:pathLst>
                <a:path w="1419" h="789" extrusionOk="0">
                  <a:moveTo>
                    <a:pt x="1" y="1"/>
                  </a:moveTo>
                  <a:lnTo>
                    <a:pt x="1" y="788"/>
                  </a:lnTo>
                  <a:lnTo>
                    <a:pt x="347" y="788"/>
                  </a:lnTo>
                  <a:cubicBezTo>
                    <a:pt x="820" y="788"/>
                    <a:pt x="1261" y="410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88"/>
            <p:cNvSpPr/>
            <p:nvPr/>
          </p:nvSpPr>
          <p:spPr>
            <a:xfrm>
              <a:off x="-54363925" y="3721900"/>
              <a:ext cx="204800" cy="186700"/>
            </a:xfrm>
            <a:custGeom>
              <a:avLst/>
              <a:gdLst/>
              <a:ahLst/>
              <a:cxnLst/>
              <a:rect l="l" t="t" r="r" b="b"/>
              <a:pathLst>
                <a:path w="8192" h="7468" extrusionOk="0">
                  <a:moveTo>
                    <a:pt x="2553" y="1513"/>
                  </a:moveTo>
                  <a:cubicBezTo>
                    <a:pt x="2742" y="1513"/>
                    <a:pt x="2899" y="1670"/>
                    <a:pt x="2899" y="1891"/>
                  </a:cubicBezTo>
                  <a:cubicBezTo>
                    <a:pt x="2899" y="2080"/>
                    <a:pt x="2742" y="2237"/>
                    <a:pt x="2553" y="2237"/>
                  </a:cubicBezTo>
                  <a:cubicBezTo>
                    <a:pt x="2541" y="2240"/>
                    <a:pt x="2529" y="2241"/>
                    <a:pt x="2517" y="2241"/>
                  </a:cubicBezTo>
                  <a:cubicBezTo>
                    <a:pt x="2368" y="2241"/>
                    <a:pt x="2206" y="2066"/>
                    <a:pt x="2206" y="1891"/>
                  </a:cubicBezTo>
                  <a:cubicBezTo>
                    <a:pt x="2206" y="1670"/>
                    <a:pt x="2364" y="1513"/>
                    <a:pt x="2553" y="1513"/>
                  </a:cubicBezTo>
                  <a:close/>
                  <a:moveTo>
                    <a:pt x="5577" y="1576"/>
                  </a:moveTo>
                  <a:cubicBezTo>
                    <a:pt x="5798" y="1576"/>
                    <a:pt x="5955" y="1733"/>
                    <a:pt x="5955" y="1922"/>
                  </a:cubicBezTo>
                  <a:cubicBezTo>
                    <a:pt x="5955" y="2111"/>
                    <a:pt x="5798" y="2269"/>
                    <a:pt x="5577" y="2269"/>
                  </a:cubicBezTo>
                  <a:cubicBezTo>
                    <a:pt x="5388" y="2269"/>
                    <a:pt x="5230" y="2111"/>
                    <a:pt x="5230" y="1922"/>
                  </a:cubicBezTo>
                  <a:cubicBezTo>
                    <a:pt x="5230" y="1733"/>
                    <a:pt x="5388" y="1576"/>
                    <a:pt x="5577" y="1576"/>
                  </a:cubicBezTo>
                  <a:close/>
                  <a:moveTo>
                    <a:pt x="5148" y="4073"/>
                  </a:moveTo>
                  <a:cubicBezTo>
                    <a:pt x="5238" y="4073"/>
                    <a:pt x="5325" y="4112"/>
                    <a:pt x="5388" y="4191"/>
                  </a:cubicBezTo>
                  <a:cubicBezTo>
                    <a:pt x="5546" y="4317"/>
                    <a:pt x="5546" y="4537"/>
                    <a:pt x="5388" y="4726"/>
                  </a:cubicBezTo>
                  <a:cubicBezTo>
                    <a:pt x="5041" y="5073"/>
                    <a:pt x="4569" y="5262"/>
                    <a:pt x="4096" y="5262"/>
                  </a:cubicBezTo>
                  <a:cubicBezTo>
                    <a:pt x="3624" y="5262"/>
                    <a:pt x="3120" y="5073"/>
                    <a:pt x="2805" y="4726"/>
                  </a:cubicBezTo>
                  <a:cubicBezTo>
                    <a:pt x="2647" y="4569"/>
                    <a:pt x="2647" y="4317"/>
                    <a:pt x="2805" y="4191"/>
                  </a:cubicBezTo>
                  <a:cubicBezTo>
                    <a:pt x="2883" y="4112"/>
                    <a:pt x="2978" y="4073"/>
                    <a:pt x="3068" y="4073"/>
                  </a:cubicBezTo>
                  <a:cubicBezTo>
                    <a:pt x="3159" y="4073"/>
                    <a:pt x="3246" y="4112"/>
                    <a:pt x="3309" y="4191"/>
                  </a:cubicBezTo>
                  <a:cubicBezTo>
                    <a:pt x="3529" y="4411"/>
                    <a:pt x="3813" y="4521"/>
                    <a:pt x="4096" y="4521"/>
                  </a:cubicBezTo>
                  <a:cubicBezTo>
                    <a:pt x="4380" y="4521"/>
                    <a:pt x="4663" y="4411"/>
                    <a:pt x="4884" y="4191"/>
                  </a:cubicBezTo>
                  <a:cubicBezTo>
                    <a:pt x="4963" y="4112"/>
                    <a:pt x="5057" y="4073"/>
                    <a:pt x="5148" y="4073"/>
                  </a:cubicBezTo>
                  <a:close/>
                  <a:moveTo>
                    <a:pt x="2175" y="1"/>
                  </a:moveTo>
                  <a:cubicBezTo>
                    <a:pt x="2017" y="851"/>
                    <a:pt x="1229" y="1513"/>
                    <a:pt x="347" y="1513"/>
                  </a:cubicBezTo>
                  <a:lnTo>
                    <a:pt x="1" y="1513"/>
                  </a:lnTo>
                  <a:lnTo>
                    <a:pt x="1" y="3372"/>
                  </a:lnTo>
                  <a:cubicBezTo>
                    <a:pt x="1" y="5608"/>
                    <a:pt x="1859" y="7467"/>
                    <a:pt x="4096" y="7467"/>
                  </a:cubicBezTo>
                  <a:cubicBezTo>
                    <a:pt x="6333" y="7467"/>
                    <a:pt x="8192" y="5608"/>
                    <a:pt x="8192" y="3372"/>
                  </a:cubicBezTo>
                  <a:lnTo>
                    <a:pt x="8192" y="1513"/>
                  </a:lnTo>
                  <a:lnTo>
                    <a:pt x="7845" y="1513"/>
                  </a:lnTo>
                  <a:cubicBezTo>
                    <a:pt x="6932" y="1513"/>
                    <a:pt x="6176" y="820"/>
                    <a:pt x="59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88"/>
            <p:cNvSpPr/>
            <p:nvPr/>
          </p:nvSpPr>
          <p:spPr>
            <a:xfrm>
              <a:off x="-54401725" y="37471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253"/>
                    <a:pt x="0" y="725"/>
                    <a:pt x="0" y="1261"/>
                  </a:cubicBezTo>
                  <a:cubicBezTo>
                    <a:pt x="0" y="1828"/>
                    <a:pt x="315" y="2301"/>
                    <a:pt x="757" y="2553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88"/>
            <p:cNvSpPr/>
            <p:nvPr/>
          </p:nvSpPr>
          <p:spPr>
            <a:xfrm>
              <a:off x="-54140225" y="374632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0"/>
                  </a:cubicBezTo>
                  <a:cubicBezTo>
                    <a:pt x="725" y="756"/>
                    <a:pt x="410" y="28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2" name="Google Shape;7332;p88"/>
          <p:cNvGrpSpPr/>
          <p:nvPr/>
        </p:nvGrpSpPr>
        <p:grpSpPr>
          <a:xfrm>
            <a:off x="5324920" y="3827938"/>
            <a:ext cx="319079" cy="358099"/>
            <a:chOff x="-54403300" y="3982600"/>
            <a:chExt cx="283550" cy="318225"/>
          </a:xfrm>
          <a:solidFill>
            <a:schemeClr val="tx1"/>
          </a:solidFill>
        </p:grpSpPr>
        <p:sp>
          <p:nvSpPr>
            <p:cNvPr id="7333" name="Google Shape;7333;p88"/>
            <p:cNvSpPr/>
            <p:nvPr/>
          </p:nvSpPr>
          <p:spPr>
            <a:xfrm>
              <a:off x="-54273350" y="4036950"/>
              <a:ext cx="27600" cy="27600"/>
            </a:xfrm>
            <a:custGeom>
              <a:avLst/>
              <a:gdLst/>
              <a:ahLst/>
              <a:cxnLst/>
              <a:rect l="l" t="t" r="r" b="b"/>
              <a:pathLst>
                <a:path w="1104" h="1104" extrusionOk="0">
                  <a:moveTo>
                    <a:pt x="536" y="0"/>
                  </a:moveTo>
                  <a:lnTo>
                    <a:pt x="473" y="189"/>
                  </a:lnTo>
                  <a:cubicBezTo>
                    <a:pt x="442" y="315"/>
                    <a:pt x="316" y="379"/>
                    <a:pt x="190" y="379"/>
                  </a:cubicBezTo>
                  <a:lnTo>
                    <a:pt x="1" y="410"/>
                  </a:lnTo>
                  <a:lnTo>
                    <a:pt x="158" y="568"/>
                  </a:lnTo>
                  <a:cubicBezTo>
                    <a:pt x="127" y="662"/>
                    <a:pt x="158" y="788"/>
                    <a:pt x="158" y="883"/>
                  </a:cubicBezTo>
                  <a:lnTo>
                    <a:pt x="127" y="1103"/>
                  </a:lnTo>
                  <a:lnTo>
                    <a:pt x="316" y="1009"/>
                  </a:lnTo>
                  <a:cubicBezTo>
                    <a:pt x="379" y="993"/>
                    <a:pt x="434" y="985"/>
                    <a:pt x="489" y="985"/>
                  </a:cubicBezTo>
                  <a:cubicBezTo>
                    <a:pt x="544" y="985"/>
                    <a:pt x="599" y="993"/>
                    <a:pt x="662" y="1009"/>
                  </a:cubicBezTo>
                  <a:lnTo>
                    <a:pt x="851" y="1103"/>
                  </a:lnTo>
                  <a:lnTo>
                    <a:pt x="820" y="883"/>
                  </a:lnTo>
                  <a:cubicBezTo>
                    <a:pt x="788" y="788"/>
                    <a:pt x="820" y="662"/>
                    <a:pt x="946" y="568"/>
                  </a:cubicBezTo>
                  <a:lnTo>
                    <a:pt x="1103" y="410"/>
                  </a:lnTo>
                  <a:lnTo>
                    <a:pt x="914" y="379"/>
                  </a:lnTo>
                  <a:cubicBezTo>
                    <a:pt x="788" y="379"/>
                    <a:pt x="662" y="315"/>
                    <a:pt x="631" y="189"/>
                  </a:cubicBezTo>
                  <a:lnTo>
                    <a:pt x="5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88"/>
            <p:cNvSpPr/>
            <p:nvPr/>
          </p:nvSpPr>
          <p:spPr>
            <a:xfrm>
              <a:off x="-54383600" y="3982600"/>
              <a:ext cx="241800" cy="130775"/>
            </a:xfrm>
            <a:custGeom>
              <a:avLst/>
              <a:gdLst/>
              <a:ahLst/>
              <a:cxnLst/>
              <a:rect l="l" t="t" r="r" b="b"/>
              <a:pathLst>
                <a:path w="9672" h="5231" extrusionOk="0">
                  <a:moveTo>
                    <a:pt x="4856" y="946"/>
                  </a:moveTo>
                  <a:cubicBezTo>
                    <a:pt x="4994" y="946"/>
                    <a:pt x="5135" y="1009"/>
                    <a:pt x="5198" y="1135"/>
                  </a:cubicBezTo>
                  <a:lnTo>
                    <a:pt x="5545" y="1859"/>
                  </a:lnTo>
                  <a:lnTo>
                    <a:pt x="6301" y="1954"/>
                  </a:lnTo>
                  <a:cubicBezTo>
                    <a:pt x="6616" y="2017"/>
                    <a:pt x="6742" y="2395"/>
                    <a:pt x="6490" y="2584"/>
                  </a:cubicBezTo>
                  <a:lnTo>
                    <a:pt x="5954" y="3151"/>
                  </a:lnTo>
                  <a:lnTo>
                    <a:pt x="6049" y="3907"/>
                  </a:lnTo>
                  <a:cubicBezTo>
                    <a:pt x="6098" y="4150"/>
                    <a:pt x="5921" y="4337"/>
                    <a:pt x="5707" y="4337"/>
                  </a:cubicBezTo>
                  <a:cubicBezTo>
                    <a:pt x="5644" y="4337"/>
                    <a:pt x="5578" y="4321"/>
                    <a:pt x="5513" y="4285"/>
                  </a:cubicBezTo>
                  <a:lnTo>
                    <a:pt x="4852" y="3939"/>
                  </a:lnTo>
                  <a:lnTo>
                    <a:pt x="4159" y="4285"/>
                  </a:lnTo>
                  <a:cubicBezTo>
                    <a:pt x="4101" y="4321"/>
                    <a:pt x="4041" y="4337"/>
                    <a:pt x="3982" y="4337"/>
                  </a:cubicBezTo>
                  <a:cubicBezTo>
                    <a:pt x="3781" y="4337"/>
                    <a:pt x="3599" y="4150"/>
                    <a:pt x="3623" y="3907"/>
                  </a:cubicBezTo>
                  <a:lnTo>
                    <a:pt x="3749" y="3151"/>
                  </a:lnTo>
                  <a:lnTo>
                    <a:pt x="3182" y="2584"/>
                  </a:lnTo>
                  <a:cubicBezTo>
                    <a:pt x="3025" y="2363"/>
                    <a:pt x="3151" y="1985"/>
                    <a:pt x="3434" y="1954"/>
                  </a:cubicBezTo>
                  <a:lnTo>
                    <a:pt x="4159" y="1859"/>
                  </a:lnTo>
                  <a:lnTo>
                    <a:pt x="4537" y="1135"/>
                  </a:lnTo>
                  <a:cubicBezTo>
                    <a:pt x="4584" y="1009"/>
                    <a:pt x="4718" y="946"/>
                    <a:pt x="4856" y="946"/>
                  </a:cubicBezTo>
                  <a:close/>
                  <a:moveTo>
                    <a:pt x="1859" y="1"/>
                  </a:moveTo>
                  <a:cubicBezTo>
                    <a:pt x="819" y="1"/>
                    <a:pt x="0" y="820"/>
                    <a:pt x="0" y="1859"/>
                  </a:cubicBezTo>
                  <a:lnTo>
                    <a:pt x="0" y="4096"/>
                  </a:lnTo>
                  <a:cubicBezTo>
                    <a:pt x="32" y="4726"/>
                    <a:pt x="504" y="5230"/>
                    <a:pt x="1134" y="5230"/>
                  </a:cubicBezTo>
                  <a:lnTo>
                    <a:pt x="8569" y="5230"/>
                  </a:lnTo>
                  <a:cubicBezTo>
                    <a:pt x="9199" y="5230"/>
                    <a:pt x="9672" y="4726"/>
                    <a:pt x="9672" y="4128"/>
                  </a:cubicBezTo>
                  <a:lnTo>
                    <a:pt x="9672" y="1859"/>
                  </a:lnTo>
                  <a:cubicBezTo>
                    <a:pt x="9672" y="820"/>
                    <a:pt x="8853" y="1"/>
                    <a:pt x="7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88"/>
            <p:cNvSpPr/>
            <p:nvPr/>
          </p:nvSpPr>
          <p:spPr>
            <a:xfrm>
              <a:off x="-54403300" y="4122000"/>
              <a:ext cx="58300" cy="140225"/>
            </a:xfrm>
            <a:custGeom>
              <a:avLst/>
              <a:gdLst/>
              <a:ahLst/>
              <a:cxnLst/>
              <a:rect l="l" t="t" r="r" b="b"/>
              <a:pathLst>
                <a:path w="2332" h="5609" extrusionOk="0">
                  <a:moveTo>
                    <a:pt x="820" y="1"/>
                  </a:moveTo>
                  <a:lnTo>
                    <a:pt x="820" y="3088"/>
                  </a:lnTo>
                  <a:cubicBezTo>
                    <a:pt x="820" y="3561"/>
                    <a:pt x="631" y="4034"/>
                    <a:pt x="315" y="4349"/>
                  </a:cubicBezTo>
                  <a:cubicBezTo>
                    <a:pt x="0" y="4664"/>
                    <a:pt x="32" y="5136"/>
                    <a:pt x="315" y="5420"/>
                  </a:cubicBezTo>
                  <a:cubicBezTo>
                    <a:pt x="473" y="5546"/>
                    <a:pt x="662" y="5609"/>
                    <a:pt x="851" y="5609"/>
                  </a:cubicBezTo>
                  <a:cubicBezTo>
                    <a:pt x="1040" y="5609"/>
                    <a:pt x="1229" y="5546"/>
                    <a:pt x="1387" y="5420"/>
                  </a:cubicBezTo>
                  <a:cubicBezTo>
                    <a:pt x="2017" y="4790"/>
                    <a:pt x="2332" y="3939"/>
                    <a:pt x="2332" y="3088"/>
                  </a:cubicBezTo>
                  <a:lnTo>
                    <a:pt x="2332" y="379"/>
                  </a:lnTo>
                  <a:lnTo>
                    <a:pt x="1954" y="379"/>
                  </a:lnTo>
                  <a:cubicBezTo>
                    <a:pt x="1913" y="382"/>
                    <a:pt x="1874" y="383"/>
                    <a:pt x="1836" y="383"/>
                  </a:cubicBezTo>
                  <a:cubicBezTo>
                    <a:pt x="1422" y="383"/>
                    <a:pt x="1108" y="232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88"/>
            <p:cNvSpPr/>
            <p:nvPr/>
          </p:nvSpPr>
          <p:spPr>
            <a:xfrm>
              <a:off x="-54346600" y="4132250"/>
              <a:ext cx="167800" cy="168575"/>
            </a:xfrm>
            <a:custGeom>
              <a:avLst/>
              <a:gdLst/>
              <a:ahLst/>
              <a:cxnLst/>
              <a:rect l="l" t="t" r="r" b="b"/>
              <a:pathLst>
                <a:path w="6712" h="6743" extrusionOk="0">
                  <a:moveTo>
                    <a:pt x="1860" y="757"/>
                  </a:moveTo>
                  <a:cubicBezTo>
                    <a:pt x="2049" y="757"/>
                    <a:pt x="2206" y="914"/>
                    <a:pt x="2206" y="1103"/>
                  </a:cubicBezTo>
                  <a:cubicBezTo>
                    <a:pt x="2206" y="1292"/>
                    <a:pt x="2049" y="1450"/>
                    <a:pt x="1860" y="1450"/>
                  </a:cubicBezTo>
                  <a:cubicBezTo>
                    <a:pt x="1846" y="1452"/>
                    <a:pt x="1832" y="1454"/>
                    <a:pt x="1818" y="1454"/>
                  </a:cubicBezTo>
                  <a:cubicBezTo>
                    <a:pt x="1671" y="1454"/>
                    <a:pt x="1513" y="1305"/>
                    <a:pt x="1513" y="1103"/>
                  </a:cubicBezTo>
                  <a:cubicBezTo>
                    <a:pt x="1513" y="914"/>
                    <a:pt x="1671" y="757"/>
                    <a:pt x="1860" y="757"/>
                  </a:cubicBezTo>
                  <a:close/>
                  <a:moveTo>
                    <a:pt x="4884" y="788"/>
                  </a:moveTo>
                  <a:cubicBezTo>
                    <a:pt x="5105" y="788"/>
                    <a:pt x="5262" y="946"/>
                    <a:pt x="5262" y="1135"/>
                  </a:cubicBezTo>
                  <a:cubicBezTo>
                    <a:pt x="5262" y="1324"/>
                    <a:pt x="5105" y="1481"/>
                    <a:pt x="4884" y="1481"/>
                  </a:cubicBezTo>
                  <a:cubicBezTo>
                    <a:pt x="4695" y="1481"/>
                    <a:pt x="4537" y="1324"/>
                    <a:pt x="4537" y="1135"/>
                  </a:cubicBezTo>
                  <a:cubicBezTo>
                    <a:pt x="4537" y="946"/>
                    <a:pt x="4695" y="788"/>
                    <a:pt x="4884" y="788"/>
                  </a:cubicBezTo>
                  <a:close/>
                  <a:moveTo>
                    <a:pt x="4455" y="3316"/>
                  </a:moveTo>
                  <a:cubicBezTo>
                    <a:pt x="4545" y="3316"/>
                    <a:pt x="4632" y="3356"/>
                    <a:pt x="4695" y="3435"/>
                  </a:cubicBezTo>
                  <a:cubicBezTo>
                    <a:pt x="4853" y="3592"/>
                    <a:pt x="4853" y="3813"/>
                    <a:pt x="4695" y="3939"/>
                  </a:cubicBezTo>
                  <a:cubicBezTo>
                    <a:pt x="4348" y="4285"/>
                    <a:pt x="3876" y="4474"/>
                    <a:pt x="3403" y="4474"/>
                  </a:cubicBezTo>
                  <a:cubicBezTo>
                    <a:pt x="2931" y="4474"/>
                    <a:pt x="2427" y="4285"/>
                    <a:pt x="2112" y="3939"/>
                  </a:cubicBezTo>
                  <a:cubicBezTo>
                    <a:pt x="1954" y="3781"/>
                    <a:pt x="1954" y="3529"/>
                    <a:pt x="2112" y="3435"/>
                  </a:cubicBezTo>
                  <a:cubicBezTo>
                    <a:pt x="2190" y="3356"/>
                    <a:pt x="2285" y="3316"/>
                    <a:pt x="2375" y="3316"/>
                  </a:cubicBezTo>
                  <a:cubicBezTo>
                    <a:pt x="2466" y="3316"/>
                    <a:pt x="2553" y="3356"/>
                    <a:pt x="2616" y="3435"/>
                  </a:cubicBezTo>
                  <a:cubicBezTo>
                    <a:pt x="2836" y="3639"/>
                    <a:pt x="3120" y="3742"/>
                    <a:pt x="3403" y="3742"/>
                  </a:cubicBezTo>
                  <a:cubicBezTo>
                    <a:pt x="3687" y="3742"/>
                    <a:pt x="3970" y="3639"/>
                    <a:pt x="4191" y="3435"/>
                  </a:cubicBezTo>
                  <a:cubicBezTo>
                    <a:pt x="4270" y="3356"/>
                    <a:pt x="4364" y="3316"/>
                    <a:pt x="4455" y="3316"/>
                  </a:cubicBezTo>
                  <a:close/>
                  <a:moveTo>
                    <a:pt x="757" y="1"/>
                  </a:moveTo>
                  <a:lnTo>
                    <a:pt x="757" y="2710"/>
                  </a:lnTo>
                  <a:cubicBezTo>
                    <a:pt x="757" y="3529"/>
                    <a:pt x="536" y="4285"/>
                    <a:pt x="1" y="5010"/>
                  </a:cubicBezTo>
                  <a:cubicBezTo>
                    <a:pt x="757" y="6049"/>
                    <a:pt x="1986" y="6743"/>
                    <a:pt x="3372" y="6743"/>
                  </a:cubicBezTo>
                  <a:cubicBezTo>
                    <a:pt x="4727" y="6743"/>
                    <a:pt x="5955" y="6049"/>
                    <a:pt x="6711" y="5010"/>
                  </a:cubicBezTo>
                  <a:cubicBezTo>
                    <a:pt x="6207" y="4285"/>
                    <a:pt x="5955" y="3498"/>
                    <a:pt x="5955" y="2710"/>
                  </a:cubicBezTo>
                  <a:lnTo>
                    <a:pt x="59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88"/>
            <p:cNvSpPr/>
            <p:nvPr/>
          </p:nvSpPr>
          <p:spPr>
            <a:xfrm>
              <a:off x="-54177250" y="4122000"/>
              <a:ext cx="57500" cy="141025"/>
            </a:xfrm>
            <a:custGeom>
              <a:avLst/>
              <a:gdLst/>
              <a:ahLst/>
              <a:cxnLst/>
              <a:rect l="l" t="t" r="r" b="b"/>
              <a:pathLst>
                <a:path w="2300" h="5641" extrusionOk="0">
                  <a:moveTo>
                    <a:pt x="1481" y="1"/>
                  </a:moveTo>
                  <a:cubicBezTo>
                    <a:pt x="1166" y="253"/>
                    <a:pt x="756" y="411"/>
                    <a:pt x="378" y="411"/>
                  </a:cubicBezTo>
                  <a:lnTo>
                    <a:pt x="0" y="411"/>
                  </a:lnTo>
                  <a:lnTo>
                    <a:pt x="0" y="3120"/>
                  </a:lnTo>
                  <a:cubicBezTo>
                    <a:pt x="0" y="4034"/>
                    <a:pt x="378" y="4821"/>
                    <a:pt x="945" y="5451"/>
                  </a:cubicBezTo>
                  <a:cubicBezTo>
                    <a:pt x="1103" y="5577"/>
                    <a:pt x="1292" y="5640"/>
                    <a:pt x="1481" y="5640"/>
                  </a:cubicBezTo>
                  <a:cubicBezTo>
                    <a:pt x="1670" y="5640"/>
                    <a:pt x="1859" y="5577"/>
                    <a:pt x="2017" y="5451"/>
                  </a:cubicBezTo>
                  <a:cubicBezTo>
                    <a:pt x="2300" y="5136"/>
                    <a:pt x="2300" y="4664"/>
                    <a:pt x="1985" y="4380"/>
                  </a:cubicBezTo>
                  <a:cubicBezTo>
                    <a:pt x="1639" y="4034"/>
                    <a:pt x="1481" y="3466"/>
                    <a:pt x="1481" y="1576"/>
                  </a:cubicBezTo>
                  <a:lnTo>
                    <a:pt x="14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8" name="Google Shape;7338;p88"/>
          <p:cNvGrpSpPr/>
          <p:nvPr/>
        </p:nvGrpSpPr>
        <p:grpSpPr>
          <a:xfrm>
            <a:off x="7512313" y="2889172"/>
            <a:ext cx="356298" cy="356973"/>
            <a:chOff x="-52458650" y="3194400"/>
            <a:chExt cx="316625" cy="317225"/>
          </a:xfrm>
          <a:solidFill>
            <a:schemeClr val="tx1"/>
          </a:solidFill>
        </p:grpSpPr>
        <p:sp>
          <p:nvSpPr>
            <p:cNvPr id="7339" name="Google Shape;7339;p88"/>
            <p:cNvSpPr/>
            <p:nvPr/>
          </p:nvSpPr>
          <p:spPr>
            <a:xfrm>
              <a:off x="-52458650" y="3194400"/>
              <a:ext cx="316625" cy="166000"/>
            </a:xfrm>
            <a:custGeom>
              <a:avLst/>
              <a:gdLst/>
              <a:ahLst/>
              <a:cxnLst/>
              <a:rect l="l" t="t" r="r" b="b"/>
              <a:pathLst>
                <a:path w="12665" h="6640" extrusionOk="0">
                  <a:moveTo>
                    <a:pt x="6309" y="0"/>
                  </a:moveTo>
                  <a:cubicBezTo>
                    <a:pt x="6254" y="0"/>
                    <a:pt x="6207" y="8"/>
                    <a:pt x="6175" y="24"/>
                  </a:cubicBezTo>
                  <a:lnTo>
                    <a:pt x="189" y="3017"/>
                  </a:lnTo>
                  <a:cubicBezTo>
                    <a:pt x="63" y="3080"/>
                    <a:pt x="0" y="3206"/>
                    <a:pt x="0" y="3332"/>
                  </a:cubicBezTo>
                  <a:cubicBezTo>
                    <a:pt x="0" y="3489"/>
                    <a:pt x="63" y="3615"/>
                    <a:pt x="189" y="3647"/>
                  </a:cubicBezTo>
                  <a:lnTo>
                    <a:pt x="2394" y="4434"/>
                  </a:lnTo>
                  <a:lnTo>
                    <a:pt x="3025" y="3143"/>
                  </a:lnTo>
                  <a:cubicBezTo>
                    <a:pt x="3088" y="3017"/>
                    <a:pt x="3214" y="2922"/>
                    <a:pt x="3340" y="2922"/>
                  </a:cubicBezTo>
                  <a:lnTo>
                    <a:pt x="9326" y="2922"/>
                  </a:lnTo>
                  <a:cubicBezTo>
                    <a:pt x="9483" y="2922"/>
                    <a:pt x="9609" y="3017"/>
                    <a:pt x="9641" y="3143"/>
                  </a:cubicBezTo>
                  <a:lnTo>
                    <a:pt x="10271" y="4434"/>
                  </a:lnTo>
                  <a:lnTo>
                    <a:pt x="11940" y="3836"/>
                  </a:lnTo>
                  <a:lnTo>
                    <a:pt x="11940" y="6293"/>
                  </a:lnTo>
                  <a:cubicBezTo>
                    <a:pt x="11940" y="6482"/>
                    <a:pt x="12098" y="6640"/>
                    <a:pt x="12287" y="6640"/>
                  </a:cubicBezTo>
                  <a:cubicBezTo>
                    <a:pt x="12476" y="6640"/>
                    <a:pt x="12634" y="6482"/>
                    <a:pt x="12634" y="6293"/>
                  </a:cubicBezTo>
                  <a:lnTo>
                    <a:pt x="12634" y="3300"/>
                  </a:lnTo>
                  <a:cubicBezTo>
                    <a:pt x="12665" y="3206"/>
                    <a:pt x="12634" y="3048"/>
                    <a:pt x="12508" y="3017"/>
                  </a:cubicBezTo>
                  <a:lnTo>
                    <a:pt x="6490" y="24"/>
                  </a:lnTo>
                  <a:cubicBezTo>
                    <a:pt x="6427" y="8"/>
                    <a:pt x="6364" y="0"/>
                    <a:pt x="63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88"/>
            <p:cNvSpPr/>
            <p:nvPr/>
          </p:nvSpPr>
          <p:spPr>
            <a:xfrm>
              <a:off x="-52379100" y="3287125"/>
              <a:ext cx="156750" cy="18925"/>
            </a:xfrm>
            <a:custGeom>
              <a:avLst/>
              <a:gdLst/>
              <a:ahLst/>
              <a:cxnLst/>
              <a:rect l="l" t="t" r="r" b="b"/>
              <a:pathLst>
                <a:path w="6270" h="757" extrusionOk="0">
                  <a:moveTo>
                    <a:pt x="378" y="1"/>
                  </a:moveTo>
                  <a:lnTo>
                    <a:pt x="0" y="757"/>
                  </a:lnTo>
                  <a:lnTo>
                    <a:pt x="6270" y="757"/>
                  </a:lnTo>
                  <a:lnTo>
                    <a:pt x="58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88"/>
            <p:cNvSpPr/>
            <p:nvPr/>
          </p:nvSpPr>
          <p:spPr>
            <a:xfrm>
              <a:off x="-52383825" y="3361950"/>
              <a:ext cx="55150" cy="37050"/>
            </a:xfrm>
            <a:custGeom>
              <a:avLst/>
              <a:gdLst/>
              <a:ahLst/>
              <a:cxnLst/>
              <a:rect l="l" t="t" r="r" b="b"/>
              <a:pathLst>
                <a:path w="2206" h="1482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104"/>
                  </a:lnTo>
                  <a:cubicBezTo>
                    <a:pt x="0" y="1293"/>
                    <a:pt x="158" y="1450"/>
                    <a:pt x="347" y="1450"/>
                  </a:cubicBezTo>
                  <a:lnTo>
                    <a:pt x="1103" y="1450"/>
                  </a:lnTo>
                  <a:lnTo>
                    <a:pt x="1103" y="1482"/>
                  </a:lnTo>
                  <a:cubicBezTo>
                    <a:pt x="1733" y="1482"/>
                    <a:pt x="2205" y="946"/>
                    <a:pt x="2205" y="379"/>
                  </a:cubicBezTo>
                  <a:cubicBezTo>
                    <a:pt x="2205" y="158"/>
                    <a:pt x="2048" y="1"/>
                    <a:pt x="18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88"/>
            <p:cNvSpPr/>
            <p:nvPr/>
          </p:nvSpPr>
          <p:spPr>
            <a:xfrm>
              <a:off x="-52401950" y="3380075"/>
              <a:ext cx="204800" cy="131550"/>
            </a:xfrm>
            <a:custGeom>
              <a:avLst/>
              <a:gdLst/>
              <a:ahLst/>
              <a:cxnLst/>
              <a:rect l="l" t="t" r="r" b="b"/>
              <a:pathLst>
                <a:path w="8192" h="5262" extrusionOk="0">
                  <a:moveTo>
                    <a:pt x="5085" y="1804"/>
                  </a:moveTo>
                  <a:cubicBezTo>
                    <a:pt x="5175" y="1804"/>
                    <a:pt x="5262" y="1843"/>
                    <a:pt x="5325" y="1922"/>
                  </a:cubicBezTo>
                  <a:cubicBezTo>
                    <a:pt x="5514" y="2080"/>
                    <a:pt x="5514" y="2332"/>
                    <a:pt x="5356" y="2426"/>
                  </a:cubicBezTo>
                  <a:cubicBezTo>
                    <a:pt x="5010" y="2804"/>
                    <a:pt x="4537" y="2993"/>
                    <a:pt x="4065" y="2993"/>
                  </a:cubicBezTo>
                  <a:cubicBezTo>
                    <a:pt x="3561" y="2993"/>
                    <a:pt x="3088" y="2804"/>
                    <a:pt x="2710" y="2426"/>
                  </a:cubicBezTo>
                  <a:cubicBezTo>
                    <a:pt x="2552" y="2269"/>
                    <a:pt x="2552" y="2048"/>
                    <a:pt x="2710" y="1922"/>
                  </a:cubicBezTo>
                  <a:cubicBezTo>
                    <a:pt x="2789" y="1843"/>
                    <a:pt x="2891" y="1804"/>
                    <a:pt x="2990" y="1804"/>
                  </a:cubicBezTo>
                  <a:cubicBezTo>
                    <a:pt x="3088" y="1804"/>
                    <a:pt x="3182" y="1843"/>
                    <a:pt x="3245" y="1922"/>
                  </a:cubicBezTo>
                  <a:cubicBezTo>
                    <a:pt x="3450" y="2143"/>
                    <a:pt x="3734" y="2253"/>
                    <a:pt x="4021" y="2253"/>
                  </a:cubicBezTo>
                  <a:cubicBezTo>
                    <a:pt x="4309" y="2253"/>
                    <a:pt x="4600" y="2143"/>
                    <a:pt x="4821" y="1922"/>
                  </a:cubicBezTo>
                  <a:cubicBezTo>
                    <a:pt x="4899" y="1843"/>
                    <a:pt x="4994" y="1804"/>
                    <a:pt x="5085" y="1804"/>
                  </a:cubicBezTo>
                  <a:close/>
                  <a:moveTo>
                    <a:pt x="3655" y="0"/>
                  </a:moveTo>
                  <a:cubicBezTo>
                    <a:pt x="3498" y="851"/>
                    <a:pt x="2710" y="1481"/>
                    <a:pt x="1859" y="1481"/>
                  </a:cubicBezTo>
                  <a:lnTo>
                    <a:pt x="1103" y="1481"/>
                  </a:lnTo>
                  <a:cubicBezTo>
                    <a:pt x="473" y="1481"/>
                    <a:pt x="0" y="977"/>
                    <a:pt x="0" y="379"/>
                  </a:cubicBezTo>
                  <a:lnTo>
                    <a:pt x="0" y="1135"/>
                  </a:lnTo>
                  <a:cubicBezTo>
                    <a:pt x="0" y="3371"/>
                    <a:pt x="1859" y="5262"/>
                    <a:pt x="4096" y="5262"/>
                  </a:cubicBezTo>
                  <a:cubicBezTo>
                    <a:pt x="6333" y="5262"/>
                    <a:pt x="8192" y="3403"/>
                    <a:pt x="8192" y="1135"/>
                  </a:cubicBezTo>
                  <a:lnTo>
                    <a:pt x="8192" y="379"/>
                  </a:lnTo>
                  <a:cubicBezTo>
                    <a:pt x="8160" y="1009"/>
                    <a:pt x="7656" y="1481"/>
                    <a:pt x="7058" y="1481"/>
                  </a:cubicBezTo>
                  <a:lnTo>
                    <a:pt x="6301" y="1481"/>
                  </a:lnTo>
                  <a:cubicBezTo>
                    <a:pt x="5388" y="1481"/>
                    <a:pt x="4663" y="851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88"/>
            <p:cNvSpPr/>
            <p:nvPr/>
          </p:nvSpPr>
          <p:spPr>
            <a:xfrm>
              <a:off x="-52272000" y="3361950"/>
              <a:ext cx="55175" cy="37050"/>
            </a:xfrm>
            <a:custGeom>
              <a:avLst/>
              <a:gdLst/>
              <a:ahLst/>
              <a:cxnLst/>
              <a:rect l="l" t="t" r="r" b="b"/>
              <a:pathLst>
                <a:path w="2207" h="1482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1009"/>
                    <a:pt x="505" y="1482"/>
                    <a:pt x="1103" y="1482"/>
                  </a:cubicBezTo>
                  <a:lnTo>
                    <a:pt x="1860" y="1482"/>
                  </a:lnTo>
                  <a:cubicBezTo>
                    <a:pt x="2049" y="1482"/>
                    <a:pt x="2206" y="1324"/>
                    <a:pt x="2206" y="1104"/>
                  </a:cubicBezTo>
                  <a:lnTo>
                    <a:pt x="2206" y="379"/>
                  </a:lnTo>
                  <a:cubicBezTo>
                    <a:pt x="2206" y="158"/>
                    <a:pt x="2049" y="1"/>
                    <a:pt x="1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88"/>
            <p:cNvSpPr/>
            <p:nvPr/>
          </p:nvSpPr>
          <p:spPr>
            <a:xfrm>
              <a:off x="-52402750" y="3324950"/>
              <a:ext cx="204825" cy="46475"/>
            </a:xfrm>
            <a:custGeom>
              <a:avLst/>
              <a:gdLst/>
              <a:ahLst/>
              <a:cxnLst/>
              <a:rect l="l" t="t" r="r" b="b"/>
              <a:pathLst>
                <a:path w="8193" h="1859" extrusionOk="0">
                  <a:moveTo>
                    <a:pt x="1" y="0"/>
                  </a:moveTo>
                  <a:lnTo>
                    <a:pt x="1" y="1859"/>
                  </a:lnTo>
                  <a:cubicBezTo>
                    <a:pt x="1" y="1229"/>
                    <a:pt x="505" y="725"/>
                    <a:pt x="1104" y="725"/>
                  </a:cubicBezTo>
                  <a:lnTo>
                    <a:pt x="2584" y="725"/>
                  </a:lnTo>
                  <a:cubicBezTo>
                    <a:pt x="3057" y="725"/>
                    <a:pt x="3498" y="1071"/>
                    <a:pt x="3656" y="1481"/>
                  </a:cubicBezTo>
                  <a:lnTo>
                    <a:pt x="4538" y="1481"/>
                  </a:lnTo>
                  <a:cubicBezTo>
                    <a:pt x="4695" y="1071"/>
                    <a:pt x="5073" y="725"/>
                    <a:pt x="5577" y="725"/>
                  </a:cubicBezTo>
                  <a:lnTo>
                    <a:pt x="7090" y="725"/>
                  </a:lnTo>
                  <a:cubicBezTo>
                    <a:pt x="7720" y="725"/>
                    <a:pt x="8192" y="1260"/>
                    <a:pt x="8192" y="1859"/>
                  </a:cubicBezTo>
                  <a:lnTo>
                    <a:pt x="8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88"/>
            <p:cNvSpPr/>
            <p:nvPr/>
          </p:nvSpPr>
          <p:spPr>
            <a:xfrm>
              <a:off x="-52440550" y="33493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190"/>
                    <a:pt x="1" y="725"/>
                    <a:pt x="1" y="1261"/>
                  </a:cubicBezTo>
                  <a:cubicBezTo>
                    <a:pt x="1" y="1797"/>
                    <a:pt x="316" y="2301"/>
                    <a:pt x="757" y="2553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88"/>
            <p:cNvSpPr/>
            <p:nvPr/>
          </p:nvSpPr>
          <p:spPr>
            <a:xfrm>
              <a:off x="-52179050" y="334857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0"/>
                  </a:cubicBezTo>
                  <a:cubicBezTo>
                    <a:pt x="725" y="756"/>
                    <a:pt x="410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7" name="Google Shape;7347;p88"/>
          <p:cNvGrpSpPr/>
          <p:nvPr/>
        </p:nvGrpSpPr>
        <p:grpSpPr>
          <a:xfrm>
            <a:off x="7521611" y="3358148"/>
            <a:ext cx="337703" cy="357845"/>
            <a:chOff x="-52450000" y="3584850"/>
            <a:chExt cx="300100" cy="318000"/>
          </a:xfrm>
          <a:solidFill>
            <a:schemeClr val="tx1"/>
          </a:solidFill>
        </p:grpSpPr>
        <p:sp>
          <p:nvSpPr>
            <p:cNvPr id="7348" name="Google Shape;7348;p88"/>
            <p:cNvSpPr/>
            <p:nvPr/>
          </p:nvSpPr>
          <p:spPr>
            <a:xfrm>
              <a:off x="-52206625" y="3601400"/>
              <a:ext cx="55150" cy="55950"/>
            </a:xfrm>
            <a:custGeom>
              <a:avLst/>
              <a:gdLst/>
              <a:ahLst/>
              <a:cxnLst/>
              <a:rect l="l" t="t" r="r" b="b"/>
              <a:pathLst>
                <a:path w="2206" h="2238" extrusionOk="0">
                  <a:moveTo>
                    <a:pt x="1986" y="0"/>
                  </a:moveTo>
                  <a:cubicBezTo>
                    <a:pt x="1513" y="32"/>
                    <a:pt x="1103" y="252"/>
                    <a:pt x="694" y="599"/>
                  </a:cubicBezTo>
                  <a:cubicBezTo>
                    <a:pt x="347" y="914"/>
                    <a:pt x="64" y="1387"/>
                    <a:pt x="1" y="1859"/>
                  </a:cubicBezTo>
                  <a:cubicBezTo>
                    <a:pt x="64" y="1985"/>
                    <a:pt x="158" y="2143"/>
                    <a:pt x="221" y="2237"/>
                  </a:cubicBezTo>
                  <a:cubicBezTo>
                    <a:pt x="725" y="2174"/>
                    <a:pt x="1166" y="1985"/>
                    <a:pt x="1513" y="1607"/>
                  </a:cubicBezTo>
                  <a:cubicBezTo>
                    <a:pt x="1923" y="1197"/>
                    <a:pt x="2143" y="693"/>
                    <a:pt x="2206" y="189"/>
                  </a:cubicBezTo>
                  <a:cubicBezTo>
                    <a:pt x="2206" y="158"/>
                    <a:pt x="2206" y="95"/>
                    <a:pt x="2143" y="32"/>
                  </a:cubicBezTo>
                  <a:cubicBezTo>
                    <a:pt x="2112" y="0"/>
                    <a:pt x="2080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88"/>
            <p:cNvSpPr/>
            <p:nvPr/>
          </p:nvSpPr>
          <p:spPr>
            <a:xfrm>
              <a:off x="-52271200" y="3601700"/>
              <a:ext cx="29950" cy="11525"/>
            </a:xfrm>
            <a:custGeom>
              <a:avLst/>
              <a:gdLst/>
              <a:ahLst/>
              <a:cxnLst/>
              <a:rect l="l" t="t" r="r" b="b"/>
              <a:pathLst>
                <a:path w="1198" h="461" extrusionOk="0">
                  <a:moveTo>
                    <a:pt x="757" y="1"/>
                  </a:moveTo>
                  <a:cubicBezTo>
                    <a:pt x="507" y="1"/>
                    <a:pt x="260" y="23"/>
                    <a:pt x="0" y="83"/>
                  </a:cubicBezTo>
                  <a:cubicBezTo>
                    <a:pt x="410" y="146"/>
                    <a:pt x="756" y="272"/>
                    <a:pt x="1103" y="461"/>
                  </a:cubicBezTo>
                  <a:cubicBezTo>
                    <a:pt x="1103" y="303"/>
                    <a:pt x="1166" y="146"/>
                    <a:pt x="1197" y="20"/>
                  </a:cubicBezTo>
                  <a:cubicBezTo>
                    <a:pt x="1048" y="8"/>
                    <a:pt x="902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88"/>
            <p:cNvSpPr/>
            <p:nvPr/>
          </p:nvSpPr>
          <p:spPr>
            <a:xfrm>
              <a:off x="-52225525" y="3584850"/>
              <a:ext cx="30750" cy="44925"/>
            </a:xfrm>
            <a:custGeom>
              <a:avLst/>
              <a:gdLst/>
              <a:ahLst/>
              <a:cxnLst/>
              <a:rect l="l" t="t" r="r" b="b"/>
              <a:pathLst>
                <a:path w="1230" h="1797" extrusionOk="0">
                  <a:moveTo>
                    <a:pt x="757" y="1"/>
                  </a:moveTo>
                  <a:cubicBezTo>
                    <a:pt x="694" y="1"/>
                    <a:pt x="662" y="32"/>
                    <a:pt x="631" y="64"/>
                  </a:cubicBezTo>
                  <a:cubicBezTo>
                    <a:pt x="442" y="316"/>
                    <a:pt x="1" y="820"/>
                    <a:pt x="1" y="1418"/>
                  </a:cubicBezTo>
                  <a:lnTo>
                    <a:pt x="1" y="1607"/>
                  </a:lnTo>
                  <a:cubicBezTo>
                    <a:pt x="64" y="1702"/>
                    <a:pt x="158" y="1733"/>
                    <a:pt x="190" y="1796"/>
                  </a:cubicBezTo>
                  <a:cubicBezTo>
                    <a:pt x="347" y="1355"/>
                    <a:pt x="631" y="977"/>
                    <a:pt x="977" y="662"/>
                  </a:cubicBezTo>
                  <a:cubicBezTo>
                    <a:pt x="1072" y="599"/>
                    <a:pt x="1135" y="536"/>
                    <a:pt x="1229" y="505"/>
                  </a:cubicBezTo>
                  <a:cubicBezTo>
                    <a:pt x="1103" y="316"/>
                    <a:pt x="977" y="190"/>
                    <a:pt x="851" y="64"/>
                  </a:cubicBezTo>
                  <a:cubicBezTo>
                    <a:pt x="820" y="32"/>
                    <a:pt x="788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88"/>
            <p:cNvSpPr/>
            <p:nvPr/>
          </p:nvSpPr>
          <p:spPr>
            <a:xfrm>
              <a:off x="-52412200" y="3694325"/>
              <a:ext cx="205600" cy="208525"/>
            </a:xfrm>
            <a:custGeom>
              <a:avLst/>
              <a:gdLst/>
              <a:ahLst/>
              <a:cxnLst/>
              <a:rect l="l" t="t" r="r" b="b"/>
              <a:pathLst>
                <a:path w="8224" h="8341" extrusionOk="0">
                  <a:moveTo>
                    <a:pt x="2584" y="2269"/>
                  </a:moveTo>
                  <a:cubicBezTo>
                    <a:pt x="2773" y="2269"/>
                    <a:pt x="2931" y="2427"/>
                    <a:pt x="2931" y="2616"/>
                  </a:cubicBezTo>
                  <a:cubicBezTo>
                    <a:pt x="2931" y="2836"/>
                    <a:pt x="2773" y="2962"/>
                    <a:pt x="2584" y="2962"/>
                  </a:cubicBezTo>
                  <a:cubicBezTo>
                    <a:pt x="2568" y="2965"/>
                    <a:pt x="2552" y="2966"/>
                    <a:pt x="2536" y="2966"/>
                  </a:cubicBezTo>
                  <a:cubicBezTo>
                    <a:pt x="2369" y="2966"/>
                    <a:pt x="2238" y="2817"/>
                    <a:pt x="2238" y="2616"/>
                  </a:cubicBezTo>
                  <a:cubicBezTo>
                    <a:pt x="2238" y="2427"/>
                    <a:pt x="2395" y="2269"/>
                    <a:pt x="2584" y="2269"/>
                  </a:cubicBezTo>
                  <a:close/>
                  <a:moveTo>
                    <a:pt x="5577" y="2269"/>
                  </a:moveTo>
                  <a:cubicBezTo>
                    <a:pt x="5766" y="2269"/>
                    <a:pt x="5924" y="2427"/>
                    <a:pt x="5924" y="2616"/>
                  </a:cubicBezTo>
                  <a:cubicBezTo>
                    <a:pt x="5955" y="2836"/>
                    <a:pt x="5766" y="2994"/>
                    <a:pt x="5577" y="2994"/>
                  </a:cubicBezTo>
                  <a:cubicBezTo>
                    <a:pt x="5388" y="2994"/>
                    <a:pt x="5231" y="2836"/>
                    <a:pt x="5231" y="2616"/>
                  </a:cubicBezTo>
                  <a:cubicBezTo>
                    <a:pt x="5231" y="2427"/>
                    <a:pt x="5388" y="2269"/>
                    <a:pt x="5577" y="2269"/>
                  </a:cubicBezTo>
                  <a:close/>
                  <a:moveTo>
                    <a:pt x="5132" y="4923"/>
                  </a:moveTo>
                  <a:cubicBezTo>
                    <a:pt x="5231" y="4923"/>
                    <a:pt x="5325" y="4963"/>
                    <a:pt x="5388" y="5042"/>
                  </a:cubicBezTo>
                  <a:cubicBezTo>
                    <a:pt x="5577" y="5199"/>
                    <a:pt x="5577" y="5420"/>
                    <a:pt x="5420" y="5546"/>
                  </a:cubicBezTo>
                  <a:cubicBezTo>
                    <a:pt x="5073" y="5892"/>
                    <a:pt x="4601" y="6081"/>
                    <a:pt x="4128" y="6081"/>
                  </a:cubicBezTo>
                  <a:cubicBezTo>
                    <a:pt x="3592" y="6081"/>
                    <a:pt x="3120" y="5892"/>
                    <a:pt x="2773" y="5546"/>
                  </a:cubicBezTo>
                  <a:cubicBezTo>
                    <a:pt x="2616" y="5388"/>
                    <a:pt x="2616" y="5136"/>
                    <a:pt x="2773" y="5042"/>
                  </a:cubicBezTo>
                  <a:cubicBezTo>
                    <a:pt x="2852" y="4963"/>
                    <a:pt x="2954" y="4923"/>
                    <a:pt x="3049" y="4923"/>
                  </a:cubicBezTo>
                  <a:cubicBezTo>
                    <a:pt x="3144" y="4923"/>
                    <a:pt x="3230" y="4963"/>
                    <a:pt x="3277" y="5042"/>
                  </a:cubicBezTo>
                  <a:cubicBezTo>
                    <a:pt x="3498" y="5246"/>
                    <a:pt x="3789" y="5349"/>
                    <a:pt x="4077" y="5349"/>
                  </a:cubicBezTo>
                  <a:cubicBezTo>
                    <a:pt x="4364" y="5349"/>
                    <a:pt x="4648" y="5246"/>
                    <a:pt x="4853" y="5042"/>
                  </a:cubicBezTo>
                  <a:cubicBezTo>
                    <a:pt x="4931" y="4963"/>
                    <a:pt x="5034" y="4923"/>
                    <a:pt x="5132" y="4923"/>
                  </a:cubicBezTo>
                  <a:close/>
                  <a:moveTo>
                    <a:pt x="7468" y="1"/>
                  </a:moveTo>
                  <a:cubicBezTo>
                    <a:pt x="7027" y="1"/>
                    <a:pt x="6711" y="347"/>
                    <a:pt x="6711" y="725"/>
                  </a:cubicBezTo>
                  <a:cubicBezTo>
                    <a:pt x="6711" y="1135"/>
                    <a:pt x="6365" y="1482"/>
                    <a:pt x="5955" y="1482"/>
                  </a:cubicBezTo>
                  <a:lnTo>
                    <a:pt x="726" y="1482"/>
                  </a:lnTo>
                  <a:cubicBezTo>
                    <a:pt x="442" y="1482"/>
                    <a:pt x="221" y="1450"/>
                    <a:pt x="1" y="1356"/>
                  </a:cubicBezTo>
                  <a:lnTo>
                    <a:pt x="1" y="4033"/>
                  </a:lnTo>
                  <a:cubicBezTo>
                    <a:pt x="1" y="6176"/>
                    <a:pt x="1576" y="8129"/>
                    <a:pt x="3687" y="8318"/>
                  </a:cubicBezTo>
                  <a:cubicBezTo>
                    <a:pt x="3831" y="8333"/>
                    <a:pt x="3974" y="8340"/>
                    <a:pt x="4115" y="8340"/>
                  </a:cubicBezTo>
                  <a:cubicBezTo>
                    <a:pt x="6356" y="8340"/>
                    <a:pt x="8224" y="6504"/>
                    <a:pt x="8224" y="4223"/>
                  </a:cubicBezTo>
                  <a:lnTo>
                    <a:pt x="8224" y="757"/>
                  </a:lnTo>
                  <a:cubicBezTo>
                    <a:pt x="8224" y="347"/>
                    <a:pt x="7846" y="1"/>
                    <a:pt x="74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88"/>
            <p:cNvSpPr/>
            <p:nvPr/>
          </p:nvSpPr>
          <p:spPr>
            <a:xfrm>
              <a:off x="-52430300" y="3619500"/>
              <a:ext cx="219775" cy="92975"/>
            </a:xfrm>
            <a:custGeom>
              <a:avLst/>
              <a:gdLst/>
              <a:ahLst/>
              <a:cxnLst/>
              <a:rect l="l" t="t" r="r" b="b"/>
              <a:pathLst>
                <a:path w="8791" h="3719" extrusionOk="0">
                  <a:moveTo>
                    <a:pt x="2237" y="1"/>
                  </a:moveTo>
                  <a:cubicBezTo>
                    <a:pt x="1008" y="1"/>
                    <a:pt x="0" y="978"/>
                    <a:pt x="0" y="2238"/>
                  </a:cubicBezTo>
                  <a:cubicBezTo>
                    <a:pt x="0" y="2364"/>
                    <a:pt x="0" y="2427"/>
                    <a:pt x="32" y="2553"/>
                  </a:cubicBezTo>
                  <a:cubicBezTo>
                    <a:pt x="189" y="3214"/>
                    <a:pt x="788" y="3718"/>
                    <a:pt x="1481" y="3718"/>
                  </a:cubicBezTo>
                  <a:lnTo>
                    <a:pt x="6490" y="3718"/>
                  </a:lnTo>
                  <a:cubicBezTo>
                    <a:pt x="6585" y="3718"/>
                    <a:pt x="6648" y="3655"/>
                    <a:pt x="6679" y="3561"/>
                  </a:cubicBezTo>
                  <a:cubicBezTo>
                    <a:pt x="6774" y="2836"/>
                    <a:pt x="7404" y="2238"/>
                    <a:pt x="8192" y="2238"/>
                  </a:cubicBezTo>
                  <a:cubicBezTo>
                    <a:pt x="8381" y="2238"/>
                    <a:pt x="8570" y="2269"/>
                    <a:pt x="8790" y="2364"/>
                  </a:cubicBezTo>
                  <a:cubicBezTo>
                    <a:pt x="8349" y="978"/>
                    <a:pt x="7089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88"/>
            <p:cNvSpPr/>
            <p:nvPr/>
          </p:nvSpPr>
          <p:spPr>
            <a:xfrm>
              <a:off x="-52192450" y="3666775"/>
              <a:ext cx="42550" cy="120525"/>
            </a:xfrm>
            <a:custGeom>
              <a:avLst/>
              <a:gdLst/>
              <a:ahLst/>
              <a:cxnLst/>
              <a:rect l="l" t="t" r="r" b="b"/>
              <a:pathLst>
                <a:path w="1702" h="4821" extrusionOk="0">
                  <a:moveTo>
                    <a:pt x="851" y="0"/>
                  </a:moveTo>
                  <a:cubicBezTo>
                    <a:pt x="568" y="126"/>
                    <a:pt x="284" y="221"/>
                    <a:pt x="1" y="315"/>
                  </a:cubicBezTo>
                  <a:cubicBezTo>
                    <a:pt x="127" y="662"/>
                    <a:pt x="221" y="1040"/>
                    <a:pt x="221" y="1481"/>
                  </a:cubicBezTo>
                  <a:lnTo>
                    <a:pt x="221" y="4820"/>
                  </a:lnTo>
                  <a:cubicBezTo>
                    <a:pt x="1040" y="4820"/>
                    <a:pt x="1702" y="4159"/>
                    <a:pt x="1702" y="3340"/>
                  </a:cubicBezTo>
                  <a:cubicBezTo>
                    <a:pt x="1639" y="2710"/>
                    <a:pt x="1229" y="2143"/>
                    <a:pt x="694" y="1953"/>
                  </a:cubicBezTo>
                  <a:cubicBezTo>
                    <a:pt x="851" y="1575"/>
                    <a:pt x="914" y="1166"/>
                    <a:pt x="914" y="725"/>
                  </a:cubicBezTo>
                  <a:cubicBezTo>
                    <a:pt x="914" y="504"/>
                    <a:pt x="883" y="221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88"/>
            <p:cNvSpPr/>
            <p:nvPr/>
          </p:nvSpPr>
          <p:spPr>
            <a:xfrm>
              <a:off x="-52450000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757" y="0"/>
                  </a:moveTo>
                  <a:cubicBezTo>
                    <a:pt x="316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57" y="2584"/>
                  </a:cubicBez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5" name="Google Shape;7355;p88"/>
          <p:cNvGrpSpPr/>
          <p:nvPr/>
        </p:nvGrpSpPr>
        <p:grpSpPr>
          <a:xfrm>
            <a:off x="7533131" y="3822621"/>
            <a:ext cx="314662" cy="357226"/>
            <a:chOff x="-52440550" y="3977875"/>
            <a:chExt cx="279625" cy="317450"/>
          </a:xfrm>
          <a:solidFill>
            <a:schemeClr val="tx1"/>
          </a:solidFill>
        </p:grpSpPr>
        <p:sp>
          <p:nvSpPr>
            <p:cNvPr id="7356" name="Google Shape;7356;p88"/>
            <p:cNvSpPr/>
            <p:nvPr/>
          </p:nvSpPr>
          <p:spPr>
            <a:xfrm>
              <a:off x="-52403525" y="4052700"/>
              <a:ext cx="76425" cy="18150"/>
            </a:xfrm>
            <a:custGeom>
              <a:avLst/>
              <a:gdLst/>
              <a:ahLst/>
              <a:cxnLst/>
              <a:rect l="l" t="t" r="r" b="b"/>
              <a:pathLst>
                <a:path w="3057" h="726" extrusionOk="0">
                  <a:moveTo>
                    <a:pt x="0" y="1"/>
                  </a:moveTo>
                  <a:lnTo>
                    <a:pt x="0" y="725"/>
                  </a:lnTo>
                  <a:lnTo>
                    <a:pt x="3056" y="725"/>
                  </a:lnTo>
                  <a:cubicBezTo>
                    <a:pt x="3025" y="631"/>
                    <a:pt x="2993" y="473"/>
                    <a:pt x="2993" y="347"/>
                  </a:cubicBezTo>
                  <a:cubicBezTo>
                    <a:pt x="2993" y="221"/>
                    <a:pt x="3025" y="95"/>
                    <a:pt x="3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88"/>
            <p:cNvSpPr/>
            <p:nvPr/>
          </p:nvSpPr>
          <p:spPr>
            <a:xfrm>
              <a:off x="-52357850" y="4088925"/>
              <a:ext cx="168575" cy="33075"/>
            </a:xfrm>
            <a:custGeom>
              <a:avLst/>
              <a:gdLst/>
              <a:ahLst/>
              <a:cxnLst/>
              <a:rect l="l" t="t" r="r" b="b"/>
              <a:pathLst>
                <a:path w="6743" h="1323" extrusionOk="0">
                  <a:moveTo>
                    <a:pt x="1" y="1"/>
                  </a:moveTo>
                  <a:cubicBezTo>
                    <a:pt x="1387" y="631"/>
                    <a:pt x="2836" y="1072"/>
                    <a:pt x="4348" y="1292"/>
                  </a:cubicBezTo>
                  <a:cubicBezTo>
                    <a:pt x="4474" y="1313"/>
                    <a:pt x="4599" y="1322"/>
                    <a:pt x="4723" y="1322"/>
                  </a:cubicBezTo>
                  <a:cubicBezTo>
                    <a:pt x="5372" y="1322"/>
                    <a:pt x="5978" y="1054"/>
                    <a:pt x="6428" y="631"/>
                  </a:cubicBezTo>
                  <a:cubicBezTo>
                    <a:pt x="6554" y="505"/>
                    <a:pt x="6617" y="379"/>
                    <a:pt x="6711" y="284"/>
                  </a:cubicBezTo>
                  <a:cubicBezTo>
                    <a:pt x="6743" y="221"/>
                    <a:pt x="6743" y="158"/>
                    <a:pt x="6711" y="64"/>
                  </a:cubicBezTo>
                  <a:cubicBezTo>
                    <a:pt x="6680" y="32"/>
                    <a:pt x="6585" y="1"/>
                    <a:pt x="6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88"/>
            <p:cNvSpPr/>
            <p:nvPr/>
          </p:nvSpPr>
          <p:spPr>
            <a:xfrm>
              <a:off x="-52309000" y="40519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3" y="567"/>
                    <a:pt x="693" y="378"/>
                  </a:cubicBezTo>
                  <a:cubicBezTo>
                    <a:pt x="693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88"/>
            <p:cNvSpPr/>
            <p:nvPr/>
          </p:nvSpPr>
          <p:spPr>
            <a:xfrm>
              <a:off x="-52402750" y="3977875"/>
              <a:ext cx="204825" cy="55950"/>
            </a:xfrm>
            <a:custGeom>
              <a:avLst/>
              <a:gdLst/>
              <a:ahLst/>
              <a:cxnLst/>
              <a:rect l="l" t="t" r="r" b="b"/>
              <a:pathLst>
                <a:path w="8193" h="2238" extrusionOk="0">
                  <a:moveTo>
                    <a:pt x="1104" y="1"/>
                  </a:moveTo>
                  <a:cubicBezTo>
                    <a:pt x="474" y="1"/>
                    <a:pt x="1" y="505"/>
                    <a:pt x="1" y="1103"/>
                  </a:cubicBezTo>
                  <a:lnTo>
                    <a:pt x="1" y="2237"/>
                  </a:lnTo>
                  <a:lnTo>
                    <a:pt x="8192" y="2237"/>
                  </a:lnTo>
                  <a:lnTo>
                    <a:pt x="8192" y="1103"/>
                  </a:lnTo>
                  <a:cubicBezTo>
                    <a:pt x="8192" y="473"/>
                    <a:pt x="7688" y="1"/>
                    <a:pt x="7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88"/>
            <p:cNvSpPr/>
            <p:nvPr/>
          </p:nvSpPr>
          <p:spPr>
            <a:xfrm>
              <a:off x="-52275150" y="4052700"/>
              <a:ext cx="77225" cy="17350"/>
            </a:xfrm>
            <a:custGeom>
              <a:avLst/>
              <a:gdLst/>
              <a:ahLst/>
              <a:cxnLst/>
              <a:rect l="l" t="t" r="r" b="b"/>
              <a:pathLst>
                <a:path w="3089" h="694" extrusionOk="0">
                  <a:moveTo>
                    <a:pt x="1" y="1"/>
                  </a:moveTo>
                  <a:cubicBezTo>
                    <a:pt x="64" y="95"/>
                    <a:pt x="95" y="221"/>
                    <a:pt x="95" y="347"/>
                  </a:cubicBezTo>
                  <a:cubicBezTo>
                    <a:pt x="95" y="442"/>
                    <a:pt x="64" y="568"/>
                    <a:pt x="1" y="694"/>
                  </a:cubicBezTo>
                  <a:lnTo>
                    <a:pt x="3088" y="694"/>
                  </a:lnTo>
                  <a:lnTo>
                    <a:pt x="308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88"/>
            <p:cNvSpPr/>
            <p:nvPr/>
          </p:nvSpPr>
          <p:spPr>
            <a:xfrm>
              <a:off x="-52403525" y="4089725"/>
              <a:ext cx="204800" cy="205600"/>
            </a:xfrm>
            <a:custGeom>
              <a:avLst/>
              <a:gdLst/>
              <a:ahLst/>
              <a:cxnLst/>
              <a:rect l="l" t="t" r="r" b="b"/>
              <a:pathLst>
                <a:path w="8192" h="8224" extrusionOk="0">
                  <a:moveTo>
                    <a:pt x="2584" y="2993"/>
                  </a:moveTo>
                  <a:cubicBezTo>
                    <a:pt x="2773" y="2993"/>
                    <a:pt x="2930" y="3151"/>
                    <a:pt x="2930" y="3340"/>
                  </a:cubicBezTo>
                  <a:cubicBezTo>
                    <a:pt x="2930" y="3560"/>
                    <a:pt x="2773" y="3718"/>
                    <a:pt x="2584" y="3718"/>
                  </a:cubicBezTo>
                  <a:cubicBezTo>
                    <a:pt x="2426" y="3718"/>
                    <a:pt x="2237" y="3560"/>
                    <a:pt x="2237" y="3340"/>
                  </a:cubicBezTo>
                  <a:cubicBezTo>
                    <a:pt x="2237" y="3151"/>
                    <a:pt x="2395" y="2993"/>
                    <a:pt x="2584" y="2993"/>
                  </a:cubicBezTo>
                  <a:close/>
                  <a:moveTo>
                    <a:pt x="5608" y="2993"/>
                  </a:moveTo>
                  <a:cubicBezTo>
                    <a:pt x="5829" y="2993"/>
                    <a:pt x="5986" y="3151"/>
                    <a:pt x="5986" y="3340"/>
                  </a:cubicBezTo>
                  <a:cubicBezTo>
                    <a:pt x="5986" y="3560"/>
                    <a:pt x="5829" y="3718"/>
                    <a:pt x="5608" y="3718"/>
                  </a:cubicBezTo>
                  <a:cubicBezTo>
                    <a:pt x="5419" y="3718"/>
                    <a:pt x="5262" y="3560"/>
                    <a:pt x="5262" y="3340"/>
                  </a:cubicBezTo>
                  <a:cubicBezTo>
                    <a:pt x="5262" y="3151"/>
                    <a:pt x="5419" y="2993"/>
                    <a:pt x="5608" y="2993"/>
                  </a:cubicBezTo>
                  <a:close/>
                  <a:moveTo>
                    <a:pt x="5148" y="5553"/>
                  </a:moveTo>
                  <a:cubicBezTo>
                    <a:pt x="5238" y="5553"/>
                    <a:pt x="5325" y="5592"/>
                    <a:pt x="5388" y="5671"/>
                  </a:cubicBezTo>
                  <a:cubicBezTo>
                    <a:pt x="5577" y="5797"/>
                    <a:pt x="5577" y="6018"/>
                    <a:pt x="5419" y="6175"/>
                  </a:cubicBezTo>
                  <a:cubicBezTo>
                    <a:pt x="5073" y="6522"/>
                    <a:pt x="4600" y="6742"/>
                    <a:pt x="4128" y="6742"/>
                  </a:cubicBezTo>
                  <a:cubicBezTo>
                    <a:pt x="3624" y="6742"/>
                    <a:pt x="3151" y="6522"/>
                    <a:pt x="2773" y="6175"/>
                  </a:cubicBezTo>
                  <a:cubicBezTo>
                    <a:pt x="2615" y="6018"/>
                    <a:pt x="2615" y="5797"/>
                    <a:pt x="2773" y="5671"/>
                  </a:cubicBezTo>
                  <a:cubicBezTo>
                    <a:pt x="2852" y="5592"/>
                    <a:pt x="2954" y="5553"/>
                    <a:pt x="3053" y="5553"/>
                  </a:cubicBezTo>
                  <a:cubicBezTo>
                    <a:pt x="3151" y="5553"/>
                    <a:pt x="3245" y="5592"/>
                    <a:pt x="3308" y="5671"/>
                  </a:cubicBezTo>
                  <a:cubicBezTo>
                    <a:pt x="3513" y="5892"/>
                    <a:pt x="3797" y="6002"/>
                    <a:pt x="4084" y="6002"/>
                  </a:cubicBezTo>
                  <a:cubicBezTo>
                    <a:pt x="4372" y="6002"/>
                    <a:pt x="4663" y="5892"/>
                    <a:pt x="4884" y="5671"/>
                  </a:cubicBezTo>
                  <a:cubicBezTo>
                    <a:pt x="4962" y="5592"/>
                    <a:pt x="5057" y="5553"/>
                    <a:pt x="5148" y="5553"/>
                  </a:cubicBezTo>
                  <a:close/>
                  <a:moveTo>
                    <a:pt x="0" y="0"/>
                  </a:moveTo>
                  <a:lnTo>
                    <a:pt x="0" y="4096"/>
                  </a:lnTo>
                  <a:cubicBezTo>
                    <a:pt x="0" y="6333"/>
                    <a:pt x="1828" y="8223"/>
                    <a:pt x="4096" y="8223"/>
                  </a:cubicBezTo>
                  <a:cubicBezTo>
                    <a:pt x="6333" y="8223"/>
                    <a:pt x="8192" y="6396"/>
                    <a:pt x="8192" y="4096"/>
                  </a:cubicBezTo>
                  <a:lnTo>
                    <a:pt x="8192" y="1576"/>
                  </a:lnTo>
                  <a:cubicBezTo>
                    <a:pt x="7656" y="1891"/>
                    <a:pt x="7089" y="2080"/>
                    <a:pt x="6490" y="2080"/>
                  </a:cubicBezTo>
                  <a:cubicBezTo>
                    <a:pt x="6364" y="2048"/>
                    <a:pt x="6207" y="2048"/>
                    <a:pt x="6049" y="2017"/>
                  </a:cubicBezTo>
                  <a:cubicBezTo>
                    <a:pt x="4317" y="1733"/>
                    <a:pt x="2615" y="1229"/>
                    <a:pt x="1009" y="441"/>
                  </a:cubicBezTo>
                  <a:lnTo>
                    <a:pt x="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88"/>
            <p:cNvSpPr/>
            <p:nvPr/>
          </p:nvSpPr>
          <p:spPr>
            <a:xfrm>
              <a:off x="-52179050" y="4132250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1"/>
                  </a:cubicBezTo>
                  <a:cubicBezTo>
                    <a:pt x="725" y="694"/>
                    <a:pt x="410" y="22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88"/>
            <p:cNvSpPr/>
            <p:nvPr/>
          </p:nvSpPr>
          <p:spPr>
            <a:xfrm>
              <a:off x="-5244055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4" name="Google Shape;7364;p88"/>
          <p:cNvGrpSpPr/>
          <p:nvPr/>
        </p:nvGrpSpPr>
        <p:grpSpPr>
          <a:xfrm>
            <a:off x="6645066" y="4278827"/>
            <a:ext cx="314662" cy="358999"/>
            <a:chOff x="-51623775" y="3584850"/>
            <a:chExt cx="279625" cy="319025"/>
          </a:xfrm>
          <a:solidFill>
            <a:schemeClr val="tx1"/>
          </a:solidFill>
        </p:grpSpPr>
        <p:sp>
          <p:nvSpPr>
            <p:cNvPr id="7365" name="Google Shape;7365;p88"/>
            <p:cNvSpPr/>
            <p:nvPr/>
          </p:nvSpPr>
          <p:spPr>
            <a:xfrm>
              <a:off x="-51497750" y="3832175"/>
              <a:ext cx="26000" cy="13200"/>
            </a:xfrm>
            <a:custGeom>
              <a:avLst/>
              <a:gdLst/>
              <a:ahLst/>
              <a:cxnLst/>
              <a:rect l="l" t="t" r="r" b="b"/>
              <a:pathLst>
                <a:path w="1040" h="528" extrusionOk="0">
                  <a:moveTo>
                    <a:pt x="504" y="0"/>
                  </a:moveTo>
                  <a:cubicBezTo>
                    <a:pt x="378" y="189"/>
                    <a:pt x="252" y="252"/>
                    <a:pt x="0" y="410"/>
                  </a:cubicBezTo>
                  <a:cubicBezTo>
                    <a:pt x="158" y="489"/>
                    <a:pt x="339" y="528"/>
                    <a:pt x="520" y="528"/>
                  </a:cubicBezTo>
                  <a:cubicBezTo>
                    <a:pt x="701" y="528"/>
                    <a:pt x="882" y="489"/>
                    <a:pt x="1040" y="410"/>
                  </a:cubicBezTo>
                  <a:cubicBezTo>
                    <a:pt x="788" y="252"/>
                    <a:pt x="693" y="158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88"/>
            <p:cNvSpPr/>
            <p:nvPr/>
          </p:nvSpPr>
          <p:spPr>
            <a:xfrm>
              <a:off x="-51574150" y="3809300"/>
              <a:ext cx="78000" cy="26550"/>
            </a:xfrm>
            <a:custGeom>
              <a:avLst/>
              <a:gdLst/>
              <a:ahLst/>
              <a:cxnLst/>
              <a:rect l="l" t="t" r="r" b="b"/>
              <a:pathLst>
                <a:path w="3120" h="1062" extrusionOk="0">
                  <a:moveTo>
                    <a:pt x="2547" y="1"/>
                  </a:moveTo>
                  <a:cubicBezTo>
                    <a:pt x="2380" y="1"/>
                    <a:pt x="2203" y="61"/>
                    <a:pt x="2048" y="191"/>
                  </a:cubicBezTo>
                  <a:cubicBezTo>
                    <a:pt x="1784" y="477"/>
                    <a:pt x="1443" y="609"/>
                    <a:pt x="1078" y="609"/>
                  </a:cubicBezTo>
                  <a:cubicBezTo>
                    <a:pt x="921" y="609"/>
                    <a:pt x="760" y="585"/>
                    <a:pt x="599" y="537"/>
                  </a:cubicBezTo>
                  <a:lnTo>
                    <a:pt x="0" y="348"/>
                  </a:lnTo>
                  <a:lnTo>
                    <a:pt x="0" y="348"/>
                  </a:lnTo>
                  <a:cubicBezTo>
                    <a:pt x="401" y="819"/>
                    <a:pt x="977" y="1061"/>
                    <a:pt x="1572" y="1061"/>
                  </a:cubicBezTo>
                  <a:cubicBezTo>
                    <a:pt x="1773" y="1061"/>
                    <a:pt x="1975" y="1034"/>
                    <a:pt x="2174" y="978"/>
                  </a:cubicBezTo>
                  <a:cubicBezTo>
                    <a:pt x="2615" y="821"/>
                    <a:pt x="2804" y="632"/>
                    <a:pt x="3119" y="348"/>
                  </a:cubicBezTo>
                  <a:cubicBezTo>
                    <a:pt x="3008" y="125"/>
                    <a:pt x="2787" y="1"/>
                    <a:pt x="2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88"/>
            <p:cNvSpPr/>
            <p:nvPr/>
          </p:nvSpPr>
          <p:spPr>
            <a:xfrm>
              <a:off x="-51579675" y="3837675"/>
              <a:ext cx="190625" cy="66200"/>
            </a:xfrm>
            <a:custGeom>
              <a:avLst/>
              <a:gdLst/>
              <a:ahLst/>
              <a:cxnLst/>
              <a:rect l="l" t="t" r="r" b="b"/>
              <a:pathLst>
                <a:path w="7625" h="2648" extrusionOk="0">
                  <a:moveTo>
                    <a:pt x="7625" y="1"/>
                  </a:moveTo>
                  <a:lnTo>
                    <a:pt x="7625" y="1"/>
                  </a:lnTo>
                  <a:cubicBezTo>
                    <a:pt x="7121" y="442"/>
                    <a:pt x="6491" y="662"/>
                    <a:pt x="5829" y="662"/>
                  </a:cubicBezTo>
                  <a:cubicBezTo>
                    <a:pt x="5577" y="662"/>
                    <a:pt x="5356" y="631"/>
                    <a:pt x="5104" y="568"/>
                  </a:cubicBezTo>
                  <a:cubicBezTo>
                    <a:pt x="4758" y="914"/>
                    <a:pt x="4285" y="1103"/>
                    <a:pt x="3813" y="1103"/>
                  </a:cubicBezTo>
                  <a:cubicBezTo>
                    <a:pt x="3340" y="1103"/>
                    <a:pt x="2868" y="914"/>
                    <a:pt x="2521" y="568"/>
                  </a:cubicBezTo>
                  <a:cubicBezTo>
                    <a:pt x="2269" y="631"/>
                    <a:pt x="2048" y="662"/>
                    <a:pt x="1796" y="662"/>
                  </a:cubicBezTo>
                  <a:cubicBezTo>
                    <a:pt x="1135" y="662"/>
                    <a:pt x="505" y="442"/>
                    <a:pt x="1" y="1"/>
                  </a:cubicBezTo>
                  <a:lnTo>
                    <a:pt x="1" y="1"/>
                  </a:lnTo>
                  <a:cubicBezTo>
                    <a:pt x="599" y="1576"/>
                    <a:pt x="2111" y="2647"/>
                    <a:pt x="3813" y="2647"/>
                  </a:cubicBezTo>
                  <a:cubicBezTo>
                    <a:pt x="5514" y="2647"/>
                    <a:pt x="7058" y="1576"/>
                    <a:pt x="76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88"/>
            <p:cNvSpPr/>
            <p:nvPr/>
          </p:nvSpPr>
          <p:spPr>
            <a:xfrm>
              <a:off x="-51473350" y="3809250"/>
              <a:ext cx="78000" cy="26500"/>
            </a:xfrm>
            <a:custGeom>
              <a:avLst/>
              <a:gdLst/>
              <a:ahLst/>
              <a:cxnLst/>
              <a:rect l="l" t="t" r="r" b="b"/>
              <a:pathLst>
                <a:path w="3120" h="1060" extrusionOk="0">
                  <a:moveTo>
                    <a:pt x="600" y="1"/>
                  </a:moveTo>
                  <a:cubicBezTo>
                    <a:pt x="364" y="1"/>
                    <a:pt x="129" y="117"/>
                    <a:pt x="1" y="319"/>
                  </a:cubicBezTo>
                  <a:cubicBezTo>
                    <a:pt x="284" y="602"/>
                    <a:pt x="505" y="823"/>
                    <a:pt x="946" y="949"/>
                  </a:cubicBezTo>
                  <a:cubicBezTo>
                    <a:pt x="1155" y="1024"/>
                    <a:pt x="1369" y="1059"/>
                    <a:pt x="1580" y="1059"/>
                  </a:cubicBezTo>
                  <a:cubicBezTo>
                    <a:pt x="2163" y="1059"/>
                    <a:pt x="2727" y="790"/>
                    <a:pt x="3120" y="350"/>
                  </a:cubicBezTo>
                  <a:lnTo>
                    <a:pt x="3120" y="350"/>
                  </a:lnTo>
                  <a:lnTo>
                    <a:pt x="2521" y="539"/>
                  </a:lnTo>
                  <a:cubicBezTo>
                    <a:pt x="2369" y="587"/>
                    <a:pt x="2212" y="611"/>
                    <a:pt x="2056" y="611"/>
                  </a:cubicBezTo>
                  <a:cubicBezTo>
                    <a:pt x="1693" y="611"/>
                    <a:pt x="1336" y="479"/>
                    <a:pt x="1072" y="193"/>
                  </a:cubicBezTo>
                  <a:cubicBezTo>
                    <a:pt x="940" y="61"/>
                    <a:pt x="770" y="1"/>
                    <a:pt x="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88"/>
            <p:cNvSpPr/>
            <p:nvPr/>
          </p:nvSpPr>
          <p:spPr>
            <a:xfrm>
              <a:off x="-51598575" y="3584850"/>
              <a:ext cx="226850" cy="111875"/>
            </a:xfrm>
            <a:custGeom>
              <a:avLst/>
              <a:gdLst/>
              <a:ahLst/>
              <a:cxnLst/>
              <a:rect l="l" t="t" r="r" b="b"/>
              <a:pathLst>
                <a:path w="9074" h="4475" extrusionOk="0">
                  <a:moveTo>
                    <a:pt x="757" y="1"/>
                  </a:moveTo>
                  <a:cubicBezTo>
                    <a:pt x="379" y="1"/>
                    <a:pt x="1" y="347"/>
                    <a:pt x="1" y="725"/>
                  </a:cubicBezTo>
                  <a:cubicBezTo>
                    <a:pt x="1" y="1009"/>
                    <a:pt x="158" y="1261"/>
                    <a:pt x="379" y="1355"/>
                  </a:cubicBezTo>
                  <a:lnTo>
                    <a:pt x="379" y="4474"/>
                  </a:lnTo>
                  <a:lnTo>
                    <a:pt x="3561" y="4474"/>
                  </a:lnTo>
                  <a:lnTo>
                    <a:pt x="3120" y="4033"/>
                  </a:lnTo>
                  <a:cubicBezTo>
                    <a:pt x="2962" y="3876"/>
                    <a:pt x="2962" y="3655"/>
                    <a:pt x="3120" y="3529"/>
                  </a:cubicBezTo>
                  <a:lnTo>
                    <a:pt x="4191" y="2458"/>
                  </a:lnTo>
                  <a:cubicBezTo>
                    <a:pt x="4269" y="2379"/>
                    <a:pt x="4364" y="2340"/>
                    <a:pt x="4455" y="2340"/>
                  </a:cubicBezTo>
                  <a:cubicBezTo>
                    <a:pt x="4545" y="2340"/>
                    <a:pt x="4632" y="2379"/>
                    <a:pt x="4695" y="2458"/>
                  </a:cubicBezTo>
                  <a:lnTo>
                    <a:pt x="5766" y="3529"/>
                  </a:lnTo>
                  <a:cubicBezTo>
                    <a:pt x="5923" y="3687"/>
                    <a:pt x="5923" y="3939"/>
                    <a:pt x="5766" y="4033"/>
                  </a:cubicBezTo>
                  <a:lnTo>
                    <a:pt x="5325" y="4474"/>
                  </a:lnTo>
                  <a:lnTo>
                    <a:pt x="8507" y="4474"/>
                  </a:lnTo>
                  <a:lnTo>
                    <a:pt x="8507" y="1355"/>
                  </a:lnTo>
                  <a:cubicBezTo>
                    <a:pt x="8759" y="1261"/>
                    <a:pt x="8885" y="1009"/>
                    <a:pt x="8885" y="725"/>
                  </a:cubicBezTo>
                  <a:cubicBezTo>
                    <a:pt x="9074" y="347"/>
                    <a:pt x="8696" y="1"/>
                    <a:pt x="8318" y="1"/>
                  </a:cubicBezTo>
                  <a:cubicBezTo>
                    <a:pt x="7908" y="1"/>
                    <a:pt x="7562" y="347"/>
                    <a:pt x="7562" y="725"/>
                  </a:cubicBezTo>
                  <a:cubicBezTo>
                    <a:pt x="7562" y="883"/>
                    <a:pt x="7625" y="1009"/>
                    <a:pt x="7688" y="1135"/>
                  </a:cubicBezTo>
                  <a:lnTo>
                    <a:pt x="6428" y="2143"/>
                  </a:lnTo>
                  <a:lnTo>
                    <a:pt x="5167" y="1135"/>
                  </a:lnTo>
                  <a:cubicBezTo>
                    <a:pt x="5262" y="1009"/>
                    <a:pt x="5293" y="883"/>
                    <a:pt x="5293" y="725"/>
                  </a:cubicBezTo>
                  <a:cubicBezTo>
                    <a:pt x="5293" y="347"/>
                    <a:pt x="4947" y="1"/>
                    <a:pt x="4537" y="1"/>
                  </a:cubicBezTo>
                  <a:cubicBezTo>
                    <a:pt x="4159" y="1"/>
                    <a:pt x="3781" y="347"/>
                    <a:pt x="3781" y="725"/>
                  </a:cubicBezTo>
                  <a:cubicBezTo>
                    <a:pt x="3781" y="883"/>
                    <a:pt x="3844" y="1009"/>
                    <a:pt x="3907" y="1135"/>
                  </a:cubicBezTo>
                  <a:lnTo>
                    <a:pt x="2647" y="2143"/>
                  </a:lnTo>
                  <a:lnTo>
                    <a:pt x="1387" y="1135"/>
                  </a:lnTo>
                  <a:cubicBezTo>
                    <a:pt x="1481" y="1009"/>
                    <a:pt x="1513" y="883"/>
                    <a:pt x="1513" y="725"/>
                  </a:cubicBezTo>
                  <a:cubicBezTo>
                    <a:pt x="1513" y="347"/>
                    <a:pt x="1166" y="1"/>
                    <a:pt x="7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88"/>
            <p:cNvSpPr/>
            <p:nvPr/>
          </p:nvSpPr>
          <p:spPr>
            <a:xfrm>
              <a:off x="-51623775" y="370377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725" y="1"/>
                  </a:moveTo>
                  <a:cubicBezTo>
                    <a:pt x="252" y="190"/>
                    <a:pt x="0" y="726"/>
                    <a:pt x="0" y="1261"/>
                  </a:cubicBezTo>
                  <a:cubicBezTo>
                    <a:pt x="0" y="1797"/>
                    <a:pt x="315" y="2301"/>
                    <a:pt x="725" y="2553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88"/>
            <p:cNvSpPr/>
            <p:nvPr/>
          </p:nvSpPr>
          <p:spPr>
            <a:xfrm>
              <a:off x="-51363075" y="37030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2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88"/>
            <p:cNvSpPr/>
            <p:nvPr/>
          </p:nvSpPr>
          <p:spPr>
            <a:xfrm>
              <a:off x="-51586750" y="3716375"/>
              <a:ext cx="207150" cy="89775"/>
            </a:xfrm>
            <a:custGeom>
              <a:avLst/>
              <a:gdLst/>
              <a:ahLst/>
              <a:cxnLst/>
              <a:rect l="l" t="t" r="r" b="b"/>
              <a:pathLst>
                <a:path w="8286" h="3591" extrusionOk="0">
                  <a:moveTo>
                    <a:pt x="2615" y="757"/>
                  </a:moveTo>
                  <a:cubicBezTo>
                    <a:pt x="2804" y="757"/>
                    <a:pt x="2962" y="915"/>
                    <a:pt x="2962" y="1104"/>
                  </a:cubicBezTo>
                  <a:cubicBezTo>
                    <a:pt x="2962" y="1293"/>
                    <a:pt x="2804" y="1450"/>
                    <a:pt x="2615" y="1450"/>
                  </a:cubicBezTo>
                  <a:cubicBezTo>
                    <a:pt x="2394" y="1450"/>
                    <a:pt x="2237" y="1293"/>
                    <a:pt x="2237" y="1104"/>
                  </a:cubicBezTo>
                  <a:cubicBezTo>
                    <a:pt x="2237" y="915"/>
                    <a:pt x="2394" y="757"/>
                    <a:pt x="2615" y="757"/>
                  </a:cubicBezTo>
                  <a:close/>
                  <a:moveTo>
                    <a:pt x="5608" y="757"/>
                  </a:moveTo>
                  <a:cubicBezTo>
                    <a:pt x="5797" y="757"/>
                    <a:pt x="5955" y="915"/>
                    <a:pt x="5955" y="1104"/>
                  </a:cubicBezTo>
                  <a:cubicBezTo>
                    <a:pt x="5955" y="1293"/>
                    <a:pt x="5797" y="1450"/>
                    <a:pt x="5608" y="1450"/>
                  </a:cubicBezTo>
                  <a:cubicBezTo>
                    <a:pt x="5387" y="1450"/>
                    <a:pt x="5230" y="1293"/>
                    <a:pt x="5230" y="1104"/>
                  </a:cubicBezTo>
                  <a:cubicBezTo>
                    <a:pt x="5198" y="915"/>
                    <a:pt x="5387" y="757"/>
                    <a:pt x="5608" y="757"/>
                  </a:cubicBezTo>
                  <a:close/>
                  <a:moveTo>
                    <a:pt x="95" y="1"/>
                  </a:moveTo>
                  <a:lnTo>
                    <a:pt x="95" y="3088"/>
                  </a:lnTo>
                  <a:lnTo>
                    <a:pt x="0" y="3088"/>
                  </a:lnTo>
                  <a:lnTo>
                    <a:pt x="1386" y="3561"/>
                  </a:lnTo>
                  <a:cubicBezTo>
                    <a:pt x="1451" y="3577"/>
                    <a:pt x="1517" y="3585"/>
                    <a:pt x="1581" y="3585"/>
                  </a:cubicBezTo>
                  <a:cubicBezTo>
                    <a:pt x="1764" y="3585"/>
                    <a:pt x="1939" y="3520"/>
                    <a:pt x="2079" y="3404"/>
                  </a:cubicBezTo>
                  <a:cubicBezTo>
                    <a:pt x="2371" y="3112"/>
                    <a:pt x="2737" y="2970"/>
                    <a:pt x="3098" y="2970"/>
                  </a:cubicBezTo>
                  <a:cubicBezTo>
                    <a:pt x="3478" y="2970"/>
                    <a:pt x="3852" y="3128"/>
                    <a:pt x="4127" y="3435"/>
                  </a:cubicBezTo>
                  <a:cubicBezTo>
                    <a:pt x="4415" y="3132"/>
                    <a:pt x="4791" y="2982"/>
                    <a:pt x="5166" y="2982"/>
                  </a:cubicBezTo>
                  <a:cubicBezTo>
                    <a:pt x="5531" y="2982"/>
                    <a:pt x="5895" y="3124"/>
                    <a:pt x="6175" y="3404"/>
                  </a:cubicBezTo>
                  <a:cubicBezTo>
                    <a:pt x="6329" y="3535"/>
                    <a:pt x="6483" y="3591"/>
                    <a:pt x="6658" y="3591"/>
                  </a:cubicBezTo>
                  <a:cubicBezTo>
                    <a:pt x="6734" y="3591"/>
                    <a:pt x="6814" y="3580"/>
                    <a:pt x="6900" y="3561"/>
                  </a:cubicBezTo>
                  <a:lnTo>
                    <a:pt x="8286" y="3088"/>
                  </a:lnTo>
                  <a:lnTo>
                    <a:pt x="82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88"/>
            <p:cNvSpPr/>
            <p:nvPr/>
          </p:nvSpPr>
          <p:spPr>
            <a:xfrm>
              <a:off x="-51497750" y="3666775"/>
              <a:ext cx="26000" cy="26800"/>
            </a:xfrm>
            <a:custGeom>
              <a:avLst/>
              <a:gdLst/>
              <a:ahLst/>
              <a:cxnLst/>
              <a:rect l="l" t="t" r="r" b="b"/>
              <a:pathLst>
                <a:path w="1040" h="1072" extrusionOk="0">
                  <a:moveTo>
                    <a:pt x="536" y="0"/>
                  </a:moveTo>
                  <a:lnTo>
                    <a:pt x="0" y="536"/>
                  </a:lnTo>
                  <a:lnTo>
                    <a:pt x="536" y="1071"/>
                  </a:lnTo>
                  <a:lnTo>
                    <a:pt x="1040" y="536"/>
                  </a:lnTo>
                  <a:lnTo>
                    <a:pt x="5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271145" y="261059"/>
            <a:ext cx="46227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</a:rPr>
              <a:t>Real Estate Infographics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785" y="1417093"/>
            <a:ext cx="2163356" cy="31834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0"/>
          <p:cNvSpPr txBox="1">
            <a:spLocks noGrp="1"/>
          </p:cNvSpPr>
          <p:nvPr>
            <p:ph type="title"/>
          </p:nvPr>
        </p:nvSpPr>
        <p:spPr>
          <a:xfrm>
            <a:off x="649348" y="1703553"/>
            <a:ext cx="4045200" cy="51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COMPANY</a:t>
            </a:r>
            <a:endParaRPr/>
          </a:p>
        </p:txBody>
      </p:sp>
      <p:sp>
        <p:nvSpPr>
          <p:cNvPr id="250" name="Google Shape;250;p40"/>
          <p:cNvSpPr txBox="1">
            <a:spLocks noGrp="1"/>
          </p:cNvSpPr>
          <p:nvPr>
            <p:ph type="subTitle" idx="1"/>
          </p:nvPr>
        </p:nvSpPr>
        <p:spPr>
          <a:xfrm>
            <a:off x="649348" y="2215953"/>
            <a:ext cx="4045200" cy="15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 it’s only a bit larger than the Moon. The planet’s name has nothing to do with the liquid metal, since it was named after the Roman messenger god, Mercury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14 ideas de Plastilina | plastilina, arte surrealista, surrealism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594" y="178930"/>
            <a:ext cx="3466400" cy="485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 idx="2"/>
          </p:nvPr>
        </p:nvSpPr>
        <p:spPr>
          <a:xfrm>
            <a:off x="-170025" y="1006837"/>
            <a:ext cx="54960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00" dirty="0">
                <a:solidFill>
                  <a:schemeClr val="tx1"/>
                </a:solidFill>
              </a:rPr>
              <a:t>01</a:t>
            </a:r>
            <a:endParaRPr sz="20800" dirty="0">
              <a:solidFill>
                <a:schemeClr val="tx1"/>
              </a:solidFill>
            </a:endParaRPr>
          </a:p>
        </p:txBody>
      </p:sp>
      <p:sp>
        <p:nvSpPr>
          <p:cNvPr id="256" name="Google Shape;256;p41"/>
          <p:cNvSpPr txBox="1">
            <a:spLocks noGrp="1"/>
          </p:cNvSpPr>
          <p:nvPr>
            <p:ph type="title"/>
          </p:nvPr>
        </p:nvSpPr>
        <p:spPr>
          <a:xfrm>
            <a:off x="-4750" y="3688350"/>
            <a:ext cx="54960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BUSINESS OVERVIEW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000" y="537525"/>
            <a:ext cx="4869758" cy="3855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42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2400" y="1859450"/>
            <a:ext cx="4190649" cy="2591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263" name="Google Shape;263;p42"/>
          <p:cNvSpPr txBox="1">
            <a:spLocks noGrp="1"/>
          </p:cNvSpPr>
          <p:nvPr>
            <p:ph type="title"/>
          </p:nvPr>
        </p:nvSpPr>
        <p:spPr>
          <a:xfrm>
            <a:off x="3069363" y="171875"/>
            <a:ext cx="406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MARKET TRENDS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64" name="Google Shape;264;p42"/>
          <p:cNvSpPr txBox="1"/>
          <p:nvPr/>
        </p:nvSpPr>
        <p:spPr>
          <a:xfrm>
            <a:off x="4690325" y="34940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5" name="Google Shape;265;p42"/>
          <p:cNvSpPr txBox="1"/>
          <p:nvPr/>
        </p:nvSpPr>
        <p:spPr>
          <a:xfrm>
            <a:off x="5813600" y="34940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SATURN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6" name="Google Shape;266;p42"/>
          <p:cNvSpPr txBox="1"/>
          <p:nvPr/>
        </p:nvSpPr>
        <p:spPr>
          <a:xfrm>
            <a:off x="6936875" y="34940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7" name="Google Shape;267;p42"/>
          <p:cNvSpPr txBox="1"/>
          <p:nvPr/>
        </p:nvSpPr>
        <p:spPr>
          <a:xfrm>
            <a:off x="4690325" y="31853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60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8" name="Google Shape;268;p42"/>
          <p:cNvSpPr txBox="1"/>
          <p:nvPr/>
        </p:nvSpPr>
        <p:spPr>
          <a:xfrm>
            <a:off x="5813600" y="31853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10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9" name="Google Shape;269;p42"/>
          <p:cNvSpPr txBox="1"/>
          <p:nvPr/>
        </p:nvSpPr>
        <p:spPr>
          <a:xfrm>
            <a:off x="6936875" y="3185388"/>
            <a:ext cx="1049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20</a:t>
            </a:r>
            <a:endParaRPr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0" name="Google Shape;270;p42"/>
          <p:cNvSpPr txBox="1"/>
          <p:nvPr/>
        </p:nvSpPr>
        <p:spPr>
          <a:xfrm>
            <a:off x="952263" y="105327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1" name="Google Shape;271;p42"/>
          <p:cNvSpPr txBox="1"/>
          <p:nvPr/>
        </p:nvSpPr>
        <p:spPr>
          <a:xfrm>
            <a:off x="952263" y="1361900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actually a very cold place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42"/>
          <p:cNvSpPr txBox="1"/>
          <p:nvPr/>
        </p:nvSpPr>
        <p:spPr>
          <a:xfrm>
            <a:off x="952263" y="2161850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SATURN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3" name="Google Shape;273;p42"/>
          <p:cNvSpPr txBox="1"/>
          <p:nvPr/>
        </p:nvSpPr>
        <p:spPr>
          <a:xfrm>
            <a:off x="952263" y="2470475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Saturn is composed mostly of hydrogen and helium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42"/>
          <p:cNvSpPr txBox="1"/>
          <p:nvPr/>
        </p:nvSpPr>
        <p:spPr>
          <a:xfrm>
            <a:off x="952263" y="327042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sz="1600" b="1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5" name="Google Shape;275;p42"/>
          <p:cNvSpPr txBox="1"/>
          <p:nvPr/>
        </p:nvSpPr>
        <p:spPr>
          <a:xfrm>
            <a:off x="952263" y="3579050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Venus has a beautiful name, but also high temperatures</a:t>
            </a: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0944" y="1823545"/>
            <a:ext cx="2382105" cy="12938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etamorphosis Business Plan by Slidesgo">
  <a:themeElements>
    <a:clrScheme name="Simple Light">
      <a:dk1>
        <a:srgbClr val="000000"/>
      </a:dk1>
      <a:lt1>
        <a:srgbClr val="FFFFFF"/>
      </a:lt1>
      <a:dk2>
        <a:srgbClr val="212121"/>
      </a:dk2>
      <a:lt2>
        <a:srgbClr val="FFFFFF"/>
      </a:lt2>
      <a:accent1>
        <a:srgbClr val="212121"/>
      </a:accent1>
      <a:accent2>
        <a:srgbClr val="FFFFFF"/>
      </a:accent2>
      <a:accent3>
        <a:srgbClr val="000000"/>
      </a:accent3>
      <a:accent4>
        <a:srgbClr val="FFFFFF"/>
      </a:accent4>
      <a:accent5>
        <a:srgbClr val="000000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1692</Words>
  <Application>Microsoft Office PowerPoint</Application>
  <PresentationFormat>Presentación en pantalla (16:9)</PresentationFormat>
  <Paragraphs>281</Paragraphs>
  <Slides>50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3" baseType="lpstr">
      <vt:lpstr>Roboto</vt:lpstr>
      <vt:lpstr>Rubik</vt:lpstr>
      <vt:lpstr>Arial Rounded MT Bold</vt:lpstr>
      <vt:lpstr>Montserrat Medium</vt:lpstr>
      <vt:lpstr>Montserrat Light</vt:lpstr>
      <vt:lpstr>Arial</vt:lpstr>
      <vt:lpstr>Montserrat</vt:lpstr>
      <vt:lpstr>Proxima Nova Semibold</vt:lpstr>
      <vt:lpstr>맑은 고딕</vt:lpstr>
      <vt:lpstr>Adobe Devanagari</vt:lpstr>
      <vt:lpstr>Proxima Nova</vt:lpstr>
      <vt:lpstr>Metamorphosis Business Plan by Slidesgo</vt:lpstr>
      <vt:lpstr>Slidesgo Final Pages</vt:lpstr>
      <vt:lpstr>SURREALISM</vt:lpstr>
      <vt:lpstr>Presentación de PowerPoint</vt:lpstr>
      <vt:lpstr>Real Estate Infographics</vt:lpstr>
      <vt:lpstr>TABLE OF CONTENTS</vt:lpstr>
      <vt:lpstr>MISSION STATEMENT</vt:lpstr>
      <vt:lpstr>Real Estate Infographics</vt:lpstr>
      <vt:lpstr>OUR COMPANY</vt:lpstr>
      <vt:lpstr>01</vt:lpstr>
      <vt:lpstr>MARKET TRENDS</vt:lpstr>
      <vt:lpstr>PROBLEM</vt:lpstr>
      <vt:lpstr>EXPLAIN IT WITH BULLETS</vt:lpstr>
      <vt:lpstr>COMPETITORS</vt:lpstr>
      <vt:lpstr>THEM</vt:lpstr>
      <vt:lpstr>4,498,300,000</vt:lpstr>
      <vt:lpstr>02</vt:lpstr>
      <vt:lpstr>TARGET</vt:lpstr>
      <vt:lpstr>DESKTOP SOFTWARE</vt:lpstr>
      <vt:lpstr>MARKET SIZE</vt:lpstr>
      <vt:lpstr>MARKET SHARE</vt:lpstr>
      <vt:lpstr>Presentación de PowerPoint</vt:lpstr>
      <vt:lpstr>COMPETITION ANALYSIS</vt:lpstr>
      <vt:lpstr>BREAK-EVEN ANALYSIS</vt:lpstr>
      <vt:lpstr>03</vt:lpstr>
      <vt:lpstr>OUR SERVICES</vt:lpstr>
      <vt:lpstr>BREAK-EVEN ANALYSIS</vt:lpstr>
      <vt:lpstr>OUR PLANS</vt:lpstr>
      <vt:lpstr>SALES AND DISTRIBUTION</vt:lpstr>
      <vt:lpstr>AWESOME WORDS</vt:lpstr>
      <vt:lpstr>ADVERTISING AND PROMOTION</vt:lpstr>
      <vt:lpstr>MANAGEMENT PLAN</vt:lpstr>
      <vt:lpstr>OUR TEAM</vt:lpstr>
      <vt:lpstr>ORGANIZATIONAL CHART</vt:lpstr>
      <vt:lpstr>OUR PARTNERS</vt:lpstr>
      <vt:lpstr> OUR PROCESS</vt:lpstr>
      <vt:lpstr>PREDICTED GROWTH</vt:lpstr>
      <vt:lpstr>BALANCE SHEET</vt:lpstr>
      <vt:lpstr>Presentación de PowerPoint</vt:lpstr>
      <vt:lpstr>Presentación de PowerPoint</vt:lpstr>
      <vt:lpstr>Presentación de PowerPoint</vt:lpstr>
      <vt:lpstr>THANKS</vt:lpstr>
      <vt:lpstr>ALTERNATIVE RESOURCES</vt:lpstr>
      <vt:lpstr>RESOURCES</vt:lpstr>
      <vt:lpstr>RESOURCES</vt:lpstr>
      <vt:lpstr>RESOURCES</vt:lpstr>
      <vt:lpstr>RESOURCES</vt:lpstr>
      <vt:lpstr>RESOURCES</vt:lpstr>
      <vt:lpstr>...and our sets of editable icons</vt:lpstr>
      <vt:lpstr>Educational Icons</vt:lpstr>
      <vt:lpstr>Business Icons</vt:lpstr>
      <vt:lpstr>Help &amp; Support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surrealismo</dc:title>
  <dc:creator>Sr GRYM</dc:creator>
  <cp:lastModifiedBy>ADMIN</cp:lastModifiedBy>
  <cp:revision>56</cp:revision>
  <dcterms:modified xsi:type="dcterms:W3CDTF">2022-02-24T21:32:31Z</dcterms:modified>
</cp:coreProperties>
</file>