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CFE5E-C0C1-45BA-9CDE-7C535606B1FE}" type="datetimeFigureOut">
              <a:rPr lang="en-US" smtClean="0"/>
              <a:t>11/19/2023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F9E50-31D0-4D8B-B6F7-DD08B43EB83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59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plantillaspowerpoint.org/" TargetMode="Externa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free-powerpoint-templates-design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free-powerpoint-templates-design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884368" y="4211796"/>
            <a:ext cx="911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  <a:ea typeface="+mn-ea"/>
                <a:cs typeface="Arial" pitchFamily="34" charset="0"/>
              </a:rPr>
              <a:t>LOGO</a:t>
            </a:r>
            <a:endParaRPr kumimoji="0" lang="en-US" altLang="ko-KR" dirty="0">
              <a:solidFill>
                <a:schemeClr val="accent3">
                  <a:lumMod val="50000"/>
                </a:schemeClr>
              </a:solidFill>
              <a:latin typeface="Arial Black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0" y="522920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4400" b="1" dirty="0" smtClean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FREE PPT TEMPLATES</a:t>
            </a:r>
          </a:p>
        </p:txBody>
      </p:sp>
      <p:sp>
        <p:nvSpPr>
          <p:cNvPr id="10" name="TextBox 9">
            <a:hlinkClick r:id="rId3"/>
          </p:cNvPr>
          <p:cNvSpPr txBox="1"/>
          <p:nvPr/>
        </p:nvSpPr>
        <p:spPr>
          <a:xfrm>
            <a:off x="0" y="6598026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THEME PPT </a:t>
            </a:r>
            <a:r>
              <a:rPr lang="en-US" altLang="ko-KR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_ Free PowerPoint Templates, Diagrams and Charts</a:t>
            </a:r>
            <a:endParaRPr lang="ko-KR" alt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856564"/>
            <a:ext cx="9144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INSERT THE </a:t>
            </a:r>
            <a:r>
              <a:rPr kumimoji="0" lang="en-US" altLang="ko-K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TITLE OF YOUR PRESENTATION </a:t>
            </a:r>
            <a:r>
              <a:rPr kumimoji="0"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715970" y="292222"/>
            <a:ext cx="62849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40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  <a:ea typeface="맑은 고딕" pitchFamily="50" charset="-127"/>
              </a:rPr>
              <a:t>ENTER YOUR TITTLE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5301208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THANK YOU</a:t>
            </a:r>
          </a:p>
        </p:txBody>
      </p:sp>
      <p:sp>
        <p:nvSpPr>
          <p:cNvPr id="4" name="TextBox 3">
            <a:hlinkClick r:id="rId3"/>
          </p:cNvPr>
          <p:cNvSpPr txBox="1"/>
          <p:nvPr/>
        </p:nvSpPr>
        <p:spPr>
          <a:xfrm>
            <a:off x="0" y="6598026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THEME PPT </a:t>
            </a:r>
            <a:r>
              <a:rPr lang="en-US" altLang="ko-KR" sz="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_ Free PowerPoint Templates, Diagrams and Charts</a:t>
            </a:r>
            <a:endParaRPr lang="ko-KR" altLang="en-US" sz="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84368" y="4211796"/>
            <a:ext cx="91166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  <a:ea typeface="+mn-ea"/>
                <a:cs typeface="Arial" pitchFamily="34" charset="0"/>
              </a:rPr>
              <a:t>LOGO</a:t>
            </a:r>
            <a:endParaRPr kumimoji="0" lang="en-US" altLang="ko-KR" dirty="0">
              <a:solidFill>
                <a:schemeClr val="accent3">
                  <a:lumMod val="50000"/>
                </a:schemeClr>
              </a:solidFill>
              <a:latin typeface="Arial Black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1655</TotalTime>
  <Words>37</Words>
  <Application>Microsoft Office PowerPoint</Application>
  <PresentationFormat>Presentación en pantalla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맑은 고딕</vt:lpstr>
      <vt:lpstr>Arial</vt:lpstr>
      <vt:lpstr>Arial Black</vt:lpstr>
      <vt:lpstr>Calibri</vt:lpstr>
      <vt:lpstr>Office 테마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Circle PowerPoint Templates Design-pptx</dc:title>
  <dc:creator>ALLPPT.COM</dc:creator>
  <cp:lastModifiedBy>eduardo</cp:lastModifiedBy>
  <cp:revision>132</cp:revision>
  <dcterms:created xsi:type="dcterms:W3CDTF">2012-06-23T06:36:58Z</dcterms:created>
  <dcterms:modified xsi:type="dcterms:W3CDTF">2023-11-19T12:39:00Z</dcterms:modified>
</cp:coreProperties>
</file>