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7" name="Google Shape;25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0" name="Google Shape;31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7" name="Google Shape;32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6" name="Google Shape;336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6" name="Google Shape;35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6" name="Google Shape;386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8" name="Google Shape;408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7" name="Google Shape;41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9" name="Google Shape;449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2" name="Google Shape;492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7" name="Google Shape;517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6" name="Google Shape;526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8" name="Google Shape;578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8" name="Google Shape;588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5" name="Google Shape;635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0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2" name="Google Shape;652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1" name="Google Shape;18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2" name="Google Shape;23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wentieth Centur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3" name="Google Shape;23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wentieth Centur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/>
          <p:nvPr/>
        </p:nvSpPr>
        <p:spPr>
          <a:xfrm>
            <a:off x="9258678" y="3897475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47" name="Google Shape;4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wentieth Centur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3" name="Google Shape;63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4" name="Google Shape;6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wentieth Centur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1" name="Google Shape;7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wentieth Century"/>
              <a:buNone/>
              <a:defRPr b="0" i="0" sz="4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7.jpg"/><Relationship Id="rId4" Type="http://schemas.openxmlformats.org/officeDocument/2006/relationships/image" Target="../media/image8.jpg"/><Relationship Id="rId5" Type="http://schemas.openxmlformats.org/officeDocument/2006/relationships/image" Target="../media/image1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jpg"/><Relationship Id="rId4" Type="http://schemas.openxmlformats.org/officeDocument/2006/relationships/image" Target="../media/image21.jpg"/><Relationship Id="rId5" Type="http://schemas.openxmlformats.org/officeDocument/2006/relationships/image" Target="../media/image30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2.jpg"/><Relationship Id="rId4" Type="http://schemas.openxmlformats.org/officeDocument/2006/relationships/image" Target="../media/image25.jpg"/><Relationship Id="rId5" Type="http://schemas.openxmlformats.org/officeDocument/2006/relationships/image" Target="../media/image22.jpg"/><Relationship Id="rId6" Type="http://schemas.openxmlformats.org/officeDocument/2006/relationships/image" Target="../media/image33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0.jpg"/><Relationship Id="rId4" Type="http://schemas.openxmlformats.org/officeDocument/2006/relationships/image" Target="../media/image27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8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4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1.png"/><Relationship Id="rId4" Type="http://schemas.openxmlformats.org/officeDocument/2006/relationships/image" Target="../media/image29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7.jpg"/><Relationship Id="rId4" Type="http://schemas.openxmlformats.org/officeDocument/2006/relationships/image" Target="../media/image26.jpg"/><Relationship Id="rId5" Type="http://schemas.openxmlformats.org/officeDocument/2006/relationships/image" Target="../media/image34.jpg"/><Relationship Id="rId6" Type="http://schemas.openxmlformats.org/officeDocument/2006/relationships/image" Target="../media/image36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4.jpg"/><Relationship Id="rId4" Type="http://schemas.openxmlformats.org/officeDocument/2006/relationships/image" Target="../media/image35.jpg"/><Relationship Id="rId5" Type="http://schemas.openxmlformats.org/officeDocument/2006/relationships/image" Target="../media/image23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5.jpg"/><Relationship Id="rId4" Type="http://schemas.openxmlformats.org/officeDocument/2006/relationships/image" Target="../media/image2.jpg"/><Relationship Id="rId5" Type="http://schemas.openxmlformats.org/officeDocument/2006/relationships/image" Target="../media/image7.jpg"/><Relationship Id="rId6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8.jpg"/><Relationship Id="rId4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jpg"/><Relationship Id="rId4" Type="http://schemas.openxmlformats.org/officeDocument/2006/relationships/image" Target="../media/image16.jpg"/><Relationship Id="rId5" Type="http://schemas.openxmlformats.org/officeDocument/2006/relationships/image" Target="../media/image12.jpg"/><Relationship Id="rId6" Type="http://schemas.openxmlformats.org/officeDocument/2006/relationships/image" Target="../media/image19.jpg"/><Relationship Id="rId7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 txBox="1"/>
          <p:nvPr/>
        </p:nvSpPr>
        <p:spPr>
          <a:xfrm>
            <a:off x="1784555" y="1938168"/>
            <a:ext cx="8622890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99900"/>
              </a:buClr>
              <a:buSzPts val="6600"/>
              <a:buFont typeface="Twentieth Century"/>
              <a:buNone/>
            </a:pPr>
            <a:r>
              <a:rPr b="1" i="0" lang="tr-TR" sz="66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NATURAL LEAVES</a:t>
            </a:r>
            <a:endParaRPr b="1" i="0" sz="6600" u="none" cap="none" strike="noStrike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2669458" y="3194281"/>
            <a:ext cx="685308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99900"/>
              </a:buClr>
              <a:buSzPts val="3600"/>
              <a:buFont typeface="Twentieth Century"/>
              <a:buNone/>
            </a:pPr>
            <a:r>
              <a:rPr b="0" i="0" lang="tr-TR" sz="36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Presentation Template</a:t>
            </a:r>
            <a:endParaRPr b="0" i="0" sz="3600" u="none" cap="none" strike="noStrike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694176" y="3957951"/>
            <a:ext cx="484521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www.freepptbackgrounds.net</a:t>
            </a:r>
            <a:endParaRPr b="0" i="0" sz="1800" u="none" cap="none" strike="noStrike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94" name="Google Shape;94;p13"/>
          <p:cNvGrpSpPr/>
          <p:nvPr/>
        </p:nvGrpSpPr>
        <p:grpSpPr>
          <a:xfrm>
            <a:off x="7646323" y="4087142"/>
            <a:ext cx="705465" cy="185409"/>
            <a:chOff x="7867035" y="3853190"/>
            <a:chExt cx="705465" cy="185409"/>
          </a:xfrm>
        </p:grpSpPr>
        <p:cxnSp>
          <p:nvCxnSpPr>
            <p:cNvPr id="95" name="Google Shape;95;p13"/>
            <p:cNvCxnSpPr/>
            <p:nvPr/>
          </p:nvCxnSpPr>
          <p:spPr>
            <a:xfrm>
              <a:off x="7943236" y="3945894"/>
              <a:ext cx="629264" cy="0"/>
            </a:xfrm>
            <a:prstGeom prst="straightConnector1">
              <a:avLst/>
            </a:prstGeom>
            <a:noFill/>
            <a:ln cap="flat" cmpd="sng" w="5715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96" name="Google Shape;96;p13"/>
            <p:cNvSpPr/>
            <p:nvPr/>
          </p:nvSpPr>
          <p:spPr>
            <a:xfrm>
              <a:off x="7867035" y="3853190"/>
              <a:ext cx="185409" cy="185409"/>
            </a:xfrm>
            <a:prstGeom prst="ellipse">
              <a:avLst/>
            </a:prstGeom>
            <a:solidFill>
              <a:srgbClr val="099900"/>
            </a:solidFill>
            <a:ln cap="flat" cmpd="sng" w="1270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97" name="Google Shape;97;p13"/>
          <p:cNvGrpSpPr/>
          <p:nvPr/>
        </p:nvGrpSpPr>
        <p:grpSpPr>
          <a:xfrm flipH="1">
            <a:off x="3860786" y="4087141"/>
            <a:ext cx="705465" cy="185409"/>
            <a:chOff x="7867035" y="3853190"/>
            <a:chExt cx="705465" cy="185409"/>
          </a:xfrm>
        </p:grpSpPr>
        <p:cxnSp>
          <p:nvCxnSpPr>
            <p:cNvPr id="98" name="Google Shape;98;p13"/>
            <p:cNvCxnSpPr/>
            <p:nvPr/>
          </p:nvCxnSpPr>
          <p:spPr>
            <a:xfrm>
              <a:off x="7943236" y="3945894"/>
              <a:ext cx="629264" cy="0"/>
            </a:xfrm>
            <a:prstGeom prst="straightConnector1">
              <a:avLst/>
            </a:prstGeom>
            <a:noFill/>
            <a:ln cap="flat" cmpd="sng" w="5715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99" name="Google Shape;99;p13"/>
            <p:cNvSpPr/>
            <p:nvPr/>
          </p:nvSpPr>
          <p:spPr>
            <a:xfrm>
              <a:off x="7867035" y="3853190"/>
              <a:ext cx="185409" cy="185409"/>
            </a:xfrm>
            <a:prstGeom prst="ellipse">
              <a:avLst/>
            </a:prstGeom>
            <a:solidFill>
              <a:srgbClr val="099900"/>
            </a:solidFill>
            <a:ln cap="flat" cmpd="sng" w="1270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0" name="Google Shape;260;p22"/>
          <p:cNvGrpSpPr/>
          <p:nvPr/>
        </p:nvGrpSpPr>
        <p:grpSpPr>
          <a:xfrm>
            <a:off x="764502" y="1232658"/>
            <a:ext cx="684182" cy="689049"/>
            <a:chOff x="764502" y="1232658"/>
            <a:chExt cx="684182" cy="689049"/>
          </a:xfrm>
        </p:grpSpPr>
        <p:sp>
          <p:nvSpPr>
            <p:cNvPr id="261" name="Google Shape;261;p22"/>
            <p:cNvSpPr/>
            <p:nvPr/>
          </p:nvSpPr>
          <p:spPr>
            <a:xfrm>
              <a:off x="764502" y="1232658"/>
              <a:ext cx="684182" cy="689049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262" name="Google Shape;262;p22"/>
            <p:cNvGrpSpPr/>
            <p:nvPr/>
          </p:nvGrpSpPr>
          <p:grpSpPr>
            <a:xfrm>
              <a:off x="971618" y="1397936"/>
              <a:ext cx="279258" cy="356165"/>
              <a:chOff x="0" y="0"/>
              <a:chExt cx="120" cy="153"/>
            </a:xfrm>
          </p:grpSpPr>
          <p:sp>
            <p:nvSpPr>
              <p:cNvPr id="263" name="Google Shape;263;p22"/>
              <p:cNvSpPr/>
              <p:nvPr/>
            </p:nvSpPr>
            <p:spPr>
              <a:xfrm>
                <a:off x="0" y="0"/>
                <a:ext cx="116" cy="116"/>
              </a:xfrm>
              <a:custGeom>
                <a:rect b="b" l="l" r="r" t="t"/>
                <a:pathLst>
                  <a:path extrusionOk="0" h="66" w="66">
                    <a:moveTo>
                      <a:pt x="16" y="61"/>
                    </a:moveTo>
                    <a:cubicBezTo>
                      <a:pt x="14" y="60"/>
                      <a:pt x="13" y="59"/>
                      <a:pt x="11" y="57"/>
                    </a:cubicBezTo>
                    <a:cubicBezTo>
                      <a:pt x="11" y="57"/>
                      <a:pt x="11" y="57"/>
                      <a:pt x="10" y="57"/>
                    </a:cubicBezTo>
                    <a:cubicBezTo>
                      <a:pt x="10" y="58"/>
                      <a:pt x="10" y="58"/>
                      <a:pt x="10" y="58"/>
                    </a:cubicBezTo>
                    <a:cubicBezTo>
                      <a:pt x="9" y="58"/>
                      <a:pt x="9" y="59"/>
                      <a:pt x="9" y="59"/>
                    </a:cubicBezTo>
                    <a:cubicBezTo>
                      <a:pt x="10" y="61"/>
                      <a:pt x="10" y="63"/>
                      <a:pt x="9" y="64"/>
                    </a:cubicBezTo>
                    <a:cubicBezTo>
                      <a:pt x="7" y="66"/>
                      <a:pt x="4" y="66"/>
                      <a:pt x="2" y="64"/>
                    </a:cubicBezTo>
                    <a:cubicBezTo>
                      <a:pt x="0" y="63"/>
                      <a:pt x="0" y="60"/>
                      <a:pt x="2" y="58"/>
                    </a:cubicBezTo>
                    <a:cubicBezTo>
                      <a:pt x="3" y="56"/>
                      <a:pt x="6" y="56"/>
                      <a:pt x="7" y="57"/>
                    </a:cubicBezTo>
                    <a:cubicBezTo>
                      <a:pt x="8" y="57"/>
                      <a:pt x="8" y="57"/>
                      <a:pt x="8" y="57"/>
                    </a:cubicBezTo>
                    <a:cubicBezTo>
                      <a:pt x="9" y="55"/>
                      <a:pt x="11" y="54"/>
                      <a:pt x="12" y="53"/>
                    </a:cubicBezTo>
                    <a:cubicBezTo>
                      <a:pt x="12" y="53"/>
                      <a:pt x="12" y="52"/>
                      <a:pt x="12" y="52"/>
                    </a:cubicBezTo>
                    <a:cubicBezTo>
                      <a:pt x="2" y="41"/>
                      <a:pt x="2" y="24"/>
                      <a:pt x="13" y="13"/>
                    </a:cubicBezTo>
                    <a:cubicBezTo>
                      <a:pt x="24" y="2"/>
                      <a:pt x="41" y="3"/>
                      <a:pt x="52" y="12"/>
                    </a:cubicBezTo>
                    <a:cubicBezTo>
                      <a:pt x="52" y="12"/>
                      <a:pt x="53" y="12"/>
                      <a:pt x="53" y="12"/>
                    </a:cubicBezTo>
                    <a:cubicBezTo>
                      <a:pt x="56" y="9"/>
                      <a:pt x="56" y="9"/>
                      <a:pt x="56" y="9"/>
                    </a:cubicBezTo>
                    <a:cubicBezTo>
                      <a:pt x="57" y="8"/>
                      <a:pt x="57" y="8"/>
                      <a:pt x="57" y="8"/>
                    </a:cubicBezTo>
                    <a:cubicBezTo>
                      <a:pt x="56" y="6"/>
                      <a:pt x="56" y="4"/>
                      <a:pt x="57" y="2"/>
                    </a:cubicBezTo>
                    <a:cubicBezTo>
                      <a:pt x="59" y="0"/>
                      <a:pt x="62" y="0"/>
                      <a:pt x="64" y="2"/>
                    </a:cubicBezTo>
                    <a:cubicBezTo>
                      <a:pt x="66" y="4"/>
                      <a:pt x="66" y="7"/>
                      <a:pt x="64" y="9"/>
                    </a:cubicBezTo>
                    <a:cubicBezTo>
                      <a:pt x="63" y="10"/>
                      <a:pt x="60" y="11"/>
                      <a:pt x="59" y="10"/>
                    </a:cubicBezTo>
                    <a:cubicBezTo>
                      <a:pt x="58" y="10"/>
                      <a:pt x="58" y="10"/>
                      <a:pt x="58" y="10"/>
                    </a:cubicBezTo>
                    <a:cubicBezTo>
                      <a:pt x="57" y="11"/>
                      <a:pt x="57" y="11"/>
                      <a:pt x="57" y="11"/>
                    </a:cubicBezTo>
                    <a:cubicBezTo>
                      <a:pt x="57" y="11"/>
                      <a:pt x="57" y="11"/>
                      <a:pt x="57" y="12"/>
                    </a:cubicBezTo>
                    <a:cubicBezTo>
                      <a:pt x="58" y="13"/>
                      <a:pt x="60" y="15"/>
                      <a:pt x="61" y="16"/>
                    </a:cubicBezTo>
                    <a:cubicBezTo>
                      <a:pt x="59" y="18"/>
                      <a:pt x="59" y="18"/>
                      <a:pt x="59" y="18"/>
                    </a:cubicBezTo>
                    <a:cubicBezTo>
                      <a:pt x="58" y="16"/>
                      <a:pt x="57" y="15"/>
                      <a:pt x="56" y="13"/>
                    </a:cubicBezTo>
                    <a:cubicBezTo>
                      <a:pt x="56" y="13"/>
                      <a:pt x="55" y="13"/>
                      <a:pt x="55" y="13"/>
                    </a:cubicBezTo>
                    <a:cubicBezTo>
                      <a:pt x="55" y="13"/>
                      <a:pt x="55" y="13"/>
                      <a:pt x="55" y="13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4"/>
                      <a:pt x="54" y="14"/>
                      <a:pt x="54" y="15"/>
                    </a:cubicBezTo>
                    <a:cubicBezTo>
                      <a:pt x="55" y="16"/>
                      <a:pt x="57" y="18"/>
                      <a:pt x="57" y="19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3" y="23"/>
                      <a:pt x="53" y="23"/>
                      <a:pt x="53" y="23"/>
                    </a:cubicBezTo>
                    <a:cubicBezTo>
                      <a:pt x="54" y="21"/>
                      <a:pt x="54" y="18"/>
                      <a:pt x="53" y="16"/>
                    </a:cubicBezTo>
                    <a:cubicBezTo>
                      <a:pt x="53" y="16"/>
                      <a:pt x="52" y="16"/>
                      <a:pt x="52" y="16"/>
                    </a:cubicBezTo>
                    <a:cubicBezTo>
                      <a:pt x="52" y="16"/>
                      <a:pt x="52" y="16"/>
                      <a:pt x="51" y="16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6"/>
                      <a:pt x="45" y="28"/>
                      <a:pt x="47" y="29"/>
                    </a:cubicBezTo>
                    <a:cubicBezTo>
                      <a:pt x="46" y="31"/>
                      <a:pt x="46" y="31"/>
                      <a:pt x="46" y="31"/>
                    </a:cubicBezTo>
                    <a:cubicBezTo>
                      <a:pt x="44" y="30"/>
                      <a:pt x="43" y="29"/>
                      <a:pt x="42" y="27"/>
                    </a:cubicBezTo>
                    <a:cubicBezTo>
                      <a:pt x="41" y="27"/>
                      <a:pt x="41" y="27"/>
                      <a:pt x="40" y="27"/>
                    </a:cubicBezTo>
                    <a:cubicBezTo>
                      <a:pt x="35" y="33"/>
                      <a:pt x="35" y="33"/>
                      <a:pt x="35" y="33"/>
                    </a:cubicBezTo>
                    <a:cubicBezTo>
                      <a:pt x="35" y="33"/>
                      <a:pt x="35" y="34"/>
                      <a:pt x="35" y="34"/>
                    </a:cubicBezTo>
                    <a:cubicBezTo>
                      <a:pt x="39" y="38"/>
                      <a:pt x="39" y="38"/>
                      <a:pt x="39" y="38"/>
                    </a:cubicBezTo>
                    <a:cubicBezTo>
                      <a:pt x="38" y="39"/>
                      <a:pt x="38" y="39"/>
                      <a:pt x="38" y="39"/>
                    </a:cubicBezTo>
                    <a:cubicBezTo>
                      <a:pt x="34" y="35"/>
                      <a:pt x="34" y="35"/>
                      <a:pt x="34" y="35"/>
                    </a:cubicBezTo>
                    <a:cubicBezTo>
                      <a:pt x="33" y="35"/>
                      <a:pt x="33" y="35"/>
                      <a:pt x="32" y="35"/>
                    </a:cubicBezTo>
                    <a:cubicBezTo>
                      <a:pt x="27" y="41"/>
                      <a:pt x="27" y="41"/>
                      <a:pt x="27" y="41"/>
                    </a:cubicBezTo>
                    <a:cubicBezTo>
                      <a:pt x="27" y="41"/>
                      <a:pt x="27" y="42"/>
                      <a:pt x="27" y="42"/>
                    </a:cubicBezTo>
                    <a:cubicBezTo>
                      <a:pt x="28" y="43"/>
                      <a:pt x="30" y="45"/>
                      <a:pt x="31" y="46"/>
                    </a:cubicBezTo>
                    <a:cubicBezTo>
                      <a:pt x="29" y="48"/>
                      <a:pt x="29" y="48"/>
                      <a:pt x="29" y="48"/>
                    </a:cubicBezTo>
                    <a:cubicBezTo>
                      <a:pt x="28" y="46"/>
                      <a:pt x="27" y="45"/>
                      <a:pt x="26" y="43"/>
                    </a:cubicBezTo>
                    <a:cubicBezTo>
                      <a:pt x="25" y="43"/>
                      <a:pt x="25" y="43"/>
                      <a:pt x="24" y="43"/>
                    </a:cubicBezTo>
                    <a:cubicBezTo>
                      <a:pt x="16" y="52"/>
                      <a:pt x="16" y="52"/>
                      <a:pt x="16" y="52"/>
                    </a:cubicBezTo>
                    <a:cubicBezTo>
                      <a:pt x="16" y="52"/>
                      <a:pt x="16" y="53"/>
                      <a:pt x="16" y="53"/>
                    </a:cubicBezTo>
                    <a:cubicBezTo>
                      <a:pt x="18" y="54"/>
                      <a:pt x="21" y="54"/>
                      <a:pt x="23" y="54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19" y="58"/>
                      <a:pt x="19" y="58"/>
                      <a:pt x="19" y="58"/>
                    </a:cubicBezTo>
                    <a:cubicBezTo>
                      <a:pt x="17" y="57"/>
                      <a:pt x="16" y="56"/>
                      <a:pt x="14" y="54"/>
                    </a:cubicBezTo>
                    <a:cubicBezTo>
                      <a:pt x="14" y="54"/>
                      <a:pt x="14" y="54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6"/>
                      <a:pt x="13" y="56"/>
                      <a:pt x="13" y="56"/>
                    </a:cubicBezTo>
                    <a:cubicBezTo>
                      <a:pt x="14" y="57"/>
                      <a:pt x="16" y="58"/>
                      <a:pt x="17" y="59"/>
                    </a:cubicBezTo>
                    <a:lnTo>
                      <a:pt x="16" y="61"/>
                    </a:lnTo>
                    <a:close/>
                    <a:moveTo>
                      <a:pt x="39" y="25"/>
                    </a:moveTo>
                    <a:cubicBezTo>
                      <a:pt x="37" y="22"/>
                      <a:pt x="35" y="20"/>
                      <a:pt x="33" y="18"/>
                    </a:cubicBezTo>
                    <a:cubicBezTo>
                      <a:pt x="33" y="17"/>
                      <a:pt x="33" y="17"/>
                      <a:pt x="32" y="17"/>
                    </a:cubicBezTo>
                    <a:cubicBezTo>
                      <a:pt x="30" y="19"/>
                      <a:pt x="27" y="21"/>
                      <a:pt x="25" y="23"/>
                    </a:cubicBezTo>
                    <a:cubicBezTo>
                      <a:pt x="25" y="23"/>
                      <a:pt x="25" y="23"/>
                      <a:pt x="25" y="23"/>
                    </a:cubicBezTo>
                    <a:cubicBezTo>
                      <a:pt x="25" y="24"/>
                      <a:pt x="25" y="24"/>
                      <a:pt x="25" y="24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3" y="32"/>
                      <a:pt x="33" y="32"/>
                      <a:pt x="34" y="31"/>
                    </a:cubicBezTo>
                    <a:cubicBezTo>
                      <a:pt x="39" y="26"/>
                      <a:pt x="39" y="26"/>
                      <a:pt x="39" y="26"/>
                    </a:cubicBezTo>
                    <a:cubicBezTo>
                      <a:pt x="39" y="26"/>
                      <a:pt x="39" y="25"/>
                      <a:pt x="39" y="25"/>
                    </a:cubicBezTo>
                    <a:close/>
                    <a:moveTo>
                      <a:pt x="32" y="14"/>
                    </a:moveTo>
                    <a:cubicBezTo>
                      <a:pt x="31" y="12"/>
                      <a:pt x="30" y="10"/>
                      <a:pt x="29" y="8"/>
                    </a:cubicBezTo>
                    <a:cubicBezTo>
                      <a:pt x="29" y="8"/>
                      <a:pt x="29" y="7"/>
                      <a:pt x="28" y="8"/>
                    </a:cubicBezTo>
                    <a:cubicBezTo>
                      <a:pt x="24" y="8"/>
                      <a:pt x="19" y="10"/>
                      <a:pt x="16" y="13"/>
                    </a:cubicBezTo>
                    <a:cubicBezTo>
                      <a:pt x="15" y="14"/>
                      <a:pt x="15" y="14"/>
                      <a:pt x="16" y="15"/>
                    </a:cubicBezTo>
                    <a:cubicBezTo>
                      <a:pt x="23" y="21"/>
                      <a:pt x="23" y="21"/>
                      <a:pt x="23" y="21"/>
                    </a:cubicBezTo>
                    <a:cubicBezTo>
                      <a:pt x="23" y="22"/>
                      <a:pt x="23" y="22"/>
                      <a:pt x="24" y="21"/>
                    </a:cubicBezTo>
                    <a:cubicBezTo>
                      <a:pt x="26" y="19"/>
                      <a:pt x="29" y="17"/>
                      <a:pt x="31" y="16"/>
                    </a:cubicBezTo>
                    <a:cubicBezTo>
                      <a:pt x="32" y="15"/>
                      <a:pt x="32" y="15"/>
                      <a:pt x="32" y="14"/>
                    </a:cubicBezTo>
                    <a:close/>
                    <a:moveTo>
                      <a:pt x="31" y="8"/>
                    </a:moveTo>
                    <a:cubicBezTo>
                      <a:pt x="32" y="10"/>
                      <a:pt x="32" y="12"/>
                      <a:pt x="33" y="13"/>
                    </a:cubicBezTo>
                    <a:cubicBezTo>
                      <a:pt x="34" y="14"/>
                      <a:pt x="34" y="14"/>
                      <a:pt x="34" y="14"/>
                    </a:cubicBezTo>
                    <a:cubicBezTo>
                      <a:pt x="38" y="12"/>
                      <a:pt x="42" y="11"/>
                      <a:pt x="45" y="11"/>
                    </a:cubicBezTo>
                    <a:cubicBezTo>
                      <a:pt x="45" y="11"/>
                      <a:pt x="46" y="10"/>
                      <a:pt x="45" y="10"/>
                    </a:cubicBezTo>
                    <a:cubicBezTo>
                      <a:pt x="41" y="8"/>
                      <a:pt x="37" y="7"/>
                      <a:pt x="32" y="7"/>
                    </a:cubicBezTo>
                    <a:cubicBezTo>
                      <a:pt x="31" y="7"/>
                      <a:pt x="31" y="8"/>
                      <a:pt x="31" y="8"/>
                    </a:cubicBezTo>
                    <a:close/>
                    <a:moveTo>
                      <a:pt x="35" y="17"/>
                    </a:moveTo>
                    <a:cubicBezTo>
                      <a:pt x="37" y="19"/>
                      <a:pt x="38" y="21"/>
                      <a:pt x="40" y="23"/>
                    </a:cubicBezTo>
                    <a:cubicBezTo>
                      <a:pt x="41" y="24"/>
                      <a:pt x="41" y="24"/>
                      <a:pt x="42" y="23"/>
                    </a:cubicBezTo>
                    <a:cubicBezTo>
                      <a:pt x="50" y="15"/>
                      <a:pt x="50" y="15"/>
                      <a:pt x="50" y="15"/>
                    </a:cubicBezTo>
                    <a:cubicBezTo>
                      <a:pt x="50" y="15"/>
                      <a:pt x="50" y="14"/>
                      <a:pt x="50" y="14"/>
                    </a:cubicBezTo>
                    <a:cubicBezTo>
                      <a:pt x="50" y="14"/>
                      <a:pt x="50" y="14"/>
                      <a:pt x="50" y="14"/>
                    </a:cubicBezTo>
                    <a:cubicBezTo>
                      <a:pt x="46" y="11"/>
                      <a:pt x="40" y="13"/>
                      <a:pt x="36" y="15"/>
                    </a:cubicBezTo>
                    <a:cubicBezTo>
                      <a:pt x="35" y="16"/>
                      <a:pt x="35" y="16"/>
                      <a:pt x="35" y="17"/>
                    </a:cubicBezTo>
                    <a:close/>
                    <a:moveTo>
                      <a:pt x="8" y="29"/>
                    </a:moveTo>
                    <a:cubicBezTo>
                      <a:pt x="10" y="30"/>
                      <a:pt x="12" y="31"/>
                      <a:pt x="14" y="32"/>
                    </a:cubicBezTo>
                    <a:cubicBezTo>
                      <a:pt x="15" y="32"/>
                      <a:pt x="15" y="32"/>
                      <a:pt x="15" y="32"/>
                    </a:cubicBezTo>
                    <a:cubicBezTo>
                      <a:pt x="17" y="29"/>
                      <a:pt x="19" y="26"/>
                      <a:pt x="21" y="24"/>
                    </a:cubicBezTo>
                    <a:cubicBezTo>
                      <a:pt x="21" y="24"/>
                      <a:pt x="21" y="23"/>
                      <a:pt x="21" y="23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4" y="16"/>
                      <a:pt x="14" y="16"/>
                      <a:pt x="13" y="16"/>
                    </a:cubicBezTo>
                    <a:cubicBezTo>
                      <a:pt x="10" y="20"/>
                      <a:pt x="8" y="24"/>
                      <a:pt x="7" y="28"/>
                    </a:cubicBezTo>
                    <a:cubicBezTo>
                      <a:pt x="7" y="29"/>
                      <a:pt x="7" y="29"/>
                      <a:pt x="8" y="29"/>
                    </a:cubicBezTo>
                    <a:close/>
                    <a:moveTo>
                      <a:pt x="7" y="32"/>
                    </a:moveTo>
                    <a:cubicBezTo>
                      <a:pt x="7" y="37"/>
                      <a:pt x="8" y="41"/>
                      <a:pt x="10" y="46"/>
                    </a:cubicBezTo>
                    <a:cubicBezTo>
                      <a:pt x="10" y="46"/>
                      <a:pt x="10" y="46"/>
                      <a:pt x="10" y="45"/>
                    </a:cubicBezTo>
                    <a:cubicBezTo>
                      <a:pt x="10" y="42"/>
                      <a:pt x="12" y="38"/>
                      <a:pt x="13" y="35"/>
                    </a:cubicBezTo>
                    <a:cubicBezTo>
                      <a:pt x="14" y="34"/>
                      <a:pt x="14" y="34"/>
                      <a:pt x="13" y="34"/>
                    </a:cubicBezTo>
                    <a:cubicBezTo>
                      <a:pt x="11" y="33"/>
                      <a:pt x="10" y="32"/>
                      <a:pt x="8" y="31"/>
                    </a:cubicBezTo>
                    <a:cubicBezTo>
                      <a:pt x="7" y="31"/>
                      <a:pt x="7" y="32"/>
                      <a:pt x="7" y="32"/>
                    </a:cubicBezTo>
                    <a:close/>
                    <a:moveTo>
                      <a:pt x="17" y="34"/>
                    </a:moveTo>
                    <a:cubicBezTo>
                      <a:pt x="20" y="35"/>
                      <a:pt x="22" y="37"/>
                      <a:pt x="24" y="39"/>
                    </a:cubicBezTo>
                    <a:cubicBezTo>
                      <a:pt x="25" y="40"/>
                      <a:pt x="25" y="40"/>
                      <a:pt x="26" y="39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4"/>
                      <a:pt x="31" y="33"/>
                      <a:pt x="31" y="33"/>
                    </a:cubicBezTo>
                    <a:cubicBezTo>
                      <a:pt x="24" y="25"/>
                      <a:pt x="24" y="25"/>
                      <a:pt x="24" y="25"/>
                    </a:cubicBezTo>
                    <a:cubicBezTo>
                      <a:pt x="23" y="25"/>
                      <a:pt x="23" y="25"/>
                      <a:pt x="22" y="25"/>
                    </a:cubicBezTo>
                    <a:cubicBezTo>
                      <a:pt x="20" y="28"/>
                      <a:pt x="18" y="30"/>
                      <a:pt x="17" y="33"/>
                    </a:cubicBezTo>
                    <a:cubicBezTo>
                      <a:pt x="17" y="33"/>
                      <a:pt x="17" y="33"/>
                      <a:pt x="17" y="34"/>
                    </a:cubicBezTo>
                    <a:close/>
                    <a:moveTo>
                      <a:pt x="23" y="41"/>
                    </a:moveTo>
                    <a:cubicBezTo>
                      <a:pt x="21" y="39"/>
                      <a:pt x="19" y="37"/>
                      <a:pt x="16" y="36"/>
                    </a:cubicBezTo>
                    <a:cubicBezTo>
                      <a:pt x="16" y="35"/>
                      <a:pt x="15" y="35"/>
                      <a:pt x="15" y="36"/>
                    </a:cubicBezTo>
                    <a:cubicBezTo>
                      <a:pt x="13" y="40"/>
                      <a:pt x="11" y="46"/>
                      <a:pt x="13" y="50"/>
                    </a:cubicBezTo>
                    <a:cubicBezTo>
                      <a:pt x="13" y="51"/>
                      <a:pt x="14" y="51"/>
                      <a:pt x="15" y="50"/>
                    </a:cubicBezTo>
                    <a:cubicBezTo>
                      <a:pt x="23" y="42"/>
                      <a:pt x="23" y="42"/>
                      <a:pt x="23" y="42"/>
                    </a:cubicBezTo>
                    <a:cubicBezTo>
                      <a:pt x="23" y="42"/>
                      <a:pt x="23" y="41"/>
                      <a:pt x="23" y="4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64" name="Google Shape;264;p22"/>
              <p:cNvSpPr/>
              <p:nvPr/>
            </p:nvSpPr>
            <p:spPr>
              <a:xfrm>
                <a:off x="18" y="28"/>
                <a:ext cx="102" cy="125"/>
              </a:xfrm>
              <a:custGeom>
                <a:rect b="b" l="l" r="r" t="t"/>
                <a:pathLst>
                  <a:path extrusionOk="0" h="71" w="58">
                    <a:moveTo>
                      <a:pt x="40" y="36"/>
                    </a:moveTo>
                    <a:cubicBezTo>
                      <a:pt x="34" y="29"/>
                      <a:pt x="34" y="29"/>
                      <a:pt x="34" y="29"/>
                    </a:cubicBezTo>
                    <a:cubicBezTo>
                      <a:pt x="33" y="29"/>
                      <a:pt x="33" y="29"/>
                      <a:pt x="32" y="29"/>
                    </a:cubicBezTo>
                    <a:cubicBezTo>
                      <a:pt x="30" y="32"/>
                      <a:pt x="27" y="33"/>
                      <a:pt x="25" y="35"/>
                    </a:cubicBezTo>
                    <a:cubicBezTo>
                      <a:pt x="24" y="35"/>
                      <a:pt x="24" y="36"/>
                      <a:pt x="24" y="36"/>
                    </a:cubicBezTo>
                    <a:cubicBezTo>
                      <a:pt x="26" y="38"/>
                      <a:pt x="26" y="40"/>
                      <a:pt x="27" y="42"/>
                    </a:cubicBezTo>
                    <a:cubicBezTo>
                      <a:pt x="27" y="43"/>
                      <a:pt x="27" y="43"/>
                      <a:pt x="28" y="43"/>
                    </a:cubicBezTo>
                    <a:cubicBezTo>
                      <a:pt x="32" y="42"/>
                      <a:pt x="37" y="40"/>
                      <a:pt x="40" y="37"/>
                    </a:cubicBezTo>
                    <a:cubicBezTo>
                      <a:pt x="41" y="37"/>
                      <a:pt x="41" y="36"/>
                      <a:pt x="40" y="36"/>
                    </a:cubicBezTo>
                    <a:close/>
                    <a:moveTo>
                      <a:pt x="6" y="45"/>
                    </a:moveTo>
                    <a:cubicBezTo>
                      <a:pt x="7" y="43"/>
                      <a:pt x="7" y="43"/>
                      <a:pt x="7" y="43"/>
                    </a:cubicBezTo>
                    <a:cubicBezTo>
                      <a:pt x="19" y="50"/>
                      <a:pt x="34" y="49"/>
                      <a:pt x="44" y="39"/>
                    </a:cubicBezTo>
                    <a:cubicBezTo>
                      <a:pt x="54" y="29"/>
                      <a:pt x="56" y="13"/>
                      <a:pt x="49" y="2"/>
                    </a:cubicBezTo>
                    <a:cubicBezTo>
                      <a:pt x="51" y="0"/>
                      <a:pt x="51" y="0"/>
                      <a:pt x="51" y="0"/>
                    </a:cubicBezTo>
                    <a:cubicBezTo>
                      <a:pt x="58" y="13"/>
                      <a:pt x="57" y="29"/>
                      <a:pt x="46" y="40"/>
                    </a:cubicBezTo>
                    <a:cubicBezTo>
                      <a:pt x="40" y="46"/>
                      <a:pt x="33" y="49"/>
                      <a:pt x="26" y="50"/>
                    </a:cubicBezTo>
                    <a:cubicBezTo>
                      <a:pt x="25" y="50"/>
                      <a:pt x="25" y="50"/>
                      <a:pt x="25" y="50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9" y="54"/>
                      <a:pt x="29" y="59"/>
                      <a:pt x="25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5" y="63"/>
                      <a:pt x="25" y="63"/>
                      <a:pt x="25" y="63"/>
                    </a:cubicBezTo>
                    <a:cubicBezTo>
                      <a:pt x="25" y="63"/>
                      <a:pt x="25" y="63"/>
                      <a:pt x="26" y="63"/>
                    </a:cubicBezTo>
                    <a:cubicBezTo>
                      <a:pt x="32" y="64"/>
                      <a:pt x="40" y="66"/>
                      <a:pt x="45" y="69"/>
                    </a:cubicBezTo>
                    <a:cubicBezTo>
                      <a:pt x="46" y="70"/>
                      <a:pt x="46" y="71"/>
                      <a:pt x="45" y="71"/>
                    </a:cubicBezTo>
                    <a:cubicBezTo>
                      <a:pt x="1" y="71"/>
                      <a:pt x="1" y="71"/>
                      <a:pt x="1" y="71"/>
                    </a:cubicBezTo>
                    <a:cubicBezTo>
                      <a:pt x="0" y="71"/>
                      <a:pt x="0" y="70"/>
                      <a:pt x="1" y="69"/>
                    </a:cubicBezTo>
                    <a:cubicBezTo>
                      <a:pt x="6" y="66"/>
                      <a:pt x="14" y="64"/>
                      <a:pt x="20" y="63"/>
                    </a:cubicBezTo>
                    <a:cubicBezTo>
                      <a:pt x="21" y="63"/>
                      <a:pt x="21" y="63"/>
                      <a:pt x="21" y="63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17" y="59"/>
                      <a:pt x="17" y="54"/>
                      <a:pt x="21" y="52"/>
                    </a:cubicBezTo>
                    <a:cubicBezTo>
                      <a:pt x="21" y="52"/>
                      <a:pt x="21" y="52"/>
                      <a:pt x="21" y="52"/>
                    </a:cubicBezTo>
                    <a:cubicBezTo>
                      <a:pt x="21" y="50"/>
                      <a:pt x="21" y="50"/>
                      <a:pt x="21" y="50"/>
                    </a:cubicBezTo>
                    <a:cubicBezTo>
                      <a:pt x="21" y="50"/>
                      <a:pt x="21" y="50"/>
                      <a:pt x="20" y="50"/>
                    </a:cubicBezTo>
                    <a:cubicBezTo>
                      <a:pt x="15" y="49"/>
                      <a:pt x="10" y="48"/>
                      <a:pt x="6" y="45"/>
                    </a:cubicBezTo>
                    <a:close/>
                    <a:moveTo>
                      <a:pt x="9" y="42"/>
                    </a:moveTo>
                    <a:cubicBezTo>
                      <a:pt x="11" y="40"/>
                      <a:pt x="11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5" y="43"/>
                      <a:pt x="19" y="44"/>
                      <a:pt x="24" y="43"/>
                    </a:cubicBezTo>
                    <a:cubicBezTo>
                      <a:pt x="25" y="43"/>
                      <a:pt x="25" y="43"/>
                      <a:pt x="25" y="42"/>
                    </a:cubicBezTo>
                    <a:cubicBezTo>
                      <a:pt x="24" y="41"/>
                      <a:pt x="24" y="39"/>
                      <a:pt x="23" y="37"/>
                    </a:cubicBezTo>
                    <a:cubicBezTo>
                      <a:pt x="22" y="37"/>
                      <a:pt x="22" y="37"/>
                      <a:pt x="22" y="37"/>
                    </a:cubicBezTo>
                    <a:cubicBezTo>
                      <a:pt x="18" y="39"/>
                      <a:pt x="15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6" y="37"/>
                      <a:pt x="18" y="36"/>
                      <a:pt x="20" y="35"/>
                    </a:cubicBezTo>
                    <a:cubicBezTo>
                      <a:pt x="21" y="35"/>
                      <a:pt x="21" y="34"/>
                      <a:pt x="21" y="34"/>
                    </a:cubicBezTo>
                    <a:cubicBezTo>
                      <a:pt x="20" y="33"/>
                      <a:pt x="20" y="32"/>
                      <a:pt x="19" y="32"/>
                    </a:cubicBezTo>
                    <a:cubicBezTo>
                      <a:pt x="21" y="30"/>
                      <a:pt x="21" y="30"/>
                      <a:pt x="21" y="30"/>
                    </a:cubicBezTo>
                    <a:cubicBezTo>
                      <a:pt x="21" y="31"/>
                      <a:pt x="22" y="32"/>
                      <a:pt x="23" y="33"/>
                    </a:cubicBezTo>
                    <a:cubicBezTo>
                      <a:pt x="23" y="33"/>
                      <a:pt x="23" y="34"/>
                      <a:pt x="24" y="33"/>
                    </a:cubicBezTo>
                    <a:cubicBezTo>
                      <a:pt x="26" y="32"/>
                      <a:pt x="29" y="30"/>
                      <a:pt x="31" y="28"/>
                    </a:cubicBezTo>
                    <a:cubicBezTo>
                      <a:pt x="31" y="28"/>
                      <a:pt x="31" y="27"/>
                      <a:pt x="31" y="27"/>
                    </a:cubicBezTo>
                    <a:cubicBezTo>
                      <a:pt x="28" y="23"/>
                      <a:pt x="28" y="23"/>
                      <a:pt x="28" y="23"/>
                    </a:cubicBezTo>
                    <a:cubicBezTo>
                      <a:pt x="29" y="22"/>
                      <a:pt x="29" y="22"/>
                      <a:pt x="29" y="22"/>
                    </a:cubicBezTo>
                    <a:cubicBezTo>
                      <a:pt x="32" y="25"/>
                      <a:pt x="32" y="25"/>
                      <a:pt x="32" y="25"/>
                    </a:cubicBezTo>
                    <a:cubicBezTo>
                      <a:pt x="33" y="25"/>
                      <a:pt x="33" y="25"/>
                      <a:pt x="33" y="25"/>
                    </a:cubicBezTo>
                    <a:cubicBezTo>
                      <a:pt x="33" y="25"/>
                      <a:pt x="33" y="25"/>
                      <a:pt x="34" y="25"/>
                    </a:cubicBezTo>
                    <a:cubicBezTo>
                      <a:pt x="36" y="23"/>
                      <a:pt x="38" y="20"/>
                      <a:pt x="39" y="18"/>
                    </a:cubicBezTo>
                    <a:cubicBezTo>
                      <a:pt x="39" y="18"/>
                      <a:pt x="39" y="17"/>
                      <a:pt x="39" y="17"/>
                    </a:cubicBezTo>
                    <a:cubicBezTo>
                      <a:pt x="38" y="16"/>
                      <a:pt x="37" y="16"/>
                      <a:pt x="36" y="15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8" y="14"/>
                      <a:pt x="39" y="15"/>
                      <a:pt x="40" y="15"/>
                    </a:cubicBezTo>
                    <a:cubicBezTo>
                      <a:pt x="40" y="15"/>
                      <a:pt x="41" y="15"/>
                      <a:pt x="41" y="15"/>
                    </a:cubicBezTo>
                    <a:cubicBezTo>
                      <a:pt x="42" y="13"/>
                      <a:pt x="43" y="10"/>
                      <a:pt x="43" y="7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9"/>
                      <a:pt x="44" y="13"/>
                      <a:pt x="43" y="16"/>
                    </a:cubicBezTo>
                    <a:cubicBezTo>
                      <a:pt x="42" y="16"/>
                      <a:pt x="43" y="17"/>
                      <a:pt x="43" y="17"/>
                    </a:cubicBezTo>
                    <a:cubicBezTo>
                      <a:pt x="45" y="18"/>
                      <a:pt x="46" y="19"/>
                      <a:pt x="48" y="19"/>
                    </a:cubicBezTo>
                    <a:cubicBezTo>
                      <a:pt x="49" y="19"/>
                      <a:pt x="49" y="19"/>
                      <a:pt x="49" y="18"/>
                    </a:cubicBezTo>
                    <a:cubicBezTo>
                      <a:pt x="49" y="14"/>
                      <a:pt x="48" y="9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7" y="3"/>
                      <a:pt x="47" y="3"/>
                      <a:pt x="47" y="3"/>
                    </a:cubicBezTo>
                    <a:cubicBezTo>
                      <a:pt x="53" y="14"/>
                      <a:pt x="52" y="28"/>
                      <a:pt x="43" y="37"/>
                    </a:cubicBezTo>
                    <a:cubicBezTo>
                      <a:pt x="34" y="46"/>
                      <a:pt x="20" y="48"/>
                      <a:pt x="9" y="42"/>
                    </a:cubicBezTo>
                    <a:close/>
                    <a:moveTo>
                      <a:pt x="48" y="21"/>
                    </a:moveTo>
                    <a:cubicBezTo>
                      <a:pt x="46" y="21"/>
                      <a:pt x="44" y="20"/>
                      <a:pt x="42" y="19"/>
                    </a:cubicBezTo>
                    <a:cubicBezTo>
                      <a:pt x="42" y="18"/>
                      <a:pt x="41" y="19"/>
                      <a:pt x="41" y="19"/>
                    </a:cubicBezTo>
                    <a:cubicBezTo>
                      <a:pt x="39" y="22"/>
                      <a:pt x="37" y="24"/>
                      <a:pt x="35" y="27"/>
                    </a:cubicBezTo>
                    <a:cubicBezTo>
                      <a:pt x="35" y="27"/>
                      <a:pt x="35" y="27"/>
                      <a:pt x="35" y="28"/>
                    </a:cubicBezTo>
                    <a:cubicBezTo>
                      <a:pt x="42" y="34"/>
                      <a:pt x="42" y="34"/>
                      <a:pt x="42" y="34"/>
                    </a:cubicBezTo>
                    <a:cubicBezTo>
                      <a:pt x="42" y="35"/>
                      <a:pt x="42" y="35"/>
                      <a:pt x="42" y="35"/>
                    </a:cubicBezTo>
                    <a:cubicBezTo>
                      <a:pt x="42" y="35"/>
                      <a:pt x="43" y="35"/>
                      <a:pt x="43" y="34"/>
                    </a:cubicBezTo>
                    <a:cubicBezTo>
                      <a:pt x="46" y="31"/>
                      <a:pt x="48" y="27"/>
                      <a:pt x="49" y="22"/>
                    </a:cubicBezTo>
                    <a:cubicBezTo>
                      <a:pt x="49" y="22"/>
                      <a:pt x="49" y="21"/>
                      <a:pt x="48" y="2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265" name="Google Shape;265;p22"/>
          <p:cNvSpPr/>
          <p:nvPr/>
        </p:nvSpPr>
        <p:spPr>
          <a:xfrm>
            <a:off x="1611583" y="1289411"/>
            <a:ext cx="4116726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266" name="Google Shape;266;p22"/>
          <p:cNvGrpSpPr/>
          <p:nvPr/>
        </p:nvGrpSpPr>
        <p:grpSpPr>
          <a:xfrm>
            <a:off x="764502" y="2467203"/>
            <a:ext cx="684182" cy="689049"/>
            <a:chOff x="764502" y="2467203"/>
            <a:chExt cx="684182" cy="689049"/>
          </a:xfrm>
        </p:grpSpPr>
        <p:sp>
          <p:nvSpPr>
            <p:cNvPr id="267" name="Google Shape;267;p22"/>
            <p:cNvSpPr/>
            <p:nvPr/>
          </p:nvSpPr>
          <p:spPr>
            <a:xfrm>
              <a:off x="764502" y="2467203"/>
              <a:ext cx="684182" cy="689049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268" name="Google Shape;268;p22"/>
            <p:cNvGrpSpPr/>
            <p:nvPr/>
          </p:nvGrpSpPr>
          <p:grpSpPr>
            <a:xfrm>
              <a:off x="971618" y="2632481"/>
              <a:ext cx="279258" cy="356165"/>
              <a:chOff x="0" y="0"/>
              <a:chExt cx="120" cy="153"/>
            </a:xfrm>
          </p:grpSpPr>
          <p:sp>
            <p:nvSpPr>
              <p:cNvPr id="269" name="Google Shape;269;p22"/>
              <p:cNvSpPr/>
              <p:nvPr/>
            </p:nvSpPr>
            <p:spPr>
              <a:xfrm>
                <a:off x="0" y="0"/>
                <a:ext cx="116" cy="116"/>
              </a:xfrm>
              <a:custGeom>
                <a:rect b="b" l="l" r="r" t="t"/>
                <a:pathLst>
                  <a:path extrusionOk="0" h="66" w="66">
                    <a:moveTo>
                      <a:pt x="16" y="61"/>
                    </a:moveTo>
                    <a:cubicBezTo>
                      <a:pt x="14" y="60"/>
                      <a:pt x="13" y="59"/>
                      <a:pt x="11" y="57"/>
                    </a:cubicBezTo>
                    <a:cubicBezTo>
                      <a:pt x="11" y="57"/>
                      <a:pt x="11" y="57"/>
                      <a:pt x="10" y="57"/>
                    </a:cubicBezTo>
                    <a:cubicBezTo>
                      <a:pt x="10" y="58"/>
                      <a:pt x="10" y="58"/>
                      <a:pt x="10" y="58"/>
                    </a:cubicBezTo>
                    <a:cubicBezTo>
                      <a:pt x="9" y="58"/>
                      <a:pt x="9" y="59"/>
                      <a:pt x="9" y="59"/>
                    </a:cubicBezTo>
                    <a:cubicBezTo>
                      <a:pt x="10" y="61"/>
                      <a:pt x="10" y="63"/>
                      <a:pt x="9" y="64"/>
                    </a:cubicBezTo>
                    <a:cubicBezTo>
                      <a:pt x="7" y="66"/>
                      <a:pt x="4" y="66"/>
                      <a:pt x="2" y="64"/>
                    </a:cubicBezTo>
                    <a:cubicBezTo>
                      <a:pt x="0" y="63"/>
                      <a:pt x="0" y="60"/>
                      <a:pt x="2" y="58"/>
                    </a:cubicBezTo>
                    <a:cubicBezTo>
                      <a:pt x="3" y="56"/>
                      <a:pt x="6" y="56"/>
                      <a:pt x="7" y="57"/>
                    </a:cubicBezTo>
                    <a:cubicBezTo>
                      <a:pt x="8" y="57"/>
                      <a:pt x="8" y="57"/>
                      <a:pt x="8" y="57"/>
                    </a:cubicBezTo>
                    <a:cubicBezTo>
                      <a:pt x="9" y="55"/>
                      <a:pt x="11" y="54"/>
                      <a:pt x="12" y="53"/>
                    </a:cubicBezTo>
                    <a:cubicBezTo>
                      <a:pt x="12" y="53"/>
                      <a:pt x="12" y="52"/>
                      <a:pt x="12" y="52"/>
                    </a:cubicBezTo>
                    <a:cubicBezTo>
                      <a:pt x="2" y="41"/>
                      <a:pt x="2" y="24"/>
                      <a:pt x="13" y="13"/>
                    </a:cubicBezTo>
                    <a:cubicBezTo>
                      <a:pt x="24" y="2"/>
                      <a:pt x="41" y="3"/>
                      <a:pt x="52" y="12"/>
                    </a:cubicBezTo>
                    <a:cubicBezTo>
                      <a:pt x="52" y="12"/>
                      <a:pt x="53" y="12"/>
                      <a:pt x="53" y="12"/>
                    </a:cubicBezTo>
                    <a:cubicBezTo>
                      <a:pt x="56" y="9"/>
                      <a:pt x="56" y="9"/>
                      <a:pt x="56" y="9"/>
                    </a:cubicBezTo>
                    <a:cubicBezTo>
                      <a:pt x="57" y="8"/>
                      <a:pt x="57" y="8"/>
                      <a:pt x="57" y="8"/>
                    </a:cubicBezTo>
                    <a:cubicBezTo>
                      <a:pt x="56" y="6"/>
                      <a:pt x="56" y="4"/>
                      <a:pt x="57" y="2"/>
                    </a:cubicBezTo>
                    <a:cubicBezTo>
                      <a:pt x="59" y="0"/>
                      <a:pt x="62" y="0"/>
                      <a:pt x="64" y="2"/>
                    </a:cubicBezTo>
                    <a:cubicBezTo>
                      <a:pt x="66" y="4"/>
                      <a:pt x="66" y="7"/>
                      <a:pt x="64" y="9"/>
                    </a:cubicBezTo>
                    <a:cubicBezTo>
                      <a:pt x="63" y="10"/>
                      <a:pt x="60" y="11"/>
                      <a:pt x="59" y="10"/>
                    </a:cubicBezTo>
                    <a:cubicBezTo>
                      <a:pt x="58" y="10"/>
                      <a:pt x="58" y="10"/>
                      <a:pt x="58" y="10"/>
                    </a:cubicBezTo>
                    <a:cubicBezTo>
                      <a:pt x="57" y="11"/>
                      <a:pt x="57" y="11"/>
                      <a:pt x="57" y="11"/>
                    </a:cubicBezTo>
                    <a:cubicBezTo>
                      <a:pt x="57" y="11"/>
                      <a:pt x="57" y="11"/>
                      <a:pt x="57" y="12"/>
                    </a:cubicBezTo>
                    <a:cubicBezTo>
                      <a:pt x="58" y="13"/>
                      <a:pt x="60" y="15"/>
                      <a:pt x="61" y="16"/>
                    </a:cubicBezTo>
                    <a:cubicBezTo>
                      <a:pt x="59" y="18"/>
                      <a:pt x="59" y="18"/>
                      <a:pt x="59" y="18"/>
                    </a:cubicBezTo>
                    <a:cubicBezTo>
                      <a:pt x="58" y="16"/>
                      <a:pt x="57" y="15"/>
                      <a:pt x="56" y="13"/>
                    </a:cubicBezTo>
                    <a:cubicBezTo>
                      <a:pt x="56" y="13"/>
                      <a:pt x="55" y="13"/>
                      <a:pt x="55" y="13"/>
                    </a:cubicBezTo>
                    <a:cubicBezTo>
                      <a:pt x="55" y="13"/>
                      <a:pt x="55" y="13"/>
                      <a:pt x="55" y="13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4"/>
                      <a:pt x="54" y="14"/>
                      <a:pt x="54" y="15"/>
                    </a:cubicBezTo>
                    <a:cubicBezTo>
                      <a:pt x="55" y="16"/>
                      <a:pt x="57" y="18"/>
                      <a:pt x="57" y="19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3" y="23"/>
                      <a:pt x="53" y="23"/>
                      <a:pt x="53" y="23"/>
                    </a:cubicBezTo>
                    <a:cubicBezTo>
                      <a:pt x="54" y="21"/>
                      <a:pt x="54" y="18"/>
                      <a:pt x="53" y="16"/>
                    </a:cubicBezTo>
                    <a:cubicBezTo>
                      <a:pt x="53" y="16"/>
                      <a:pt x="52" y="16"/>
                      <a:pt x="52" y="16"/>
                    </a:cubicBezTo>
                    <a:cubicBezTo>
                      <a:pt x="52" y="16"/>
                      <a:pt x="52" y="16"/>
                      <a:pt x="51" y="16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6"/>
                      <a:pt x="45" y="28"/>
                      <a:pt x="47" y="29"/>
                    </a:cubicBezTo>
                    <a:cubicBezTo>
                      <a:pt x="46" y="31"/>
                      <a:pt x="46" y="31"/>
                      <a:pt x="46" y="31"/>
                    </a:cubicBezTo>
                    <a:cubicBezTo>
                      <a:pt x="44" y="30"/>
                      <a:pt x="43" y="29"/>
                      <a:pt x="42" y="27"/>
                    </a:cubicBezTo>
                    <a:cubicBezTo>
                      <a:pt x="41" y="27"/>
                      <a:pt x="41" y="27"/>
                      <a:pt x="40" y="27"/>
                    </a:cubicBezTo>
                    <a:cubicBezTo>
                      <a:pt x="35" y="33"/>
                      <a:pt x="35" y="33"/>
                      <a:pt x="35" y="33"/>
                    </a:cubicBezTo>
                    <a:cubicBezTo>
                      <a:pt x="35" y="33"/>
                      <a:pt x="35" y="34"/>
                      <a:pt x="35" y="34"/>
                    </a:cubicBezTo>
                    <a:cubicBezTo>
                      <a:pt x="39" y="38"/>
                      <a:pt x="39" y="38"/>
                      <a:pt x="39" y="38"/>
                    </a:cubicBezTo>
                    <a:cubicBezTo>
                      <a:pt x="38" y="39"/>
                      <a:pt x="38" y="39"/>
                      <a:pt x="38" y="39"/>
                    </a:cubicBezTo>
                    <a:cubicBezTo>
                      <a:pt x="34" y="35"/>
                      <a:pt x="34" y="35"/>
                      <a:pt x="34" y="35"/>
                    </a:cubicBezTo>
                    <a:cubicBezTo>
                      <a:pt x="33" y="35"/>
                      <a:pt x="33" y="35"/>
                      <a:pt x="32" y="35"/>
                    </a:cubicBezTo>
                    <a:cubicBezTo>
                      <a:pt x="27" y="41"/>
                      <a:pt x="27" y="41"/>
                      <a:pt x="27" y="41"/>
                    </a:cubicBezTo>
                    <a:cubicBezTo>
                      <a:pt x="27" y="41"/>
                      <a:pt x="27" y="42"/>
                      <a:pt x="27" y="42"/>
                    </a:cubicBezTo>
                    <a:cubicBezTo>
                      <a:pt x="28" y="43"/>
                      <a:pt x="30" y="45"/>
                      <a:pt x="31" y="46"/>
                    </a:cubicBezTo>
                    <a:cubicBezTo>
                      <a:pt x="29" y="48"/>
                      <a:pt x="29" y="48"/>
                      <a:pt x="29" y="48"/>
                    </a:cubicBezTo>
                    <a:cubicBezTo>
                      <a:pt x="28" y="46"/>
                      <a:pt x="27" y="45"/>
                      <a:pt x="26" y="43"/>
                    </a:cubicBezTo>
                    <a:cubicBezTo>
                      <a:pt x="25" y="43"/>
                      <a:pt x="25" y="43"/>
                      <a:pt x="24" y="43"/>
                    </a:cubicBezTo>
                    <a:cubicBezTo>
                      <a:pt x="16" y="52"/>
                      <a:pt x="16" y="52"/>
                      <a:pt x="16" y="52"/>
                    </a:cubicBezTo>
                    <a:cubicBezTo>
                      <a:pt x="16" y="52"/>
                      <a:pt x="16" y="53"/>
                      <a:pt x="16" y="53"/>
                    </a:cubicBezTo>
                    <a:cubicBezTo>
                      <a:pt x="18" y="54"/>
                      <a:pt x="21" y="54"/>
                      <a:pt x="23" y="54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19" y="58"/>
                      <a:pt x="19" y="58"/>
                      <a:pt x="19" y="58"/>
                    </a:cubicBezTo>
                    <a:cubicBezTo>
                      <a:pt x="17" y="57"/>
                      <a:pt x="16" y="56"/>
                      <a:pt x="14" y="54"/>
                    </a:cubicBezTo>
                    <a:cubicBezTo>
                      <a:pt x="14" y="54"/>
                      <a:pt x="14" y="54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6"/>
                      <a:pt x="13" y="56"/>
                      <a:pt x="13" y="56"/>
                    </a:cubicBezTo>
                    <a:cubicBezTo>
                      <a:pt x="14" y="57"/>
                      <a:pt x="16" y="58"/>
                      <a:pt x="17" y="59"/>
                    </a:cubicBezTo>
                    <a:lnTo>
                      <a:pt x="16" y="61"/>
                    </a:lnTo>
                    <a:close/>
                    <a:moveTo>
                      <a:pt x="39" y="25"/>
                    </a:moveTo>
                    <a:cubicBezTo>
                      <a:pt x="37" y="22"/>
                      <a:pt x="35" y="20"/>
                      <a:pt x="33" y="18"/>
                    </a:cubicBezTo>
                    <a:cubicBezTo>
                      <a:pt x="33" y="17"/>
                      <a:pt x="33" y="17"/>
                      <a:pt x="32" y="17"/>
                    </a:cubicBezTo>
                    <a:cubicBezTo>
                      <a:pt x="30" y="19"/>
                      <a:pt x="27" y="21"/>
                      <a:pt x="25" y="23"/>
                    </a:cubicBezTo>
                    <a:cubicBezTo>
                      <a:pt x="25" y="23"/>
                      <a:pt x="25" y="23"/>
                      <a:pt x="25" y="23"/>
                    </a:cubicBezTo>
                    <a:cubicBezTo>
                      <a:pt x="25" y="24"/>
                      <a:pt x="25" y="24"/>
                      <a:pt x="25" y="24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3" y="32"/>
                      <a:pt x="33" y="32"/>
                      <a:pt x="34" y="31"/>
                    </a:cubicBezTo>
                    <a:cubicBezTo>
                      <a:pt x="39" y="26"/>
                      <a:pt x="39" y="26"/>
                      <a:pt x="39" y="26"/>
                    </a:cubicBezTo>
                    <a:cubicBezTo>
                      <a:pt x="39" y="26"/>
                      <a:pt x="39" y="25"/>
                      <a:pt x="39" y="25"/>
                    </a:cubicBezTo>
                    <a:close/>
                    <a:moveTo>
                      <a:pt x="32" y="14"/>
                    </a:moveTo>
                    <a:cubicBezTo>
                      <a:pt x="31" y="12"/>
                      <a:pt x="30" y="10"/>
                      <a:pt x="29" y="8"/>
                    </a:cubicBezTo>
                    <a:cubicBezTo>
                      <a:pt x="29" y="8"/>
                      <a:pt x="29" y="7"/>
                      <a:pt x="28" y="8"/>
                    </a:cubicBezTo>
                    <a:cubicBezTo>
                      <a:pt x="24" y="8"/>
                      <a:pt x="19" y="10"/>
                      <a:pt x="16" y="13"/>
                    </a:cubicBezTo>
                    <a:cubicBezTo>
                      <a:pt x="15" y="14"/>
                      <a:pt x="15" y="14"/>
                      <a:pt x="16" y="15"/>
                    </a:cubicBezTo>
                    <a:cubicBezTo>
                      <a:pt x="23" y="21"/>
                      <a:pt x="23" y="21"/>
                      <a:pt x="23" y="21"/>
                    </a:cubicBezTo>
                    <a:cubicBezTo>
                      <a:pt x="23" y="22"/>
                      <a:pt x="23" y="22"/>
                      <a:pt x="24" y="21"/>
                    </a:cubicBezTo>
                    <a:cubicBezTo>
                      <a:pt x="26" y="19"/>
                      <a:pt x="29" y="17"/>
                      <a:pt x="31" y="16"/>
                    </a:cubicBezTo>
                    <a:cubicBezTo>
                      <a:pt x="32" y="15"/>
                      <a:pt x="32" y="15"/>
                      <a:pt x="32" y="14"/>
                    </a:cubicBezTo>
                    <a:close/>
                    <a:moveTo>
                      <a:pt x="31" y="8"/>
                    </a:moveTo>
                    <a:cubicBezTo>
                      <a:pt x="32" y="10"/>
                      <a:pt x="32" y="12"/>
                      <a:pt x="33" y="13"/>
                    </a:cubicBezTo>
                    <a:cubicBezTo>
                      <a:pt x="34" y="14"/>
                      <a:pt x="34" y="14"/>
                      <a:pt x="34" y="14"/>
                    </a:cubicBezTo>
                    <a:cubicBezTo>
                      <a:pt x="38" y="12"/>
                      <a:pt x="42" y="11"/>
                      <a:pt x="45" y="11"/>
                    </a:cubicBezTo>
                    <a:cubicBezTo>
                      <a:pt x="45" y="11"/>
                      <a:pt x="46" y="10"/>
                      <a:pt x="45" y="10"/>
                    </a:cubicBezTo>
                    <a:cubicBezTo>
                      <a:pt x="41" y="8"/>
                      <a:pt x="37" y="7"/>
                      <a:pt x="32" y="7"/>
                    </a:cubicBezTo>
                    <a:cubicBezTo>
                      <a:pt x="31" y="7"/>
                      <a:pt x="31" y="8"/>
                      <a:pt x="31" y="8"/>
                    </a:cubicBezTo>
                    <a:close/>
                    <a:moveTo>
                      <a:pt x="35" y="17"/>
                    </a:moveTo>
                    <a:cubicBezTo>
                      <a:pt x="37" y="19"/>
                      <a:pt x="38" y="21"/>
                      <a:pt x="40" y="23"/>
                    </a:cubicBezTo>
                    <a:cubicBezTo>
                      <a:pt x="41" y="24"/>
                      <a:pt x="41" y="24"/>
                      <a:pt x="42" y="23"/>
                    </a:cubicBezTo>
                    <a:cubicBezTo>
                      <a:pt x="50" y="15"/>
                      <a:pt x="50" y="15"/>
                      <a:pt x="50" y="15"/>
                    </a:cubicBezTo>
                    <a:cubicBezTo>
                      <a:pt x="50" y="15"/>
                      <a:pt x="50" y="14"/>
                      <a:pt x="50" y="14"/>
                    </a:cubicBezTo>
                    <a:cubicBezTo>
                      <a:pt x="50" y="14"/>
                      <a:pt x="50" y="14"/>
                      <a:pt x="50" y="14"/>
                    </a:cubicBezTo>
                    <a:cubicBezTo>
                      <a:pt x="46" y="11"/>
                      <a:pt x="40" y="13"/>
                      <a:pt x="36" y="15"/>
                    </a:cubicBezTo>
                    <a:cubicBezTo>
                      <a:pt x="35" y="16"/>
                      <a:pt x="35" y="16"/>
                      <a:pt x="35" y="17"/>
                    </a:cubicBezTo>
                    <a:close/>
                    <a:moveTo>
                      <a:pt x="8" y="29"/>
                    </a:moveTo>
                    <a:cubicBezTo>
                      <a:pt x="10" y="30"/>
                      <a:pt x="12" y="31"/>
                      <a:pt x="14" y="32"/>
                    </a:cubicBezTo>
                    <a:cubicBezTo>
                      <a:pt x="15" y="32"/>
                      <a:pt x="15" y="32"/>
                      <a:pt x="15" y="32"/>
                    </a:cubicBezTo>
                    <a:cubicBezTo>
                      <a:pt x="17" y="29"/>
                      <a:pt x="19" y="26"/>
                      <a:pt x="21" y="24"/>
                    </a:cubicBezTo>
                    <a:cubicBezTo>
                      <a:pt x="21" y="24"/>
                      <a:pt x="21" y="23"/>
                      <a:pt x="21" y="23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4" y="16"/>
                      <a:pt x="14" y="16"/>
                      <a:pt x="13" y="16"/>
                    </a:cubicBezTo>
                    <a:cubicBezTo>
                      <a:pt x="10" y="20"/>
                      <a:pt x="8" y="24"/>
                      <a:pt x="7" y="28"/>
                    </a:cubicBezTo>
                    <a:cubicBezTo>
                      <a:pt x="7" y="29"/>
                      <a:pt x="7" y="29"/>
                      <a:pt x="8" y="29"/>
                    </a:cubicBezTo>
                    <a:close/>
                    <a:moveTo>
                      <a:pt x="7" y="32"/>
                    </a:moveTo>
                    <a:cubicBezTo>
                      <a:pt x="7" y="37"/>
                      <a:pt x="8" y="41"/>
                      <a:pt x="10" y="46"/>
                    </a:cubicBezTo>
                    <a:cubicBezTo>
                      <a:pt x="10" y="46"/>
                      <a:pt x="10" y="46"/>
                      <a:pt x="10" y="45"/>
                    </a:cubicBezTo>
                    <a:cubicBezTo>
                      <a:pt x="10" y="42"/>
                      <a:pt x="12" y="38"/>
                      <a:pt x="13" y="35"/>
                    </a:cubicBezTo>
                    <a:cubicBezTo>
                      <a:pt x="14" y="34"/>
                      <a:pt x="14" y="34"/>
                      <a:pt x="13" y="34"/>
                    </a:cubicBezTo>
                    <a:cubicBezTo>
                      <a:pt x="11" y="33"/>
                      <a:pt x="10" y="32"/>
                      <a:pt x="8" y="31"/>
                    </a:cubicBezTo>
                    <a:cubicBezTo>
                      <a:pt x="7" y="31"/>
                      <a:pt x="7" y="32"/>
                      <a:pt x="7" y="32"/>
                    </a:cubicBezTo>
                    <a:close/>
                    <a:moveTo>
                      <a:pt x="17" y="34"/>
                    </a:moveTo>
                    <a:cubicBezTo>
                      <a:pt x="20" y="35"/>
                      <a:pt x="22" y="37"/>
                      <a:pt x="24" y="39"/>
                    </a:cubicBezTo>
                    <a:cubicBezTo>
                      <a:pt x="25" y="40"/>
                      <a:pt x="25" y="40"/>
                      <a:pt x="26" y="39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4"/>
                      <a:pt x="31" y="33"/>
                      <a:pt x="31" y="33"/>
                    </a:cubicBezTo>
                    <a:cubicBezTo>
                      <a:pt x="24" y="25"/>
                      <a:pt x="24" y="25"/>
                      <a:pt x="24" y="25"/>
                    </a:cubicBezTo>
                    <a:cubicBezTo>
                      <a:pt x="23" y="25"/>
                      <a:pt x="23" y="25"/>
                      <a:pt x="22" y="25"/>
                    </a:cubicBezTo>
                    <a:cubicBezTo>
                      <a:pt x="20" y="28"/>
                      <a:pt x="18" y="30"/>
                      <a:pt x="17" y="33"/>
                    </a:cubicBezTo>
                    <a:cubicBezTo>
                      <a:pt x="17" y="33"/>
                      <a:pt x="17" y="33"/>
                      <a:pt x="17" y="34"/>
                    </a:cubicBezTo>
                    <a:close/>
                    <a:moveTo>
                      <a:pt x="23" y="41"/>
                    </a:moveTo>
                    <a:cubicBezTo>
                      <a:pt x="21" y="39"/>
                      <a:pt x="19" y="37"/>
                      <a:pt x="16" y="36"/>
                    </a:cubicBezTo>
                    <a:cubicBezTo>
                      <a:pt x="16" y="35"/>
                      <a:pt x="15" y="35"/>
                      <a:pt x="15" y="36"/>
                    </a:cubicBezTo>
                    <a:cubicBezTo>
                      <a:pt x="13" y="40"/>
                      <a:pt x="11" y="46"/>
                      <a:pt x="13" y="50"/>
                    </a:cubicBezTo>
                    <a:cubicBezTo>
                      <a:pt x="13" y="51"/>
                      <a:pt x="14" y="51"/>
                      <a:pt x="15" y="50"/>
                    </a:cubicBezTo>
                    <a:cubicBezTo>
                      <a:pt x="23" y="42"/>
                      <a:pt x="23" y="42"/>
                      <a:pt x="23" y="42"/>
                    </a:cubicBezTo>
                    <a:cubicBezTo>
                      <a:pt x="23" y="42"/>
                      <a:pt x="23" y="41"/>
                      <a:pt x="23" y="4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70" name="Google Shape;270;p22"/>
              <p:cNvSpPr/>
              <p:nvPr/>
            </p:nvSpPr>
            <p:spPr>
              <a:xfrm>
                <a:off x="18" y="28"/>
                <a:ext cx="102" cy="125"/>
              </a:xfrm>
              <a:custGeom>
                <a:rect b="b" l="l" r="r" t="t"/>
                <a:pathLst>
                  <a:path extrusionOk="0" h="71" w="58">
                    <a:moveTo>
                      <a:pt x="40" y="36"/>
                    </a:moveTo>
                    <a:cubicBezTo>
                      <a:pt x="34" y="29"/>
                      <a:pt x="34" y="29"/>
                      <a:pt x="34" y="29"/>
                    </a:cubicBezTo>
                    <a:cubicBezTo>
                      <a:pt x="33" y="29"/>
                      <a:pt x="33" y="29"/>
                      <a:pt x="32" y="29"/>
                    </a:cubicBezTo>
                    <a:cubicBezTo>
                      <a:pt x="30" y="32"/>
                      <a:pt x="27" y="33"/>
                      <a:pt x="25" y="35"/>
                    </a:cubicBezTo>
                    <a:cubicBezTo>
                      <a:pt x="24" y="35"/>
                      <a:pt x="24" y="36"/>
                      <a:pt x="24" y="36"/>
                    </a:cubicBezTo>
                    <a:cubicBezTo>
                      <a:pt x="26" y="38"/>
                      <a:pt x="26" y="40"/>
                      <a:pt x="27" y="42"/>
                    </a:cubicBezTo>
                    <a:cubicBezTo>
                      <a:pt x="27" y="43"/>
                      <a:pt x="27" y="43"/>
                      <a:pt x="28" y="43"/>
                    </a:cubicBezTo>
                    <a:cubicBezTo>
                      <a:pt x="32" y="42"/>
                      <a:pt x="37" y="40"/>
                      <a:pt x="40" y="37"/>
                    </a:cubicBezTo>
                    <a:cubicBezTo>
                      <a:pt x="41" y="37"/>
                      <a:pt x="41" y="36"/>
                      <a:pt x="40" y="36"/>
                    </a:cubicBezTo>
                    <a:close/>
                    <a:moveTo>
                      <a:pt x="6" y="45"/>
                    </a:moveTo>
                    <a:cubicBezTo>
                      <a:pt x="7" y="43"/>
                      <a:pt x="7" y="43"/>
                      <a:pt x="7" y="43"/>
                    </a:cubicBezTo>
                    <a:cubicBezTo>
                      <a:pt x="19" y="50"/>
                      <a:pt x="34" y="49"/>
                      <a:pt x="44" y="39"/>
                    </a:cubicBezTo>
                    <a:cubicBezTo>
                      <a:pt x="54" y="29"/>
                      <a:pt x="56" y="13"/>
                      <a:pt x="49" y="2"/>
                    </a:cubicBezTo>
                    <a:cubicBezTo>
                      <a:pt x="51" y="0"/>
                      <a:pt x="51" y="0"/>
                      <a:pt x="51" y="0"/>
                    </a:cubicBezTo>
                    <a:cubicBezTo>
                      <a:pt x="58" y="13"/>
                      <a:pt x="57" y="29"/>
                      <a:pt x="46" y="40"/>
                    </a:cubicBezTo>
                    <a:cubicBezTo>
                      <a:pt x="40" y="46"/>
                      <a:pt x="33" y="49"/>
                      <a:pt x="26" y="50"/>
                    </a:cubicBezTo>
                    <a:cubicBezTo>
                      <a:pt x="25" y="50"/>
                      <a:pt x="25" y="50"/>
                      <a:pt x="25" y="50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9" y="54"/>
                      <a:pt x="29" y="59"/>
                      <a:pt x="25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5" y="63"/>
                      <a:pt x="25" y="63"/>
                      <a:pt x="25" y="63"/>
                    </a:cubicBezTo>
                    <a:cubicBezTo>
                      <a:pt x="25" y="63"/>
                      <a:pt x="25" y="63"/>
                      <a:pt x="26" y="63"/>
                    </a:cubicBezTo>
                    <a:cubicBezTo>
                      <a:pt x="32" y="64"/>
                      <a:pt x="40" y="66"/>
                      <a:pt x="45" y="69"/>
                    </a:cubicBezTo>
                    <a:cubicBezTo>
                      <a:pt x="46" y="70"/>
                      <a:pt x="46" y="71"/>
                      <a:pt x="45" y="71"/>
                    </a:cubicBezTo>
                    <a:cubicBezTo>
                      <a:pt x="1" y="71"/>
                      <a:pt x="1" y="71"/>
                      <a:pt x="1" y="71"/>
                    </a:cubicBezTo>
                    <a:cubicBezTo>
                      <a:pt x="0" y="71"/>
                      <a:pt x="0" y="70"/>
                      <a:pt x="1" y="69"/>
                    </a:cubicBezTo>
                    <a:cubicBezTo>
                      <a:pt x="6" y="66"/>
                      <a:pt x="14" y="64"/>
                      <a:pt x="20" y="63"/>
                    </a:cubicBezTo>
                    <a:cubicBezTo>
                      <a:pt x="21" y="63"/>
                      <a:pt x="21" y="63"/>
                      <a:pt x="21" y="63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17" y="59"/>
                      <a:pt x="17" y="54"/>
                      <a:pt x="21" y="52"/>
                    </a:cubicBezTo>
                    <a:cubicBezTo>
                      <a:pt x="21" y="52"/>
                      <a:pt x="21" y="52"/>
                      <a:pt x="21" y="52"/>
                    </a:cubicBezTo>
                    <a:cubicBezTo>
                      <a:pt x="21" y="50"/>
                      <a:pt x="21" y="50"/>
                      <a:pt x="21" y="50"/>
                    </a:cubicBezTo>
                    <a:cubicBezTo>
                      <a:pt x="21" y="50"/>
                      <a:pt x="21" y="50"/>
                      <a:pt x="20" y="50"/>
                    </a:cubicBezTo>
                    <a:cubicBezTo>
                      <a:pt x="15" y="49"/>
                      <a:pt x="10" y="48"/>
                      <a:pt x="6" y="45"/>
                    </a:cubicBezTo>
                    <a:close/>
                    <a:moveTo>
                      <a:pt x="9" y="42"/>
                    </a:moveTo>
                    <a:cubicBezTo>
                      <a:pt x="11" y="40"/>
                      <a:pt x="11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5" y="43"/>
                      <a:pt x="19" y="44"/>
                      <a:pt x="24" y="43"/>
                    </a:cubicBezTo>
                    <a:cubicBezTo>
                      <a:pt x="25" y="43"/>
                      <a:pt x="25" y="43"/>
                      <a:pt x="25" y="42"/>
                    </a:cubicBezTo>
                    <a:cubicBezTo>
                      <a:pt x="24" y="41"/>
                      <a:pt x="24" y="39"/>
                      <a:pt x="23" y="37"/>
                    </a:cubicBezTo>
                    <a:cubicBezTo>
                      <a:pt x="22" y="37"/>
                      <a:pt x="22" y="37"/>
                      <a:pt x="22" y="37"/>
                    </a:cubicBezTo>
                    <a:cubicBezTo>
                      <a:pt x="18" y="39"/>
                      <a:pt x="15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6" y="37"/>
                      <a:pt x="18" y="36"/>
                      <a:pt x="20" y="35"/>
                    </a:cubicBezTo>
                    <a:cubicBezTo>
                      <a:pt x="21" y="35"/>
                      <a:pt x="21" y="34"/>
                      <a:pt x="21" y="34"/>
                    </a:cubicBezTo>
                    <a:cubicBezTo>
                      <a:pt x="20" y="33"/>
                      <a:pt x="20" y="32"/>
                      <a:pt x="19" y="32"/>
                    </a:cubicBezTo>
                    <a:cubicBezTo>
                      <a:pt x="21" y="30"/>
                      <a:pt x="21" y="30"/>
                      <a:pt x="21" y="30"/>
                    </a:cubicBezTo>
                    <a:cubicBezTo>
                      <a:pt x="21" y="31"/>
                      <a:pt x="22" y="32"/>
                      <a:pt x="23" y="33"/>
                    </a:cubicBezTo>
                    <a:cubicBezTo>
                      <a:pt x="23" y="33"/>
                      <a:pt x="23" y="34"/>
                      <a:pt x="24" y="33"/>
                    </a:cubicBezTo>
                    <a:cubicBezTo>
                      <a:pt x="26" y="32"/>
                      <a:pt x="29" y="30"/>
                      <a:pt x="31" y="28"/>
                    </a:cubicBezTo>
                    <a:cubicBezTo>
                      <a:pt x="31" y="28"/>
                      <a:pt x="31" y="27"/>
                      <a:pt x="31" y="27"/>
                    </a:cubicBezTo>
                    <a:cubicBezTo>
                      <a:pt x="28" y="23"/>
                      <a:pt x="28" y="23"/>
                      <a:pt x="28" y="23"/>
                    </a:cubicBezTo>
                    <a:cubicBezTo>
                      <a:pt x="29" y="22"/>
                      <a:pt x="29" y="22"/>
                      <a:pt x="29" y="22"/>
                    </a:cubicBezTo>
                    <a:cubicBezTo>
                      <a:pt x="32" y="25"/>
                      <a:pt x="32" y="25"/>
                      <a:pt x="32" y="25"/>
                    </a:cubicBezTo>
                    <a:cubicBezTo>
                      <a:pt x="33" y="25"/>
                      <a:pt x="33" y="25"/>
                      <a:pt x="33" y="25"/>
                    </a:cubicBezTo>
                    <a:cubicBezTo>
                      <a:pt x="33" y="25"/>
                      <a:pt x="33" y="25"/>
                      <a:pt x="34" y="25"/>
                    </a:cubicBezTo>
                    <a:cubicBezTo>
                      <a:pt x="36" y="23"/>
                      <a:pt x="38" y="20"/>
                      <a:pt x="39" y="18"/>
                    </a:cubicBezTo>
                    <a:cubicBezTo>
                      <a:pt x="39" y="18"/>
                      <a:pt x="39" y="17"/>
                      <a:pt x="39" y="17"/>
                    </a:cubicBezTo>
                    <a:cubicBezTo>
                      <a:pt x="38" y="16"/>
                      <a:pt x="37" y="16"/>
                      <a:pt x="36" y="15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8" y="14"/>
                      <a:pt x="39" y="15"/>
                      <a:pt x="40" y="15"/>
                    </a:cubicBezTo>
                    <a:cubicBezTo>
                      <a:pt x="40" y="15"/>
                      <a:pt x="41" y="15"/>
                      <a:pt x="41" y="15"/>
                    </a:cubicBezTo>
                    <a:cubicBezTo>
                      <a:pt x="42" y="13"/>
                      <a:pt x="43" y="10"/>
                      <a:pt x="43" y="7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9"/>
                      <a:pt x="44" y="13"/>
                      <a:pt x="43" y="16"/>
                    </a:cubicBezTo>
                    <a:cubicBezTo>
                      <a:pt x="42" y="16"/>
                      <a:pt x="43" y="17"/>
                      <a:pt x="43" y="17"/>
                    </a:cubicBezTo>
                    <a:cubicBezTo>
                      <a:pt x="45" y="18"/>
                      <a:pt x="46" y="19"/>
                      <a:pt x="48" y="19"/>
                    </a:cubicBezTo>
                    <a:cubicBezTo>
                      <a:pt x="49" y="19"/>
                      <a:pt x="49" y="19"/>
                      <a:pt x="49" y="18"/>
                    </a:cubicBezTo>
                    <a:cubicBezTo>
                      <a:pt x="49" y="14"/>
                      <a:pt x="48" y="9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7" y="3"/>
                      <a:pt x="47" y="3"/>
                      <a:pt x="47" y="3"/>
                    </a:cubicBezTo>
                    <a:cubicBezTo>
                      <a:pt x="53" y="14"/>
                      <a:pt x="52" y="28"/>
                      <a:pt x="43" y="37"/>
                    </a:cubicBezTo>
                    <a:cubicBezTo>
                      <a:pt x="34" y="46"/>
                      <a:pt x="20" y="48"/>
                      <a:pt x="9" y="42"/>
                    </a:cubicBezTo>
                    <a:close/>
                    <a:moveTo>
                      <a:pt x="48" y="21"/>
                    </a:moveTo>
                    <a:cubicBezTo>
                      <a:pt x="46" y="21"/>
                      <a:pt x="44" y="20"/>
                      <a:pt x="42" y="19"/>
                    </a:cubicBezTo>
                    <a:cubicBezTo>
                      <a:pt x="42" y="18"/>
                      <a:pt x="41" y="19"/>
                      <a:pt x="41" y="19"/>
                    </a:cubicBezTo>
                    <a:cubicBezTo>
                      <a:pt x="39" y="22"/>
                      <a:pt x="37" y="24"/>
                      <a:pt x="35" y="27"/>
                    </a:cubicBezTo>
                    <a:cubicBezTo>
                      <a:pt x="35" y="27"/>
                      <a:pt x="35" y="27"/>
                      <a:pt x="35" y="28"/>
                    </a:cubicBezTo>
                    <a:cubicBezTo>
                      <a:pt x="42" y="34"/>
                      <a:pt x="42" y="34"/>
                      <a:pt x="42" y="34"/>
                    </a:cubicBezTo>
                    <a:cubicBezTo>
                      <a:pt x="42" y="35"/>
                      <a:pt x="42" y="35"/>
                      <a:pt x="42" y="35"/>
                    </a:cubicBezTo>
                    <a:cubicBezTo>
                      <a:pt x="42" y="35"/>
                      <a:pt x="43" y="35"/>
                      <a:pt x="43" y="34"/>
                    </a:cubicBezTo>
                    <a:cubicBezTo>
                      <a:pt x="46" y="31"/>
                      <a:pt x="48" y="27"/>
                      <a:pt x="49" y="22"/>
                    </a:cubicBezTo>
                    <a:cubicBezTo>
                      <a:pt x="49" y="22"/>
                      <a:pt x="49" y="21"/>
                      <a:pt x="48" y="2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271" name="Google Shape;271;p22"/>
          <p:cNvSpPr/>
          <p:nvPr/>
        </p:nvSpPr>
        <p:spPr>
          <a:xfrm>
            <a:off x="1611583" y="2523956"/>
            <a:ext cx="4116726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272" name="Google Shape;272;p22"/>
          <p:cNvGrpSpPr/>
          <p:nvPr/>
        </p:nvGrpSpPr>
        <p:grpSpPr>
          <a:xfrm>
            <a:off x="764502" y="3701748"/>
            <a:ext cx="684182" cy="689049"/>
            <a:chOff x="764502" y="3701748"/>
            <a:chExt cx="684182" cy="689049"/>
          </a:xfrm>
        </p:grpSpPr>
        <p:sp>
          <p:nvSpPr>
            <p:cNvPr id="273" name="Google Shape;273;p22"/>
            <p:cNvSpPr/>
            <p:nvPr/>
          </p:nvSpPr>
          <p:spPr>
            <a:xfrm>
              <a:off x="764502" y="3701748"/>
              <a:ext cx="684182" cy="689049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274" name="Google Shape;274;p22"/>
            <p:cNvGrpSpPr/>
            <p:nvPr/>
          </p:nvGrpSpPr>
          <p:grpSpPr>
            <a:xfrm>
              <a:off x="971618" y="3867026"/>
              <a:ext cx="279258" cy="356165"/>
              <a:chOff x="0" y="0"/>
              <a:chExt cx="120" cy="153"/>
            </a:xfrm>
          </p:grpSpPr>
          <p:sp>
            <p:nvSpPr>
              <p:cNvPr id="275" name="Google Shape;275;p22"/>
              <p:cNvSpPr/>
              <p:nvPr/>
            </p:nvSpPr>
            <p:spPr>
              <a:xfrm>
                <a:off x="0" y="0"/>
                <a:ext cx="116" cy="116"/>
              </a:xfrm>
              <a:custGeom>
                <a:rect b="b" l="l" r="r" t="t"/>
                <a:pathLst>
                  <a:path extrusionOk="0" h="66" w="66">
                    <a:moveTo>
                      <a:pt x="16" y="61"/>
                    </a:moveTo>
                    <a:cubicBezTo>
                      <a:pt x="14" y="60"/>
                      <a:pt x="13" y="59"/>
                      <a:pt x="11" y="57"/>
                    </a:cubicBezTo>
                    <a:cubicBezTo>
                      <a:pt x="11" y="57"/>
                      <a:pt x="11" y="57"/>
                      <a:pt x="10" y="57"/>
                    </a:cubicBezTo>
                    <a:cubicBezTo>
                      <a:pt x="10" y="58"/>
                      <a:pt x="10" y="58"/>
                      <a:pt x="10" y="58"/>
                    </a:cubicBezTo>
                    <a:cubicBezTo>
                      <a:pt x="9" y="58"/>
                      <a:pt x="9" y="59"/>
                      <a:pt x="9" y="59"/>
                    </a:cubicBezTo>
                    <a:cubicBezTo>
                      <a:pt x="10" y="61"/>
                      <a:pt x="10" y="63"/>
                      <a:pt x="9" y="64"/>
                    </a:cubicBezTo>
                    <a:cubicBezTo>
                      <a:pt x="7" y="66"/>
                      <a:pt x="4" y="66"/>
                      <a:pt x="2" y="64"/>
                    </a:cubicBezTo>
                    <a:cubicBezTo>
                      <a:pt x="0" y="63"/>
                      <a:pt x="0" y="60"/>
                      <a:pt x="2" y="58"/>
                    </a:cubicBezTo>
                    <a:cubicBezTo>
                      <a:pt x="3" y="56"/>
                      <a:pt x="6" y="56"/>
                      <a:pt x="7" y="57"/>
                    </a:cubicBezTo>
                    <a:cubicBezTo>
                      <a:pt x="8" y="57"/>
                      <a:pt x="8" y="57"/>
                      <a:pt x="8" y="57"/>
                    </a:cubicBezTo>
                    <a:cubicBezTo>
                      <a:pt x="9" y="55"/>
                      <a:pt x="11" y="54"/>
                      <a:pt x="12" y="53"/>
                    </a:cubicBezTo>
                    <a:cubicBezTo>
                      <a:pt x="12" y="53"/>
                      <a:pt x="12" y="52"/>
                      <a:pt x="12" y="52"/>
                    </a:cubicBezTo>
                    <a:cubicBezTo>
                      <a:pt x="2" y="41"/>
                      <a:pt x="2" y="24"/>
                      <a:pt x="13" y="13"/>
                    </a:cubicBezTo>
                    <a:cubicBezTo>
                      <a:pt x="24" y="2"/>
                      <a:pt x="41" y="3"/>
                      <a:pt x="52" y="12"/>
                    </a:cubicBezTo>
                    <a:cubicBezTo>
                      <a:pt x="52" y="12"/>
                      <a:pt x="53" y="12"/>
                      <a:pt x="53" y="12"/>
                    </a:cubicBezTo>
                    <a:cubicBezTo>
                      <a:pt x="56" y="9"/>
                      <a:pt x="56" y="9"/>
                      <a:pt x="56" y="9"/>
                    </a:cubicBezTo>
                    <a:cubicBezTo>
                      <a:pt x="57" y="8"/>
                      <a:pt x="57" y="8"/>
                      <a:pt x="57" y="8"/>
                    </a:cubicBezTo>
                    <a:cubicBezTo>
                      <a:pt x="56" y="6"/>
                      <a:pt x="56" y="4"/>
                      <a:pt x="57" y="2"/>
                    </a:cubicBezTo>
                    <a:cubicBezTo>
                      <a:pt x="59" y="0"/>
                      <a:pt x="62" y="0"/>
                      <a:pt x="64" y="2"/>
                    </a:cubicBezTo>
                    <a:cubicBezTo>
                      <a:pt x="66" y="4"/>
                      <a:pt x="66" y="7"/>
                      <a:pt x="64" y="9"/>
                    </a:cubicBezTo>
                    <a:cubicBezTo>
                      <a:pt x="63" y="10"/>
                      <a:pt x="60" y="11"/>
                      <a:pt x="59" y="10"/>
                    </a:cubicBezTo>
                    <a:cubicBezTo>
                      <a:pt x="58" y="10"/>
                      <a:pt x="58" y="10"/>
                      <a:pt x="58" y="10"/>
                    </a:cubicBezTo>
                    <a:cubicBezTo>
                      <a:pt x="57" y="11"/>
                      <a:pt x="57" y="11"/>
                      <a:pt x="57" y="11"/>
                    </a:cubicBezTo>
                    <a:cubicBezTo>
                      <a:pt x="57" y="11"/>
                      <a:pt x="57" y="11"/>
                      <a:pt x="57" y="12"/>
                    </a:cubicBezTo>
                    <a:cubicBezTo>
                      <a:pt x="58" y="13"/>
                      <a:pt x="60" y="15"/>
                      <a:pt x="61" y="16"/>
                    </a:cubicBezTo>
                    <a:cubicBezTo>
                      <a:pt x="59" y="18"/>
                      <a:pt x="59" y="18"/>
                      <a:pt x="59" y="18"/>
                    </a:cubicBezTo>
                    <a:cubicBezTo>
                      <a:pt x="58" y="16"/>
                      <a:pt x="57" y="15"/>
                      <a:pt x="56" y="13"/>
                    </a:cubicBezTo>
                    <a:cubicBezTo>
                      <a:pt x="56" y="13"/>
                      <a:pt x="55" y="13"/>
                      <a:pt x="55" y="13"/>
                    </a:cubicBezTo>
                    <a:cubicBezTo>
                      <a:pt x="55" y="13"/>
                      <a:pt x="55" y="13"/>
                      <a:pt x="55" y="13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4"/>
                      <a:pt x="54" y="14"/>
                      <a:pt x="54" y="15"/>
                    </a:cubicBezTo>
                    <a:cubicBezTo>
                      <a:pt x="55" y="16"/>
                      <a:pt x="57" y="18"/>
                      <a:pt x="57" y="19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3" y="23"/>
                      <a:pt x="53" y="23"/>
                      <a:pt x="53" y="23"/>
                    </a:cubicBezTo>
                    <a:cubicBezTo>
                      <a:pt x="54" y="21"/>
                      <a:pt x="54" y="18"/>
                      <a:pt x="53" y="16"/>
                    </a:cubicBezTo>
                    <a:cubicBezTo>
                      <a:pt x="53" y="16"/>
                      <a:pt x="52" y="16"/>
                      <a:pt x="52" y="16"/>
                    </a:cubicBezTo>
                    <a:cubicBezTo>
                      <a:pt x="52" y="16"/>
                      <a:pt x="52" y="16"/>
                      <a:pt x="51" y="16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6"/>
                      <a:pt x="45" y="28"/>
                      <a:pt x="47" y="29"/>
                    </a:cubicBezTo>
                    <a:cubicBezTo>
                      <a:pt x="46" y="31"/>
                      <a:pt x="46" y="31"/>
                      <a:pt x="46" y="31"/>
                    </a:cubicBezTo>
                    <a:cubicBezTo>
                      <a:pt x="44" y="30"/>
                      <a:pt x="43" y="29"/>
                      <a:pt x="42" y="27"/>
                    </a:cubicBezTo>
                    <a:cubicBezTo>
                      <a:pt x="41" y="27"/>
                      <a:pt x="41" y="27"/>
                      <a:pt x="40" y="27"/>
                    </a:cubicBezTo>
                    <a:cubicBezTo>
                      <a:pt x="35" y="33"/>
                      <a:pt x="35" y="33"/>
                      <a:pt x="35" y="33"/>
                    </a:cubicBezTo>
                    <a:cubicBezTo>
                      <a:pt x="35" y="33"/>
                      <a:pt x="35" y="34"/>
                      <a:pt x="35" y="34"/>
                    </a:cubicBezTo>
                    <a:cubicBezTo>
                      <a:pt x="39" y="38"/>
                      <a:pt x="39" y="38"/>
                      <a:pt x="39" y="38"/>
                    </a:cubicBezTo>
                    <a:cubicBezTo>
                      <a:pt x="38" y="39"/>
                      <a:pt x="38" y="39"/>
                      <a:pt x="38" y="39"/>
                    </a:cubicBezTo>
                    <a:cubicBezTo>
                      <a:pt x="34" y="35"/>
                      <a:pt x="34" y="35"/>
                      <a:pt x="34" y="35"/>
                    </a:cubicBezTo>
                    <a:cubicBezTo>
                      <a:pt x="33" y="35"/>
                      <a:pt x="33" y="35"/>
                      <a:pt x="32" y="35"/>
                    </a:cubicBezTo>
                    <a:cubicBezTo>
                      <a:pt x="27" y="41"/>
                      <a:pt x="27" y="41"/>
                      <a:pt x="27" y="41"/>
                    </a:cubicBezTo>
                    <a:cubicBezTo>
                      <a:pt x="27" y="41"/>
                      <a:pt x="27" y="42"/>
                      <a:pt x="27" y="42"/>
                    </a:cubicBezTo>
                    <a:cubicBezTo>
                      <a:pt x="28" y="43"/>
                      <a:pt x="30" y="45"/>
                      <a:pt x="31" y="46"/>
                    </a:cubicBezTo>
                    <a:cubicBezTo>
                      <a:pt x="29" y="48"/>
                      <a:pt x="29" y="48"/>
                      <a:pt x="29" y="48"/>
                    </a:cubicBezTo>
                    <a:cubicBezTo>
                      <a:pt x="28" y="46"/>
                      <a:pt x="27" y="45"/>
                      <a:pt x="26" y="43"/>
                    </a:cubicBezTo>
                    <a:cubicBezTo>
                      <a:pt x="25" y="43"/>
                      <a:pt x="25" y="43"/>
                      <a:pt x="24" y="43"/>
                    </a:cubicBezTo>
                    <a:cubicBezTo>
                      <a:pt x="16" y="52"/>
                      <a:pt x="16" y="52"/>
                      <a:pt x="16" y="52"/>
                    </a:cubicBezTo>
                    <a:cubicBezTo>
                      <a:pt x="16" y="52"/>
                      <a:pt x="16" y="53"/>
                      <a:pt x="16" y="53"/>
                    </a:cubicBezTo>
                    <a:cubicBezTo>
                      <a:pt x="18" y="54"/>
                      <a:pt x="21" y="54"/>
                      <a:pt x="23" y="54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19" y="58"/>
                      <a:pt x="19" y="58"/>
                      <a:pt x="19" y="58"/>
                    </a:cubicBezTo>
                    <a:cubicBezTo>
                      <a:pt x="17" y="57"/>
                      <a:pt x="16" y="56"/>
                      <a:pt x="14" y="54"/>
                    </a:cubicBezTo>
                    <a:cubicBezTo>
                      <a:pt x="14" y="54"/>
                      <a:pt x="14" y="54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6"/>
                      <a:pt x="13" y="56"/>
                      <a:pt x="13" y="56"/>
                    </a:cubicBezTo>
                    <a:cubicBezTo>
                      <a:pt x="14" y="57"/>
                      <a:pt x="16" y="58"/>
                      <a:pt x="17" y="59"/>
                    </a:cubicBezTo>
                    <a:lnTo>
                      <a:pt x="16" y="61"/>
                    </a:lnTo>
                    <a:close/>
                    <a:moveTo>
                      <a:pt x="39" y="25"/>
                    </a:moveTo>
                    <a:cubicBezTo>
                      <a:pt x="37" y="22"/>
                      <a:pt x="35" y="20"/>
                      <a:pt x="33" y="18"/>
                    </a:cubicBezTo>
                    <a:cubicBezTo>
                      <a:pt x="33" y="17"/>
                      <a:pt x="33" y="17"/>
                      <a:pt x="32" y="17"/>
                    </a:cubicBezTo>
                    <a:cubicBezTo>
                      <a:pt x="30" y="19"/>
                      <a:pt x="27" y="21"/>
                      <a:pt x="25" y="23"/>
                    </a:cubicBezTo>
                    <a:cubicBezTo>
                      <a:pt x="25" y="23"/>
                      <a:pt x="25" y="23"/>
                      <a:pt x="25" y="23"/>
                    </a:cubicBezTo>
                    <a:cubicBezTo>
                      <a:pt x="25" y="24"/>
                      <a:pt x="25" y="24"/>
                      <a:pt x="25" y="24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3" y="32"/>
                      <a:pt x="33" y="32"/>
                      <a:pt x="34" y="31"/>
                    </a:cubicBezTo>
                    <a:cubicBezTo>
                      <a:pt x="39" y="26"/>
                      <a:pt x="39" y="26"/>
                      <a:pt x="39" y="26"/>
                    </a:cubicBezTo>
                    <a:cubicBezTo>
                      <a:pt x="39" y="26"/>
                      <a:pt x="39" y="25"/>
                      <a:pt x="39" y="25"/>
                    </a:cubicBezTo>
                    <a:close/>
                    <a:moveTo>
                      <a:pt x="32" y="14"/>
                    </a:moveTo>
                    <a:cubicBezTo>
                      <a:pt x="31" y="12"/>
                      <a:pt x="30" y="10"/>
                      <a:pt x="29" y="8"/>
                    </a:cubicBezTo>
                    <a:cubicBezTo>
                      <a:pt x="29" y="8"/>
                      <a:pt x="29" y="7"/>
                      <a:pt x="28" y="8"/>
                    </a:cubicBezTo>
                    <a:cubicBezTo>
                      <a:pt x="24" y="8"/>
                      <a:pt x="19" y="10"/>
                      <a:pt x="16" y="13"/>
                    </a:cubicBezTo>
                    <a:cubicBezTo>
                      <a:pt x="15" y="14"/>
                      <a:pt x="15" y="14"/>
                      <a:pt x="16" y="15"/>
                    </a:cubicBezTo>
                    <a:cubicBezTo>
                      <a:pt x="23" y="21"/>
                      <a:pt x="23" y="21"/>
                      <a:pt x="23" y="21"/>
                    </a:cubicBezTo>
                    <a:cubicBezTo>
                      <a:pt x="23" y="22"/>
                      <a:pt x="23" y="22"/>
                      <a:pt x="24" y="21"/>
                    </a:cubicBezTo>
                    <a:cubicBezTo>
                      <a:pt x="26" y="19"/>
                      <a:pt x="29" y="17"/>
                      <a:pt x="31" y="16"/>
                    </a:cubicBezTo>
                    <a:cubicBezTo>
                      <a:pt x="32" y="15"/>
                      <a:pt x="32" y="15"/>
                      <a:pt x="32" y="14"/>
                    </a:cubicBezTo>
                    <a:close/>
                    <a:moveTo>
                      <a:pt x="31" y="8"/>
                    </a:moveTo>
                    <a:cubicBezTo>
                      <a:pt x="32" y="10"/>
                      <a:pt x="32" y="12"/>
                      <a:pt x="33" y="13"/>
                    </a:cubicBezTo>
                    <a:cubicBezTo>
                      <a:pt x="34" y="14"/>
                      <a:pt x="34" y="14"/>
                      <a:pt x="34" y="14"/>
                    </a:cubicBezTo>
                    <a:cubicBezTo>
                      <a:pt x="38" y="12"/>
                      <a:pt x="42" y="11"/>
                      <a:pt x="45" y="11"/>
                    </a:cubicBezTo>
                    <a:cubicBezTo>
                      <a:pt x="45" y="11"/>
                      <a:pt x="46" y="10"/>
                      <a:pt x="45" y="10"/>
                    </a:cubicBezTo>
                    <a:cubicBezTo>
                      <a:pt x="41" y="8"/>
                      <a:pt x="37" y="7"/>
                      <a:pt x="32" y="7"/>
                    </a:cubicBezTo>
                    <a:cubicBezTo>
                      <a:pt x="31" y="7"/>
                      <a:pt x="31" y="8"/>
                      <a:pt x="31" y="8"/>
                    </a:cubicBezTo>
                    <a:close/>
                    <a:moveTo>
                      <a:pt x="35" y="17"/>
                    </a:moveTo>
                    <a:cubicBezTo>
                      <a:pt x="37" y="19"/>
                      <a:pt x="38" y="21"/>
                      <a:pt x="40" y="23"/>
                    </a:cubicBezTo>
                    <a:cubicBezTo>
                      <a:pt x="41" y="24"/>
                      <a:pt x="41" y="24"/>
                      <a:pt x="42" y="23"/>
                    </a:cubicBezTo>
                    <a:cubicBezTo>
                      <a:pt x="50" y="15"/>
                      <a:pt x="50" y="15"/>
                      <a:pt x="50" y="15"/>
                    </a:cubicBezTo>
                    <a:cubicBezTo>
                      <a:pt x="50" y="15"/>
                      <a:pt x="50" y="14"/>
                      <a:pt x="50" y="14"/>
                    </a:cubicBezTo>
                    <a:cubicBezTo>
                      <a:pt x="50" y="14"/>
                      <a:pt x="50" y="14"/>
                      <a:pt x="50" y="14"/>
                    </a:cubicBezTo>
                    <a:cubicBezTo>
                      <a:pt x="46" y="11"/>
                      <a:pt x="40" y="13"/>
                      <a:pt x="36" y="15"/>
                    </a:cubicBezTo>
                    <a:cubicBezTo>
                      <a:pt x="35" y="16"/>
                      <a:pt x="35" y="16"/>
                      <a:pt x="35" y="17"/>
                    </a:cubicBezTo>
                    <a:close/>
                    <a:moveTo>
                      <a:pt x="8" y="29"/>
                    </a:moveTo>
                    <a:cubicBezTo>
                      <a:pt x="10" y="30"/>
                      <a:pt x="12" y="31"/>
                      <a:pt x="14" y="32"/>
                    </a:cubicBezTo>
                    <a:cubicBezTo>
                      <a:pt x="15" y="32"/>
                      <a:pt x="15" y="32"/>
                      <a:pt x="15" y="32"/>
                    </a:cubicBezTo>
                    <a:cubicBezTo>
                      <a:pt x="17" y="29"/>
                      <a:pt x="19" y="26"/>
                      <a:pt x="21" y="24"/>
                    </a:cubicBezTo>
                    <a:cubicBezTo>
                      <a:pt x="21" y="24"/>
                      <a:pt x="21" y="23"/>
                      <a:pt x="21" y="23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4" y="16"/>
                      <a:pt x="14" y="16"/>
                      <a:pt x="13" y="16"/>
                    </a:cubicBezTo>
                    <a:cubicBezTo>
                      <a:pt x="10" y="20"/>
                      <a:pt x="8" y="24"/>
                      <a:pt x="7" y="28"/>
                    </a:cubicBezTo>
                    <a:cubicBezTo>
                      <a:pt x="7" y="29"/>
                      <a:pt x="7" y="29"/>
                      <a:pt x="8" y="29"/>
                    </a:cubicBezTo>
                    <a:close/>
                    <a:moveTo>
                      <a:pt x="7" y="32"/>
                    </a:moveTo>
                    <a:cubicBezTo>
                      <a:pt x="7" y="37"/>
                      <a:pt x="8" y="41"/>
                      <a:pt x="10" y="46"/>
                    </a:cubicBezTo>
                    <a:cubicBezTo>
                      <a:pt x="10" y="46"/>
                      <a:pt x="10" y="46"/>
                      <a:pt x="10" y="45"/>
                    </a:cubicBezTo>
                    <a:cubicBezTo>
                      <a:pt x="10" y="42"/>
                      <a:pt x="12" y="38"/>
                      <a:pt x="13" y="35"/>
                    </a:cubicBezTo>
                    <a:cubicBezTo>
                      <a:pt x="14" y="34"/>
                      <a:pt x="14" y="34"/>
                      <a:pt x="13" y="34"/>
                    </a:cubicBezTo>
                    <a:cubicBezTo>
                      <a:pt x="11" y="33"/>
                      <a:pt x="10" y="32"/>
                      <a:pt x="8" y="31"/>
                    </a:cubicBezTo>
                    <a:cubicBezTo>
                      <a:pt x="7" y="31"/>
                      <a:pt x="7" y="32"/>
                      <a:pt x="7" y="32"/>
                    </a:cubicBezTo>
                    <a:close/>
                    <a:moveTo>
                      <a:pt x="17" y="34"/>
                    </a:moveTo>
                    <a:cubicBezTo>
                      <a:pt x="20" y="35"/>
                      <a:pt x="22" y="37"/>
                      <a:pt x="24" y="39"/>
                    </a:cubicBezTo>
                    <a:cubicBezTo>
                      <a:pt x="25" y="40"/>
                      <a:pt x="25" y="40"/>
                      <a:pt x="26" y="39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4"/>
                      <a:pt x="31" y="33"/>
                      <a:pt x="31" y="33"/>
                    </a:cubicBezTo>
                    <a:cubicBezTo>
                      <a:pt x="24" y="25"/>
                      <a:pt x="24" y="25"/>
                      <a:pt x="24" y="25"/>
                    </a:cubicBezTo>
                    <a:cubicBezTo>
                      <a:pt x="23" y="25"/>
                      <a:pt x="23" y="25"/>
                      <a:pt x="22" y="25"/>
                    </a:cubicBezTo>
                    <a:cubicBezTo>
                      <a:pt x="20" y="28"/>
                      <a:pt x="18" y="30"/>
                      <a:pt x="17" y="33"/>
                    </a:cubicBezTo>
                    <a:cubicBezTo>
                      <a:pt x="17" y="33"/>
                      <a:pt x="17" y="33"/>
                      <a:pt x="17" y="34"/>
                    </a:cubicBezTo>
                    <a:close/>
                    <a:moveTo>
                      <a:pt x="23" y="41"/>
                    </a:moveTo>
                    <a:cubicBezTo>
                      <a:pt x="21" y="39"/>
                      <a:pt x="19" y="37"/>
                      <a:pt x="16" y="36"/>
                    </a:cubicBezTo>
                    <a:cubicBezTo>
                      <a:pt x="16" y="35"/>
                      <a:pt x="15" y="35"/>
                      <a:pt x="15" y="36"/>
                    </a:cubicBezTo>
                    <a:cubicBezTo>
                      <a:pt x="13" y="40"/>
                      <a:pt x="11" y="46"/>
                      <a:pt x="13" y="50"/>
                    </a:cubicBezTo>
                    <a:cubicBezTo>
                      <a:pt x="13" y="51"/>
                      <a:pt x="14" y="51"/>
                      <a:pt x="15" y="50"/>
                    </a:cubicBezTo>
                    <a:cubicBezTo>
                      <a:pt x="23" y="42"/>
                      <a:pt x="23" y="42"/>
                      <a:pt x="23" y="42"/>
                    </a:cubicBezTo>
                    <a:cubicBezTo>
                      <a:pt x="23" y="42"/>
                      <a:pt x="23" y="41"/>
                      <a:pt x="23" y="4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76" name="Google Shape;276;p22"/>
              <p:cNvSpPr/>
              <p:nvPr/>
            </p:nvSpPr>
            <p:spPr>
              <a:xfrm>
                <a:off x="18" y="28"/>
                <a:ext cx="102" cy="125"/>
              </a:xfrm>
              <a:custGeom>
                <a:rect b="b" l="l" r="r" t="t"/>
                <a:pathLst>
                  <a:path extrusionOk="0" h="71" w="58">
                    <a:moveTo>
                      <a:pt x="40" y="36"/>
                    </a:moveTo>
                    <a:cubicBezTo>
                      <a:pt x="34" y="29"/>
                      <a:pt x="34" y="29"/>
                      <a:pt x="34" y="29"/>
                    </a:cubicBezTo>
                    <a:cubicBezTo>
                      <a:pt x="33" y="29"/>
                      <a:pt x="33" y="29"/>
                      <a:pt x="32" y="29"/>
                    </a:cubicBezTo>
                    <a:cubicBezTo>
                      <a:pt x="30" y="32"/>
                      <a:pt x="27" y="33"/>
                      <a:pt x="25" y="35"/>
                    </a:cubicBezTo>
                    <a:cubicBezTo>
                      <a:pt x="24" y="35"/>
                      <a:pt x="24" y="36"/>
                      <a:pt x="24" y="36"/>
                    </a:cubicBezTo>
                    <a:cubicBezTo>
                      <a:pt x="26" y="38"/>
                      <a:pt x="26" y="40"/>
                      <a:pt x="27" y="42"/>
                    </a:cubicBezTo>
                    <a:cubicBezTo>
                      <a:pt x="27" y="43"/>
                      <a:pt x="27" y="43"/>
                      <a:pt x="28" y="43"/>
                    </a:cubicBezTo>
                    <a:cubicBezTo>
                      <a:pt x="32" y="42"/>
                      <a:pt x="37" y="40"/>
                      <a:pt x="40" y="37"/>
                    </a:cubicBezTo>
                    <a:cubicBezTo>
                      <a:pt x="41" y="37"/>
                      <a:pt x="41" y="36"/>
                      <a:pt x="40" y="36"/>
                    </a:cubicBezTo>
                    <a:close/>
                    <a:moveTo>
                      <a:pt x="6" y="45"/>
                    </a:moveTo>
                    <a:cubicBezTo>
                      <a:pt x="7" y="43"/>
                      <a:pt x="7" y="43"/>
                      <a:pt x="7" y="43"/>
                    </a:cubicBezTo>
                    <a:cubicBezTo>
                      <a:pt x="19" y="50"/>
                      <a:pt x="34" y="49"/>
                      <a:pt x="44" y="39"/>
                    </a:cubicBezTo>
                    <a:cubicBezTo>
                      <a:pt x="54" y="29"/>
                      <a:pt x="56" y="13"/>
                      <a:pt x="49" y="2"/>
                    </a:cubicBezTo>
                    <a:cubicBezTo>
                      <a:pt x="51" y="0"/>
                      <a:pt x="51" y="0"/>
                      <a:pt x="51" y="0"/>
                    </a:cubicBezTo>
                    <a:cubicBezTo>
                      <a:pt x="58" y="13"/>
                      <a:pt x="57" y="29"/>
                      <a:pt x="46" y="40"/>
                    </a:cubicBezTo>
                    <a:cubicBezTo>
                      <a:pt x="40" y="46"/>
                      <a:pt x="33" y="49"/>
                      <a:pt x="26" y="50"/>
                    </a:cubicBezTo>
                    <a:cubicBezTo>
                      <a:pt x="25" y="50"/>
                      <a:pt x="25" y="50"/>
                      <a:pt x="25" y="50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9" y="54"/>
                      <a:pt x="29" y="59"/>
                      <a:pt x="25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5" y="63"/>
                      <a:pt x="25" y="63"/>
                      <a:pt x="25" y="63"/>
                    </a:cubicBezTo>
                    <a:cubicBezTo>
                      <a:pt x="25" y="63"/>
                      <a:pt x="25" y="63"/>
                      <a:pt x="26" y="63"/>
                    </a:cubicBezTo>
                    <a:cubicBezTo>
                      <a:pt x="32" y="64"/>
                      <a:pt x="40" y="66"/>
                      <a:pt x="45" y="69"/>
                    </a:cubicBezTo>
                    <a:cubicBezTo>
                      <a:pt x="46" y="70"/>
                      <a:pt x="46" y="71"/>
                      <a:pt x="45" y="71"/>
                    </a:cubicBezTo>
                    <a:cubicBezTo>
                      <a:pt x="1" y="71"/>
                      <a:pt x="1" y="71"/>
                      <a:pt x="1" y="71"/>
                    </a:cubicBezTo>
                    <a:cubicBezTo>
                      <a:pt x="0" y="71"/>
                      <a:pt x="0" y="70"/>
                      <a:pt x="1" y="69"/>
                    </a:cubicBezTo>
                    <a:cubicBezTo>
                      <a:pt x="6" y="66"/>
                      <a:pt x="14" y="64"/>
                      <a:pt x="20" y="63"/>
                    </a:cubicBezTo>
                    <a:cubicBezTo>
                      <a:pt x="21" y="63"/>
                      <a:pt x="21" y="63"/>
                      <a:pt x="21" y="63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17" y="59"/>
                      <a:pt x="17" y="54"/>
                      <a:pt x="21" y="52"/>
                    </a:cubicBezTo>
                    <a:cubicBezTo>
                      <a:pt x="21" y="52"/>
                      <a:pt x="21" y="52"/>
                      <a:pt x="21" y="52"/>
                    </a:cubicBezTo>
                    <a:cubicBezTo>
                      <a:pt x="21" y="50"/>
                      <a:pt x="21" y="50"/>
                      <a:pt x="21" y="50"/>
                    </a:cubicBezTo>
                    <a:cubicBezTo>
                      <a:pt x="21" y="50"/>
                      <a:pt x="21" y="50"/>
                      <a:pt x="20" y="50"/>
                    </a:cubicBezTo>
                    <a:cubicBezTo>
                      <a:pt x="15" y="49"/>
                      <a:pt x="10" y="48"/>
                      <a:pt x="6" y="45"/>
                    </a:cubicBezTo>
                    <a:close/>
                    <a:moveTo>
                      <a:pt x="9" y="42"/>
                    </a:moveTo>
                    <a:cubicBezTo>
                      <a:pt x="11" y="40"/>
                      <a:pt x="11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5" y="43"/>
                      <a:pt x="19" y="44"/>
                      <a:pt x="24" y="43"/>
                    </a:cubicBezTo>
                    <a:cubicBezTo>
                      <a:pt x="25" y="43"/>
                      <a:pt x="25" y="43"/>
                      <a:pt x="25" y="42"/>
                    </a:cubicBezTo>
                    <a:cubicBezTo>
                      <a:pt x="24" y="41"/>
                      <a:pt x="24" y="39"/>
                      <a:pt x="23" y="37"/>
                    </a:cubicBezTo>
                    <a:cubicBezTo>
                      <a:pt x="22" y="37"/>
                      <a:pt x="22" y="37"/>
                      <a:pt x="22" y="37"/>
                    </a:cubicBezTo>
                    <a:cubicBezTo>
                      <a:pt x="18" y="39"/>
                      <a:pt x="15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6" y="37"/>
                      <a:pt x="18" y="36"/>
                      <a:pt x="20" y="35"/>
                    </a:cubicBezTo>
                    <a:cubicBezTo>
                      <a:pt x="21" y="35"/>
                      <a:pt x="21" y="34"/>
                      <a:pt x="21" y="34"/>
                    </a:cubicBezTo>
                    <a:cubicBezTo>
                      <a:pt x="20" y="33"/>
                      <a:pt x="20" y="32"/>
                      <a:pt x="19" y="32"/>
                    </a:cubicBezTo>
                    <a:cubicBezTo>
                      <a:pt x="21" y="30"/>
                      <a:pt x="21" y="30"/>
                      <a:pt x="21" y="30"/>
                    </a:cubicBezTo>
                    <a:cubicBezTo>
                      <a:pt x="21" y="31"/>
                      <a:pt x="22" y="32"/>
                      <a:pt x="23" y="33"/>
                    </a:cubicBezTo>
                    <a:cubicBezTo>
                      <a:pt x="23" y="33"/>
                      <a:pt x="23" y="34"/>
                      <a:pt x="24" y="33"/>
                    </a:cubicBezTo>
                    <a:cubicBezTo>
                      <a:pt x="26" y="32"/>
                      <a:pt x="29" y="30"/>
                      <a:pt x="31" y="28"/>
                    </a:cubicBezTo>
                    <a:cubicBezTo>
                      <a:pt x="31" y="28"/>
                      <a:pt x="31" y="27"/>
                      <a:pt x="31" y="27"/>
                    </a:cubicBezTo>
                    <a:cubicBezTo>
                      <a:pt x="28" y="23"/>
                      <a:pt x="28" y="23"/>
                      <a:pt x="28" y="23"/>
                    </a:cubicBezTo>
                    <a:cubicBezTo>
                      <a:pt x="29" y="22"/>
                      <a:pt x="29" y="22"/>
                      <a:pt x="29" y="22"/>
                    </a:cubicBezTo>
                    <a:cubicBezTo>
                      <a:pt x="32" y="25"/>
                      <a:pt x="32" y="25"/>
                      <a:pt x="32" y="25"/>
                    </a:cubicBezTo>
                    <a:cubicBezTo>
                      <a:pt x="33" y="25"/>
                      <a:pt x="33" y="25"/>
                      <a:pt x="33" y="25"/>
                    </a:cubicBezTo>
                    <a:cubicBezTo>
                      <a:pt x="33" y="25"/>
                      <a:pt x="33" y="25"/>
                      <a:pt x="34" y="25"/>
                    </a:cubicBezTo>
                    <a:cubicBezTo>
                      <a:pt x="36" y="23"/>
                      <a:pt x="38" y="20"/>
                      <a:pt x="39" y="18"/>
                    </a:cubicBezTo>
                    <a:cubicBezTo>
                      <a:pt x="39" y="18"/>
                      <a:pt x="39" y="17"/>
                      <a:pt x="39" y="17"/>
                    </a:cubicBezTo>
                    <a:cubicBezTo>
                      <a:pt x="38" y="16"/>
                      <a:pt x="37" y="16"/>
                      <a:pt x="36" y="15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8" y="14"/>
                      <a:pt x="39" y="15"/>
                      <a:pt x="40" y="15"/>
                    </a:cubicBezTo>
                    <a:cubicBezTo>
                      <a:pt x="40" y="15"/>
                      <a:pt x="41" y="15"/>
                      <a:pt x="41" y="15"/>
                    </a:cubicBezTo>
                    <a:cubicBezTo>
                      <a:pt x="42" y="13"/>
                      <a:pt x="43" y="10"/>
                      <a:pt x="43" y="7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9"/>
                      <a:pt x="44" y="13"/>
                      <a:pt x="43" y="16"/>
                    </a:cubicBezTo>
                    <a:cubicBezTo>
                      <a:pt x="42" y="16"/>
                      <a:pt x="43" y="17"/>
                      <a:pt x="43" y="17"/>
                    </a:cubicBezTo>
                    <a:cubicBezTo>
                      <a:pt x="45" y="18"/>
                      <a:pt x="46" y="19"/>
                      <a:pt x="48" y="19"/>
                    </a:cubicBezTo>
                    <a:cubicBezTo>
                      <a:pt x="49" y="19"/>
                      <a:pt x="49" y="19"/>
                      <a:pt x="49" y="18"/>
                    </a:cubicBezTo>
                    <a:cubicBezTo>
                      <a:pt x="49" y="14"/>
                      <a:pt x="48" y="9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7" y="3"/>
                      <a:pt x="47" y="3"/>
                      <a:pt x="47" y="3"/>
                    </a:cubicBezTo>
                    <a:cubicBezTo>
                      <a:pt x="53" y="14"/>
                      <a:pt x="52" y="28"/>
                      <a:pt x="43" y="37"/>
                    </a:cubicBezTo>
                    <a:cubicBezTo>
                      <a:pt x="34" y="46"/>
                      <a:pt x="20" y="48"/>
                      <a:pt x="9" y="42"/>
                    </a:cubicBezTo>
                    <a:close/>
                    <a:moveTo>
                      <a:pt x="48" y="21"/>
                    </a:moveTo>
                    <a:cubicBezTo>
                      <a:pt x="46" y="21"/>
                      <a:pt x="44" y="20"/>
                      <a:pt x="42" y="19"/>
                    </a:cubicBezTo>
                    <a:cubicBezTo>
                      <a:pt x="42" y="18"/>
                      <a:pt x="41" y="19"/>
                      <a:pt x="41" y="19"/>
                    </a:cubicBezTo>
                    <a:cubicBezTo>
                      <a:pt x="39" y="22"/>
                      <a:pt x="37" y="24"/>
                      <a:pt x="35" y="27"/>
                    </a:cubicBezTo>
                    <a:cubicBezTo>
                      <a:pt x="35" y="27"/>
                      <a:pt x="35" y="27"/>
                      <a:pt x="35" y="28"/>
                    </a:cubicBezTo>
                    <a:cubicBezTo>
                      <a:pt x="42" y="34"/>
                      <a:pt x="42" y="34"/>
                      <a:pt x="42" y="34"/>
                    </a:cubicBezTo>
                    <a:cubicBezTo>
                      <a:pt x="42" y="35"/>
                      <a:pt x="42" y="35"/>
                      <a:pt x="42" y="35"/>
                    </a:cubicBezTo>
                    <a:cubicBezTo>
                      <a:pt x="42" y="35"/>
                      <a:pt x="43" y="35"/>
                      <a:pt x="43" y="34"/>
                    </a:cubicBezTo>
                    <a:cubicBezTo>
                      <a:pt x="46" y="31"/>
                      <a:pt x="48" y="27"/>
                      <a:pt x="49" y="22"/>
                    </a:cubicBezTo>
                    <a:cubicBezTo>
                      <a:pt x="49" y="22"/>
                      <a:pt x="49" y="21"/>
                      <a:pt x="48" y="2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277" name="Google Shape;277;p22"/>
          <p:cNvSpPr/>
          <p:nvPr/>
        </p:nvSpPr>
        <p:spPr>
          <a:xfrm>
            <a:off x="1611583" y="3758501"/>
            <a:ext cx="4116726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278" name="Google Shape;278;p22"/>
          <p:cNvGrpSpPr/>
          <p:nvPr/>
        </p:nvGrpSpPr>
        <p:grpSpPr>
          <a:xfrm>
            <a:off x="764502" y="4936293"/>
            <a:ext cx="684182" cy="689049"/>
            <a:chOff x="764502" y="4936293"/>
            <a:chExt cx="684182" cy="689049"/>
          </a:xfrm>
        </p:grpSpPr>
        <p:sp>
          <p:nvSpPr>
            <p:cNvPr id="279" name="Google Shape;279;p22"/>
            <p:cNvSpPr/>
            <p:nvPr/>
          </p:nvSpPr>
          <p:spPr>
            <a:xfrm>
              <a:off x="764502" y="4936293"/>
              <a:ext cx="684182" cy="689049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280" name="Google Shape;280;p22"/>
            <p:cNvGrpSpPr/>
            <p:nvPr/>
          </p:nvGrpSpPr>
          <p:grpSpPr>
            <a:xfrm>
              <a:off x="971618" y="5101571"/>
              <a:ext cx="279258" cy="356165"/>
              <a:chOff x="0" y="0"/>
              <a:chExt cx="120" cy="153"/>
            </a:xfrm>
          </p:grpSpPr>
          <p:sp>
            <p:nvSpPr>
              <p:cNvPr id="281" name="Google Shape;281;p22"/>
              <p:cNvSpPr/>
              <p:nvPr/>
            </p:nvSpPr>
            <p:spPr>
              <a:xfrm>
                <a:off x="0" y="0"/>
                <a:ext cx="116" cy="116"/>
              </a:xfrm>
              <a:custGeom>
                <a:rect b="b" l="l" r="r" t="t"/>
                <a:pathLst>
                  <a:path extrusionOk="0" h="66" w="66">
                    <a:moveTo>
                      <a:pt x="16" y="61"/>
                    </a:moveTo>
                    <a:cubicBezTo>
                      <a:pt x="14" y="60"/>
                      <a:pt x="13" y="59"/>
                      <a:pt x="11" y="57"/>
                    </a:cubicBezTo>
                    <a:cubicBezTo>
                      <a:pt x="11" y="57"/>
                      <a:pt x="11" y="57"/>
                      <a:pt x="10" y="57"/>
                    </a:cubicBezTo>
                    <a:cubicBezTo>
                      <a:pt x="10" y="58"/>
                      <a:pt x="10" y="58"/>
                      <a:pt x="10" y="58"/>
                    </a:cubicBezTo>
                    <a:cubicBezTo>
                      <a:pt x="9" y="58"/>
                      <a:pt x="9" y="59"/>
                      <a:pt x="9" y="59"/>
                    </a:cubicBezTo>
                    <a:cubicBezTo>
                      <a:pt x="10" y="61"/>
                      <a:pt x="10" y="63"/>
                      <a:pt x="9" y="64"/>
                    </a:cubicBezTo>
                    <a:cubicBezTo>
                      <a:pt x="7" y="66"/>
                      <a:pt x="4" y="66"/>
                      <a:pt x="2" y="64"/>
                    </a:cubicBezTo>
                    <a:cubicBezTo>
                      <a:pt x="0" y="63"/>
                      <a:pt x="0" y="60"/>
                      <a:pt x="2" y="58"/>
                    </a:cubicBezTo>
                    <a:cubicBezTo>
                      <a:pt x="3" y="56"/>
                      <a:pt x="6" y="56"/>
                      <a:pt x="7" y="57"/>
                    </a:cubicBezTo>
                    <a:cubicBezTo>
                      <a:pt x="8" y="57"/>
                      <a:pt x="8" y="57"/>
                      <a:pt x="8" y="57"/>
                    </a:cubicBezTo>
                    <a:cubicBezTo>
                      <a:pt x="9" y="55"/>
                      <a:pt x="11" y="54"/>
                      <a:pt x="12" y="53"/>
                    </a:cubicBezTo>
                    <a:cubicBezTo>
                      <a:pt x="12" y="53"/>
                      <a:pt x="12" y="52"/>
                      <a:pt x="12" y="52"/>
                    </a:cubicBezTo>
                    <a:cubicBezTo>
                      <a:pt x="2" y="41"/>
                      <a:pt x="2" y="24"/>
                      <a:pt x="13" y="13"/>
                    </a:cubicBezTo>
                    <a:cubicBezTo>
                      <a:pt x="24" y="2"/>
                      <a:pt x="41" y="3"/>
                      <a:pt x="52" y="12"/>
                    </a:cubicBezTo>
                    <a:cubicBezTo>
                      <a:pt x="52" y="12"/>
                      <a:pt x="53" y="12"/>
                      <a:pt x="53" y="12"/>
                    </a:cubicBezTo>
                    <a:cubicBezTo>
                      <a:pt x="56" y="9"/>
                      <a:pt x="56" y="9"/>
                      <a:pt x="56" y="9"/>
                    </a:cubicBezTo>
                    <a:cubicBezTo>
                      <a:pt x="57" y="8"/>
                      <a:pt x="57" y="8"/>
                      <a:pt x="57" y="8"/>
                    </a:cubicBezTo>
                    <a:cubicBezTo>
                      <a:pt x="56" y="6"/>
                      <a:pt x="56" y="4"/>
                      <a:pt x="57" y="2"/>
                    </a:cubicBezTo>
                    <a:cubicBezTo>
                      <a:pt x="59" y="0"/>
                      <a:pt x="62" y="0"/>
                      <a:pt x="64" y="2"/>
                    </a:cubicBezTo>
                    <a:cubicBezTo>
                      <a:pt x="66" y="4"/>
                      <a:pt x="66" y="7"/>
                      <a:pt x="64" y="9"/>
                    </a:cubicBezTo>
                    <a:cubicBezTo>
                      <a:pt x="63" y="10"/>
                      <a:pt x="60" y="11"/>
                      <a:pt x="59" y="10"/>
                    </a:cubicBezTo>
                    <a:cubicBezTo>
                      <a:pt x="58" y="10"/>
                      <a:pt x="58" y="10"/>
                      <a:pt x="58" y="10"/>
                    </a:cubicBezTo>
                    <a:cubicBezTo>
                      <a:pt x="57" y="11"/>
                      <a:pt x="57" y="11"/>
                      <a:pt x="57" y="11"/>
                    </a:cubicBezTo>
                    <a:cubicBezTo>
                      <a:pt x="57" y="11"/>
                      <a:pt x="57" y="11"/>
                      <a:pt x="57" y="12"/>
                    </a:cubicBezTo>
                    <a:cubicBezTo>
                      <a:pt x="58" y="13"/>
                      <a:pt x="60" y="15"/>
                      <a:pt x="61" y="16"/>
                    </a:cubicBezTo>
                    <a:cubicBezTo>
                      <a:pt x="59" y="18"/>
                      <a:pt x="59" y="18"/>
                      <a:pt x="59" y="18"/>
                    </a:cubicBezTo>
                    <a:cubicBezTo>
                      <a:pt x="58" y="16"/>
                      <a:pt x="57" y="15"/>
                      <a:pt x="56" y="13"/>
                    </a:cubicBezTo>
                    <a:cubicBezTo>
                      <a:pt x="56" y="13"/>
                      <a:pt x="55" y="13"/>
                      <a:pt x="55" y="13"/>
                    </a:cubicBezTo>
                    <a:cubicBezTo>
                      <a:pt x="55" y="13"/>
                      <a:pt x="55" y="13"/>
                      <a:pt x="55" y="13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4"/>
                      <a:pt x="54" y="14"/>
                      <a:pt x="54" y="15"/>
                    </a:cubicBezTo>
                    <a:cubicBezTo>
                      <a:pt x="55" y="16"/>
                      <a:pt x="57" y="18"/>
                      <a:pt x="57" y="19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3" y="23"/>
                      <a:pt x="53" y="23"/>
                      <a:pt x="53" y="23"/>
                    </a:cubicBezTo>
                    <a:cubicBezTo>
                      <a:pt x="54" y="21"/>
                      <a:pt x="54" y="18"/>
                      <a:pt x="53" y="16"/>
                    </a:cubicBezTo>
                    <a:cubicBezTo>
                      <a:pt x="53" y="16"/>
                      <a:pt x="52" y="16"/>
                      <a:pt x="52" y="16"/>
                    </a:cubicBezTo>
                    <a:cubicBezTo>
                      <a:pt x="52" y="16"/>
                      <a:pt x="52" y="16"/>
                      <a:pt x="51" y="16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6"/>
                      <a:pt x="45" y="28"/>
                      <a:pt x="47" y="29"/>
                    </a:cubicBezTo>
                    <a:cubicBezTo>
                      <a:pt x="46" y="31"/>
                      <a:pt x="46" y="31"/>
                      <a:pt x="46" y="31"/>
                    </a:cubicBezTo>
                    <a:cubicBezTo>
                      <a:pt x="44" y="30"/>
                      <a:pt x="43" y="29"/>
                      <a:pt x="42" y="27"/>
                    </a:cubicBezTo>
                    <a:cubicBezTo>
                      <a:pt x="41" y="27"/>
                      <a:pt x="41" y="27"/>
                      <a:pt x="40" y="27"/>
                    </a:cubicBezTo>
                    <a:cubicBezTo>
                      <a:pt x="35" y="33"/>
                      <a:pt x="35" y="33"/>
                      <a:pt x="35" y="33"/>
                    </a:cubicBezTo>
                    <a:cubicBezTo>
                      <a:pt x="35" y="33"/>
                      <a:pt x="35" y="34"/>
                      <a:pt x="35" y="34"/>
                    </a:cubicBezTo>
                    <a:cubicBezTo>
                      <a:pt x="39" y="38"/>
                      <a:pt x="39" y="38"/>
                      <a:pt x="39" y="38"/>
                    </a:cubicBezTo>
                    <a:cubicBezTo>
                      <a:pt x="38" y="39"/>
                      <a:pt x="38" y="39"/>
                      <a:pt x="38" y="39"/>
                    </a:cubicBezTo>
                    <a:cubicBezTo>
                      <a:pt x="34" y="35"/>
                      <a:pt x="34" y="35"/>
                      <a:pt x="34" y="35"/>
                    </a:cubicBezTo>
                    <a:cubicBezTo>
                      <a:pt x="33" y="35"/>
                      <a:pt x="33" y="35"/>
                      <a:pt x="32" y="35"/>
                    </a:cubicBezTo>
                    <a:cubicBezTo>
                      <a:pt x="27" y="41"/>
                      <a:pt x="27" y="41"/>
                      <a:pt x="27" y="41"/>
                    </a:cubicBezTo>
                    <a:cubicBezTo>
                      <a:pt x="27" y="41"/>
                      <a:pt x="27" y="42"/>
                      <a:pt x="27" y="42"/>
                    </a:cubicBezTo>
                    <a:cubicBezTo>
                      <a:pt x="28" y="43"/>
                      <a:pt x="30" y="45"/>
                      <a:pt x="31" y="46"/>
                    </a:cubicBezTo>
                    <a:cubicBezTo>
                      <a:pt x="29" y="48"/>
                      <a:pt x="29" y="48"/>
                      <a:pt x="29" y="48"/>
                    </a:cubicBezTo>
                    <a:cubicBezTo>
                      <a:pt x="28" y="46"/>
                      <a:pt x="27" y="45"/>
                      <a:pt x="26" y="43"/>
                    </a:cubicBezTo>
                    <a:cubicBezTo>
                      <a:pt x="25" y="43"/>
                      <a:pt x="25" y="43"/>
                      <a:pt x="24" y="43"/>
                    </a:cubicBezTo>
                    <a:cubicBezTo>
                      <a:pt x="16" y="52"/>
                      <a:pt x="16" y="52"/>
                      <a:pt x="16" y="52"/>
                    </a:cubicBezTo>
                    <a:cubicBezTo>
                      <a:pt x="16" y="52"/>
                      <a:pt x="16" y="53"/>
                      <a:pt x="16" y="53"/>
                    </a:cubicBezTo>
                    <a:cubicBezTo>
                      <a:pt x="18" y="54"/>
                      <a:pt x="21" y="54"/>
                      <a:pt x="23" y="54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19" y="58"/>
                      <a:pt x="19" y="58"/>
                      <a:pt x="19" y="58"/>
                    </a:cubicBezTo>
                    <a:cubicBezTo>
                      <a:pt x="17" y="57"/>
                      <a:pt x="16" y="56"/>
                      <a:pt x="14" y="54"/>
                    </a:cubicBezTo>
                    <a:cubicBezTo>
                      <a:pt x="14" y="54"/>
                      <a:pt x="14" y="54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6"/>
                      <a:pt x="13" y="56"/>
                      <a:pt x="13" y="56"/>
                    </a:cubicBezTo>
                    <a:cubicBezTo>
                      <a:pt x="14" y="57"/>
                      <a:pt x="16" y="58"/>
                      <a:pt x="17" y="59"/>
                    </a:cubicBezTo>
                    <a:lnTo>
                      <a:pt x="16" y="61"/>
                    </a:lnTo>
                    <a:close/>
                    <a:moveTo>
                      <a:pt x="39" y="25"/>
                    </a:moveTo>
                    <a:cubicBezTo>
                      <a:pt x="37" y="22"/>
                      <a:pt x="35" y="20"/>
                      <a:pt x="33" y="18"/>
                    </a:cubicBezTo>
                    <a:cubicBezTo>
                      <a:pt x="33" y="17"/>
                      <a:pt x="33" y="17"/>
                      <a:pt x="32" y="17"/>
                    </a:cubicBezTo>
                    <a:cubicBezTo>
                      <a:pt x="30" y="19"/>
                      <a:pt x="27" y="21"/>
                      <a:pt x="25" y="23"/>
                    </a:cubicBezTo>
                    <a:cubicBezTo>
                      <a:pt x="25" y="23"/>
                      <a:pt x="25" y="23"/>
                      <a:pt x="25" y="23"/>
                    </a:cubicBezTo>
                    <a:cubicBezTo>
                      <a:pt x="25" y="24"/>
                      <a:pt x="25" y="24"/>
                      <a:pt x="25" y="24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3" y="32"/>
                      <a:pt x="33" y="32"/>
                      <a:pt x="34" y="31"/>
                    </a:cubicBezTo>
                    <a:cubicBezTo>
                      <a:pt x="39" y="26"/>
                      <a:pt x="39" y="26"/>
                      <a:pt x="39" y="26"/>
                    </a:cubicBezTo>
                    <a:cubicBezTo>
                      <a:pt x="39" y="26"/>
                      <a:pt x="39" y="25"/>
                      <a:pt x="39" y="25"/>
                    </a:cubicBezTo>
                    <a:close/>
                    <a:moveTo>
                      <a:pt x="32" y="14"/>
                    </a:moveTo>
                    <a:cubicBezTo>
                      <a:pt x="31" y="12"/>
                      <a:pt x="30" y="10"/>
                      <a:pt x="29" y="8"/>
                    </a:cubicBezTo>
                    <a:cubicBezTo>
                      <a:pt x="29" y="8"/>
                      <a:pt x="29" y="7"/>
                      <a:pt x="28" y="8"/>
                    </a:cubicBezTo>
                    <a:cubicBezTo>
                      <a:pt x="24" y="8"/>
                      <a:pt x="19" y="10"/>
                      <a:pt x="16" y="13"/>
                    </a:cubicBezTo>
                    <a:cubicBezTo>
                      <a:pt x="15" y="14"/>
                      <a:pt x="15" y="14"/>
                      <a:pt x="16" y="15"/>
                    </a:cubicBezTo>
                    <a:cubicBezTo>
                      <a:pt x="23" y="21"/>
                      <a:pt x="23" y="21"/>
                      <a:pt x="23" y="21"/>
                    </a:cubicBezTo>
                    <a:cubicBezTo>
                      <a:pt x="23" y="22"/>
                      <a:pt x="23" y="22"/>
                      <a:pt x="24" y="21"/>
                    </a:cubicBezTo>
                    <a:cubicBezTo>
                      <a:pt x="26" y="19"/>
                      <a:pt x="29" y="17"/>
                      <a:pt x="31" y="16"/>
                    </a:cubicBezTo>
                    <a:cubicBezTo>
                      <a:pt x="32" y="15"/>
                      <a:pt x="32" y="15"/>
                      <a:pt x="32" y="14"/>
                    </a:cubicBezTo>
                    <a:close/>
                    <a:moveTo>
                      <a:pt x="31" y="8"/>
                    </a:moveTo>
                    <a:cubicBezTo>
                      <a:pt x="32" y="10"/>
                      <a:pt x="32" y="12"/>
                      <a:pt x="33" y="13"/>
                    </a:cubicBezTo>
                    <a:cubicBezTo>
                      <a:pt x="34" y="14"/>
                      <a:pt x="34" y="14"/>
                      <a:pt x="34" y="14"/>
                    </a:cubicBezTo>
                    <a:cubicBezTo>
                      <a:pt x="38" y="12"/>
                      <a:pt x="42" y="11"/>
                      <a:pt x="45" y="11"/>
                    </a:cubicBezTo>
                    <a:cubicBezTo>
                      <a:pt x="45" y="11"/>
                      <a:pt x="46" y="10"/>
                      <a:pt x="45" y="10"/>
                    </a:cubicBezTo>
                    <a:cubicBezTo>
                      <a:pt x="41" y="8"/>
                      <a:pt x="37" y="7"/>
                      <a:pt x="32" y="7"/>
                    </a:cubicBezTo>
                    <a:cubicBezTo>
                      <a:pt x="31" y="7"/>
                      <a:pt x="31" y="8"/>
                      <a:pt x="31" y="8"/>
                    </a:cubicBezTo>
                    <a:close/>
                    <a:moveTo>
                      <a:pt x="35" y="17"/>
                    </a:moveTo>
                    <a:cubicBezTo>
                      <a:pt x="37" y="19"/>
                      <a:pt x="38" y="21"/>
                      <a:pt x="40" y="23"/>
                    </a:cubicBezTo>
                    <a:cubicBezTo>
                      <a:pt x="41" y="24"/>
                      <a:pt x="41" y="24"/>
                      <a:pt x="42" y="23"/>
                    </a:cubicBezTo>
                    <a:cubicBezTo>
                      <a:pt x="50" y="15"/>
                      <a:pt x="50" y="15"/>
                      <a:pt x="50" y="15"/>
                    </a:cubicBezTo>
                    <a:cubicBezTo>
                      <a:pt x="50" y="15"/>
                      <a:pt x="50" y="14"/>
                      <a:pt x="50" y="14"/>
                    </a:cubicBezTo>
                    <a:cubicBezTo>
                      <a:pt x="50" y="14"/>
                      <a:pt x="50" y="14"/>
                      <a:pt x="50" y="14"/>
                    </a:cubicBezTo>
                    <a:cubicBezTo>
                      <a:pt x="46" y="11"/>
                      <a:pt x="40" y="13"/>
                      <a:pt x="36" y="15"/>
                    </a:cubicBezTo>
                    <a:cubicBezTo>
                      <a:pt x="35" y="16"/>
                      <a:pt x="35" y="16"/>
                      <a:pt x="35" y="17"/>
                    </a:cubicBezTo>
                    <a:close/>
                    <a:moveTo>
                      <a:pt x="8" y="29"/>
                    </a:moveTo>
                    <a:cubicBezTo>
                      <a:pt x="10" y="30"/>
                      <a:pt x="12" y="31"/>
                      <a:pt x="14" y="32"/>
                    </a:cubicBezTo>
                    <a:cubicBezTo>
                      <a:pt x="15" y="32"/>
                      <a:pt x="15" y="32"/>
                      <a:pt x="15" y="32"/>
                    </a:cubicBezTo>
                    <a:cubicBezTo>
                      <a:pt x="17" y="29"/>
                      <a:pt x="19" y="26"/>
                      <a:pt x="21" y="24"/>
                    </a:cubicBezTo>
                    <a:cubicBezTo>
                      <a:pt x="21" y="24"/>
                      <a:pt x="21" y="23"/>
                      <a:pt x="21" y="23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4" y="16"/>
                      <a:pt x="14" y="16"/>
                      <a:pt x="13" y="16"/>
                    </a:cubicBezTo>
                    <a:cubicBezTo>
                      <a:pt x="10" y="20"/>
                      <a:pt x="8" y="24"/>
                      <a:pt x="7" y="28"/>
                    </a:cubicBezTo>
                    <a:cubicBezTo>
                      <a:pt x="7" y="29"/>
                      <a:pt x="7" y="29"/>
                      <a:pt x="8" y="29"/>
                    </a:cubicBezTo>
                    <a:close/>
                    <a:moveTo>
                      <a:pt x="7" y="32"/>
                    </a:moveTo>
                    <a:cubicBezTo>
                      <a:pt x="7" y="37"/>
                      <a:pt x="8" y="41"/>
                      <a:pt x="10" y="46"/>
                    </a:cubicBezTo>
                    <a:cubicBezTo>
                      <a:pt x="10" y="46"/>
                      <a:pt x="10" y="46"/>
                      <a:pt x="10" y="45"/>
                    </a:cubicBezTo>
                    <a:cubicBezTo>
                      <a:pt x="10" y="42"/>
                      <a:pt x="12" y="38"/>
                      <a:pt x="13" y="35"/>
                    </a:cubicBezTo>
                    <a:cubicBezTo>
                      <a:pt x="14" y="34"/>
                      <a:pt x="14" y="34"/>
                      <a:pt x="13" y="34"/>
                    </a:cubicBezTo>
                    <a:cubicBezTo>
                      <a:pt x="11" y="33"/>
                      <a:pt x="10" y="32"/>
                      <a:pt x="8" y="31"/>
                    </a:cubicBezTo>
                    <a:cubicBezTo>
                      <a:pt x="7" y="31"/>
                      <a:pt x="7" y="32"/>
                      <a:pt x="7" y="32"/>
                    </a:cubicBezTo>
                    <a:close/>
                    <a:moveTo>
                      <a:pt x="17" y="34"/>
                    </a:moveTo>
                    <a:cubicBezTo>
                      <a:pt x="20" y="35"/>
                      <a:pt x="22" y="37"/>
                      <a:pt x="24" y="39"/>
                    </a:cubicBezTo>
                    <a:cubicBezTo>
                      <a:pt x="25" y="40"/>
                      <a:pt x="25" y="40"/>
                      <a:pt x="26" y="39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4"/>
                      <a:pt x="31" y="33"/>
                      <a:pt x="31" y="33"/>
                    </a:cubicBezTo>
                    <a:cubicBezTo>
                      <a:pt x="24" y="25"/>
                      <a:pt x="24" y="25"/>
                      <a:pt x="24" y="25"/>
                    </a:cubicBezTo>
                    <a:cubicBezTo>
                      <a:pt x="23" y="25"/>
                      <a:pt x="23" y="25"/>
                      <a:pt x="22" y="25"/>
                    </a:cubicBezTo>
                    <a:cubicBezTo>
                      <a:pt x="20" y="28"/>
                      <a:pt x="18" y="30"/>
                      <a:pt x="17" y="33"/>
                    </a:cubicBezTo>
                    <a:cubicBezTo>
                      <a:pt x="17" y="33"/>
                      <a:pt x="17" y="33"/>
                      <a:pt x="17" y="34"/>
                    </a:cubicBezTo>
                    <a:close/>
                    <a:moveTo>
                      <a:pt x="23" y="41"/>
                    </a:moveTo>
                    <a:cubicBezTo>
                      <a:pt x="21" y="39"/>
                      <a:pt x="19" y="37"/>
                      <a:pt x="16" y="36"/>
                    </a:cubicBezTo>
                    <a:cubicBezTo>
                      <a:pt x="16" y="35"/>
                      <a:pt x="15" y="35"/>
                      <a:pt x="15" y="36"/>
                    </a:cubicBezTo>
                    <a:cubicBezTo>
                      <a:pt x="13" y="40"/>
                      <a:pt x="11" y="46"/>
                      <a:pt x="13" y="50"/>
                    </a:cubicBezTo>
                    <a:cubicBezTo>
                      <a:pt x="13" y="51"/>
                      <a:pt x="14" y="51"/>
                      <a:pt x="15" y="50"/>
                    </a:cubicBezTo>
                    <a:cubicBezTo>
                      <a:pt x="23" y="42"/>
                      <a:pt x="23" y="42"/>
                      <a:pt x="23" y="42"/>
                    </a:cubicBezTo>
                    <a:cubicBezTo>
                      <a:pt x="23" y="42"/>
                      <a:pt x="23" y="41"/>
                      <a:pt x="23" y="4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82" name="Google Shape;282;p22"/>
              <p:cNvSpPr/>
              <p:nvPr/>
            </p:nvSpPr>
            <p:spPr>
              <a:xfrm>
                <a:off x="18" y="28"/>
                <a:ext cx="102" cy="125"/>
              </a:xfrm>
              <a:custGeom>
                <a:rect b="b" l="l" r="r" t="t"/>
                <a:pathLst>
                  <a:path extrusionOk="0" h="71" w="58">
                    <a:moveTo>
                      <a:pt x="40" y="36"/>
                    </a:moveTo>
                    <a:cubicBezTo>
                      <a:pt x="34" y="29"/>
                      <a:pt x="34" y="29"/>
                      <a:pt x="34" y="29"/>
                    </a:cubicBezTo>
                    <a:cubicBezTo>
                      <a:pt x="33" y="29"/>
                      <a:pt x="33" y="29"/>
                      <a:pt x="32" y="29"/>
                    </a:cubicBezTo>
                    <a:cubicBezTo>
                      <a:pt x="30" y="32"/>
                      <a:pt x="27" y="33"/>
                      <a:pt x="25" y="35"/>
                    </a:cubicBezTo>
                    <a:cubicBezTo>
                      <a:pt x="24" y="35"/>
                      <a:pt x="24" y="36"/>
                      <a:pt x="24" y="36"/>
                    </a:cubicBezTo>
                    <a:cubicBezTo>
                      <a:pt x="26" y="38"/>
                      <a:pt x="26" y="40"/>
                      <a:pt x="27" y="42"/>
                    </a:cubicBezTo>
                    <a:cubicBezTo>
                      <a:pt x="27" y="43"/>
                      <a:pt x="27" y="43"/>
                      <a:pt x="28" y="43"/>
                    </a:cubicBezTo>
                    <a:cubicBezTo>
                      <a:pt x="32" y="42"/>
                      <a:pt x="37" y="40"/>
                      <a:pt x="40" y="37"/>
                    </a:cubicBezTo>
                    <a:cubicBezTo>
                      <a:pt x="41" y="37"/>
                      <a:pt x="41" y="36"/>
                      <a:pt x="40" y="36"/>
                    </a:cubicBezTo>
                    <a:close/>
                    <a:moveTo>
                      <a:pt x="6" y="45"/>
                    </a:moveTo>
                    <a:cubicBezTo>
                      <a:pt x="7" y="43"/>
                      <a:pt x="7" y="43"/>
                      <a:pt x="7" y="43"/>
                    </a:cubicBezTo>
                    <a:cubicBezTo>
                      <a:pt x="19" y="50"/>
                      <a:pt x="34" y="49"/>
                      <a:pt x="44" y="39"/>
                    </a:cubicBezTo>
                    <a:cubicBezTo>
                      <a:pt x="54" y="29"/>
                      <a:pt x="56" y="13"/>
                      <a:pt x="49" y="2"/>
                    </a:cubicBezTo>
                    <a:cubicBezTo>
                      <a:pt x="51" y="0"/>
                      <a:pt x="51" y="0"/>
                      <a:pt x="51" y="0"/>
                    </a:cubicBezTo>
                    <a:cubicBezTo>
                      <a:pt x="58" y="13"/>
                      <a:pt x="57" y="29"/>
                      <a:pt x="46" y="40"/>
                    </a:cubicBezTo>
                    <a:cubicBezTo>
                      <a:pt x="40" y="46"/>
                      <a:pt x="33" y="49"/>
                      <a:pt x="26" y="50"/>
                    </a:cubicBezTo>
                    <a:cubicBezTo>
                      <a:pt x="25" y="50"/>
                      <a:pt x="25" y="50"/>
                      <a:pt x="25" y="50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9" y="54"/>
                      <a:pt x="29" y="59"/>
                      <a:pt x="25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5" y="63"/>
                      <a:pt x="25" y="63"/>
                      <a:pt x="25" y="63"/>
                    </a:cubicBezTo>
                    <a:cubicBezTo>
                      <a:pt x="25" y="63"/>
                      <a:pt x="25" y="63"/>
                      <a:pt x="26" y="63"/>
                    </a:cubicBezTo>
                    <a:cubicBezTo>
                      <a:pt x="32" y="64"/>
                      <a:pt x="40" y="66"/>
                      <a:pt x="45" y="69"/>
                    </a:cubicBezTo>
                    <a:cubicBezTo>
                      <a:pt x="46" y="70"/>
                      <a:pt x="46" y="71"/>
                      <a:pt x="45" y="71"/>
                    </a:cubicBezTo>
                    <a:cubicBezTo>
                      <a:pt x="1" y="71"/>
                      <a:pt x="1" y="71"/>
                      <a:pt x="1" y="71"/>
                    </a:cubicBezTo>
                    <a:cubicBezTo>
                      <a:pt x="0" y="71"/>
                      <a:pt x="0" y="70"/>
                      <a:pt x="1" y="69"/>
                    </a:cubicBezTo>
                    <a:cubicBezTo>
                      <a:pt x="6" y="66"/>
                      <a:pt x="14" y="64"/>
                      <a:pt x="20" y="63"/>
                    </a:cubicBezTo>
                    <a:cubicBezTo>
                      <a:pt x="21" y="63"/>
                      <a:pt x="21" y="63"/>
                      <a:pt x="21" y="63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17" y="59"/>
                      <a:pt x="17" y="54"/>
                      <a:pt x="21" y="52"/>
                    </a:cubicBezTo>
                    <a:cubicBezTo>
                      <a:pt x="21" y="52"/>
                      <a:pt x="21" y="52"/>
                      <a:pt x="21" y="52"/>
                    </a:cubicBezTo>
                    <a:cubicBezTo>
                      <a:pt x="21" y="50"/>
                      <a:pt x="21" y="50"/>
                      <a:pt x="21" y="50"/>
                    </a:cubicBezTo>
                    <a:cubicBezTo>
                      <a:pt x="21" y="50"/>
                      <a:pt x="21" y="50"/>
                      <a:pt x="20" y="50"/>
                    </a:cubicBezTo>
                    <a:cubicBezTo>
                      <a:pt x="15" y="49"/>
                      <a:pt x="10" y="48"/>
                      <a:pt x="6" y="45"/>
                    </a:cubicBezTo>
                    <a:close/>
                    <a:moveTo>
                      <a:pt x="9" y="42"/>
                    </a:moveTo>
                    <a:cubicBezTo>
                      <a:pt x="11" y="40"/>
                      <a:pt x="11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5" y="43"/>
                      <a:pt x="19" y="44"/>
                      <a:pt x="24" y="43"/>
                    </a:cubicBezTo>
                    <a:cubicBezTo>
                      <a:pt x="25" y="43"/>
                      <a:pt x="25" y="43"/>
                      <a:pt x="25" y="42"/>
                    </a:cubicBezTo>
                    <a:cubicBezTo>
                      <a:pt x="24" y="41"/>
                      <a:pt x="24" y="39"/>
                      <a:pt x="23" y="37"/>
                    </a:cubicBezTo>
                    <a:cubicBezTo>
                      <a:pt x="22" y="37"/>
                      <a:pt x="22" y="37"/>
                      <a:pt x="22" y="37"/>
                    </a:cubicBezTo>
                    <a:cubicBezTo>
                      <a:pt x="18" y="39"/>
                      <a:pt x="15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6" y="37"/>
                      <a:pt x="18" y="36"/>
                      <a:pt x="20" y="35"/>
                    </a:cubicBezTo>
                    <a:cubicBezTo>
                      <a:pt x="21" y="35"/>
                      <a:pt x="21" y="34"/>
                      <a:pt x="21" y="34"/>
                    </a:cubicBezTo>
                    <a:cubicBezTo>
                      <a:pt x="20" y="33"/>
                      <a:pt x="20" y="32"/>
                      <a:pt x="19" y="32"/>
                    </a:cubicBezTo>
                    <a:cubicBezTo>
                      <a:pt x="21" y="30"/>
                      <a:pt x="21" y="30"/>
                      <a:pt x="21" y="30"/>
                    </a:cubicBezTo>
                    <a:cubicBezTo>
                      <a:pt x="21" y="31"/>
                      <a:pt x="22" y="32"/>
                      <a:pt x="23" y="33"/>
                    </a:cubicBezTo>
                    <a:cubicBezTo>
                      <a:pt x="23" y="33"/>
                      <a:pt x="23" y="34"/>
                      <a:pt x="24" y="33"/>
                    </a:cubicBezTo>
                    <a:cubicBezTo>
                      <a:pt x="26" y="32"/>
                      <a:pt x="29" y="30"/>
                      <a:pt x="31" y="28"/>
                    </a:cubicBezTo>
                    <a:cubicBezTo>
                      <a:pt x="31" y="28"/>
                      <a:pt x="31" y="27"/>
                      <a:pt x="31" y="27"/>
                    </a:cubicBezTo>
                    <a:cubicBezTo>
                      <a:pt x="28" y="23"/>
                      <a:pt x="28" y="23"/>
                      <a:pt x="28" y="23"/>
                    </a:cubicBezTo>
                    <a:cubicBezTo>
                      <a:pt x="29" y="22"/>
                      <a:pt x="29" y="22"/>
                      <a:pt x="29" y="22"/>
                    </a:cubicBezTo>
                    <a:cubicBezTo>
                      <a:pt x="32" y="25"/>
                      <a:pt x="32" y="25"/>
                      <a:pt x="32" y="25"/>
                    </a:cubicBezTo>
                    <a:cubicBezTo>
                      <a:pt x="33" y="25"/>
                      <a:pt x="33" y="25"/>
                      <a:pt x="33" y="25"/>
                    </a:cubicBezTo>
                    <a:cubicBezTo>
                      <a:pt x="33" y="25"/>
                      <a:pt x="33" y="25"/>
                      <a:pt x="34" y="25"/>
                    </a:cubicBezTo>
                    <a:cubicBezTo>
                      <a:pt x="36" y="23"/>
                      <a:pt x="38" y="20"/>
                      <a:pt x="39" y="18"/>
                    </a:cubicBezTo>
                    <a:cubicBezTo>
                      <a:pt x="39" y="18"/>
                      <a:pt x="39" y="17"/>
                      <a:pt x="39" y="17"/>
                    </a:cubicBezTo>
                    <a:cubicBezTo>
                      <a:pt x="38" y="16"/>
                      <a:pt x="37" y="16"/>
                      <a:pt x="36" y="15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8" y="14"/>
                      <a:pt x="39" y="15"/>
                      <a:pt x="40" y="15"/>
                    </a:cubicBezTo>
                    <a:cubicBezTo>
                      <a:pt x="40" y="15"/>
                      <a:pt x="41" y="15"/>
                      <a:pt x="41" y="15"/>
                    </a:cubicBezTo>
                    <a:cubicBezTo>
                      <a:pt x="42" y="13"/>
                      <a:pt x="43" y="10"/>
                      <a:pt x="43" y="7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9"/>
                      <a:pt x="44" y="13"/>
                      <a:pt x="43" y="16"/>
                    </a:cubicBezTo>
                    <a:cubicBezTo>
                      <a:pt x="42" y="16"/>
                      <a:pt x="43" y="17"/>
                      <a:pt x="43" y="17"/>
                    </a:cubicBezTo>
                    <a:cubicBezTo>
                      <a:pt x="45" y="18"/>
                      <a:pt x="46" y="19"/>
                      <a:pt x="48" y="19"/>
                    </a:cubicBezTo>
                    <a:cubicBezTo>
                      <a:pt x="49" y="19"/>
                      <a:pt x="49" y="19"/>
                      <a:pt x="49" y="18"/>
                    </a:cubicBezTo>
                    <a:cubicBezTo>
                      <a:pt x="49" y="14"/>
                      <a:pt x="48" y="9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7" y="3"/>
                      <a:pt x="47" y="3"/>
                      <a:pt x="47" y="3"/>
                    </a:cubicBezTo>
                    <a:cubicBezTo>
                      <a:pt x="53" y="14"/>
                      <a:pt x="52" y="28"/>
                      <a:pt x="43" y="37"/>
                    </a:cubicBezTo>
                    <a:cubicBezTo>
                      <a:pt x="34" y="46"/>
                      <a:pt x="20" y="48"/>
                      <a:pt x="9" y="42"/>
                    </a:cubicBezTo>
                    <a:close/>
                    <a:moveTo>
                      <a:pt x="48" y="21"/>
                    </a:moveTo>
                    <a:cubicBezTo>
                      <a:pt x="46" y="21"/>
                      <a:pt x="44" y="20"/>
                      <a:pt x="42" y="19"/>
                    </a:cubicBezTo>
                    <a:cubicBezTo>
                      <a:pt x="42" y="18"/>
                      <a:pt x="41" y="19"/>
                      <a:pt x="41" y="19"/>
                    </a:cubicBezTo>
                    <a:cubicBezTo>
                      <a:pt x="39" y="22"/>
                      <a:pt x="37" y="24"/>
                      <a:pt x="35" y="27"/>
                    </a:cubicBezTo>
                    <a:cubicBezTo>
                      <a:pt x="35" y="27"/>
                      <a:pt x="35" y="27"/>
                      <a:pt x="35" y="28"/>
                    </a:cubicBezTo>
                    <a:cubicBezTo>
                      <a:pt x="42" y="34"/>
                      <a:pt x="42" y="34"/>
                      <a:pt x="42" y="34"/>
                    </a:cubicBezTo>
                    <a:cubicBezTo>
                      <a:pt x="42" y="35"/>
                      <a:pt x="42" y="35"/>
                      <a:pt x="42" y="35"/>
                    </a:cubicBezTo>
                    <a:cubicBezTo>
                      <a:pt x="42" y="35"/>
                      <a:pt x="43" y="35"/>
                      <a:pt x="43" y="34"/>
                    </a:cubicBezTo>
                    <a:cubicBezTo>
                      <a:pt x="46" y="31"/>
                      <a:pt x="48" y="27"/>
                      <a:pt x="49" y="22"/>
                    </a:cubicBezTo>
                    <a:cubicBezTo>
                      <a:pt x="49" y="22"/>
                      <a:pt x="49" y="21"/>
                      <a:pt x="48" y="2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283" name="Google Shape;283;p22"/>
          <p:cNvSpPr/>
          <p:nvPr/>
        </p:nvSpPr>
        <p:spPr>
          <a:xfrm>
            <a:off x="1611583" y="4993046"/>
            <a:ext cx="4116726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284" name="Google Shape;284;p22"/>
          <p:cNvGrpSpPr/>
          <p:nvPr/>
        </p:nvGrpSpPr>
        <p:grpSpPr>
          <a:xfrm>
            <a:off x="6463691" y="1232658"/>
            <a:ext cx="684182" cy="689049"/>
            <a:chOff x="6463691" y="1232658"/>
            <a:chExt cx="684182" cy="689049"/>
          </a:xfrm>
        </p:grpSpPr>
        <p:sp>
          <p:nvSpPr>
            <p:cNvPr id="285" name="Google Shape;285;p22"/>
            <p:cNvSpPr/>
            <p:nvPr/>
          </p:nvSpPr>
          <p:spPr>
            <a:xfrm>
              <a:off x="6463691" y="1232658"/>
              <a:ext cx="684182" cy="689049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286" name="Google Shape;286;p22"/>
            <p:cNvGrpSpPr/>
            <p:nvPr/>
          </p:nvGrpSpPr>
          <p:grpSpPr>
            <a:xfrm>
              <a:off x="6670807" y="1397936"/>
              <a:ext cx="279258" cy="356165"/>
              <a:chOff x="0" y="0"/>
              <a:chExt cx="120" cy="153"/>
            </a:xfrm>
          </p:grpSpPr>
          <p:sp>
            <p:nvSpPr>
              <p:cNvPr id="287" name="Google Shape;287;p22"/>
              <p:cNvSpPr/>
              <p:nvPr/>
            </p:nvSpPr>
            <p:spPr>
              <a:xfrm>
                <a:off x="0" y="0"/>
                <a:ext cx="116" cy="116"/>
              </a:xfrm>
              <a:custGeom>
                <a:rect b="b" l="l" r="r" t="t"/>
                <a:pathLst>
                  <a:path extrusionOk="0" h="66" w="66">
                    <a:moveTo>
                      <a:pt x="16" y="61"/>
                    </a:moveTo>
                    <a:cubicBezTo>
                      <a:pt x="14" y="60"/>
                      <a:pt x="13" y="59"/>
                      <a:pt x="11" y="57"/>
                    </a:cubicBezTo>
                    <a:cubicBezTo>
                      <a:pt x="11" y="57"/>
                      <a:pt x="11" y="57"/>
                      <a:pt x="10" y="57"/>
                    </a:cubicBezTo>
                    <a:cubicBezTo>
                      <a:pt x="10" y="58"/>
                      <a:pt x="10" y="58"/>
                      <a:pt x="10" y="58"/>
                    </a:cubicBezTo>
                    <a:cubicBezTo>
                      <a:pt x="9" y="58"/>
                      <a:pt x="9" y="59"/>
                      <a:pt x="9" y="59"/>
                    </a:cubicBezTo>
                    <a:cubicBezTo>
                      <a:pt x="10" y="61"/>
                      <a:pt x="10" y="63"/>
                      <a:pt x="9" y="64"/>
                    </a:cubicBezTo>
                    <a:cubicBezTo>
                      <a:pt x="7" y="66"/>
                      <a:pt x="4" y="66"/>
                      <a:pt x="2" y="64"/>
                    </a:cubicBezTo>
                    <a:cubicBezTo>
                      <a:pt x="0" y="63"/>
                      <a:pt x="0" y="60"/>
                      <a:pt x="2" y="58"/>
                    </a:cubicBezTo>
                    <a:cubicBezTo>
                      <a:pt x="3" y="56"/>
                      <a:pt x="6" y="56"/>
                      <a:pt x="7" y="57"/>
                    </a:cubicBezTo>
                    <a:cubicBezTo>
                      <a:pt x="8" y="57"/>
                      <a:pt x="8" y="57"/>
                      <a:pt x="8" y="57"/>
                    </a:cubicBezTo>
                    <a:cubicBezTo>
                      <a:pt x="9" y="55"/>
                      <a:pt x="11" y="54"/>
                      <a:pt x="12" y="53"/>
                    </a:cubicBezTo>
                    <a:cubicBezTo>
                      <a:pt x="12" y="53"/>
                      <a:pt x="12" y="52"/>
                      <a:pt x="12" y="52"/>
                    </a:cubicBezTo>
                    <a:cubicBezTo>
                      <a:pt x="2" y="41"/>
                      <a:pt x="2" y="24"/>
                      <a:pt x="13" y="13"/>
                    </a:cubicBezTo>
                    <a:cubicBezTo>
                      <a:pt x="24" y="2"/>
                      <a:pt x="41" y="3"/>
                      <a:pt x="52" y="12"/>
                    </a:cubicBezTo>
                    <a:cubicBezTo>
                      <a:pt x="52" y="12"/>
                      <a:pt x="53" y="12"/>
                      <a:pt x="53" y="12"/>
                    </a:cubicBezTo>
                    <a:cubicBezTo>
                      <a:pt x="56" y="9"/>
                      <a:pt x="56" y="9"/>
                      <a:pt x="56" y="9"/>
                    </a:cubicBezTo>
                    <a:cubicBezTo>
                      <a:pt x="57" y="8"/>
                      <a:pt x="57" y="8"/>
                      <a:pt x="57" y="8"/>
                    </a:cubicBezTo>
                    <a:cubicBezTo>
                      <a:pt x="56" y="6"/>
                      <a:pt x="56" y="4"/>
                      <a:pt x="57" y="2"/>
                    </a:cubicBezTo>
                    <a:cubicBezTo>
                      <a:pt x="59" y="0"/>
                      <a:pt x="62" y="0"/>
                      <a:pt x="64" y="2"/>
                    </a:cubicBezTo>
                    <a:cubicBezTo>
                      <a:pt x="66" y="4"/>
                      <a:pt x="66" y="7"/>
                      <a:pt x="64" y="9"/>
                    </a:cubicBezTo>
                    <a:cubicBezTo>
                      <a:pt x="63" y="10"/>
                      <a:pt x="60" y="11"/>
                      <a:pt x="59" y="10"/>
                    </a:cubicBezTo>
                    <a:cubicBezTo>
                      <a:pt x="58" y="10"/>
                      <a:pt x="58" y="10"/>
                      <a:pt x="58" y="10"/>
                    </a:cubicBezTo>
                    <a:cubicBezTo>
                      <a:pt x="57" y="11"/>
                      <a:pt x="57" y="11"/>
                      <a:pt x="57" y="11"/>
                    </a:cubicBezTo>
                    <a:cubicBezTo>
                      <a:pt x="57" y="11"/>
                      <a:pt x="57" y="11"/>
                      <a:pt x="57" y="12"/>
                    </a:cubicBezTo>
                    <a:cubicBezTo>
                      <a:pt x="58" y="13"/>
                      <a:pt x="60" y="15"/>
                      <a:pt x="61" y="16"/>
                    </a:cubicBezTo>
                    <a:cubicBezTo>
                      <a:pt x="59" y="18"/>
                      <a:pt x="59" y="18"/>
                      <a:pt x="59" y="18"/>
                    </a:cubicBezTo>
                    <a:cubicBezTo>
                      <a:pt x="58" y="16"/>
                      <a:pt x="57" y="15"/>
                      <a:pt x="56" y="13"/>
                    </a:cubicBezTo>
                    <a:cubicBezTo>
                      <a:pt x="56" y="13"/>
                      <a:pt x="55" y="13"/>
                      <a:pt x="55" y="13"/>
                    </a:cubicBezTo>
                    <a:cubicBezTo>
                      <a:pt x="55" y="13"/>
                      <a:pt x="55" y="13"/>
                      <a:pt x="55" y="13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4"/>
                      <a:pt x="54" y="14"/>
                      <a:pt x="54" y="15"/>
                    </a:cubicBezTo>
                    <a:cubicBezTo>
                      <a:pt x="55" y="16"/>
                      <a:pt x="57" y="18"/>
                      <a:pt x="57" y="19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3" y="23"/>
                      <a:pt x="53" y="23"/>
                      <a:pt x="53" y="23"/>
                    </a:cubicBezTo>
                    <a:cubicBezTo>
                      <a:pt x="54" y="21"/>
                      <a:pt x="54" y="18"/>
                      <a:pt x="53" y="16"/>
                    </a:cubicBezTo>
                    <a:cubicBezTo>
                      <a:pt x="53" y="16"/>
                      <a:pt x="52" y="16"/>
                      <a:pt x="52" y="16"/>
                    </a:cubicBezTo>
                    <a:cubicBezTo>
                      <a:pt x="52" y="16"/>
                      <a:pt x="52" y="16"/>
                      <a:pt x="51" y="16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6"/>
                      <a:pt x="45" y="28"/>
                      <a:pt x="47" y="29"/>
                    </a:cubicBezTo>
                    <a:cubicBezTo>
                      <a:pt x="46" y="31"/>
                      <a:pt x="46" y="31"/>
                      <a:pt x="46" y="31"/>
                    </a:cubicBezTo>
                    <a:cubicBezTo>
                      <a:pt x="44" y="30"/>
                      <a:pt x="43" y="29"/>
                      <a:pt x="42" y="27"/>
                    </a:cubicBezTo>
                    <a:cubicBezTo>
                      <a:pt x="41" y="27"/>
                      <a:pt x="41" y="27"/>
                      <a:pt x="40" y="27"/>
                    </a:cubicBezTo>
                    <a:cubicBezTo>
                      <a:pt x="35" y="33"/>
                      <a:pt x="35" y="33"/>
                      <a:pt x="35" y="33"/>
                    </a:cubicBezTo>
                    <a:cubicBezTo>
                      <a:pt x="35" y="33"/>
                      <a:pt x="35" y="34"/>
                      <a:pt x="35" y="34"/>
                    </a:cubicBezTo>
                    <a:cubicBezTo>
                      <a:pt x="39" y="38"/>
                      <a:pt x="39" y="38"/>
                      <a:pt x="39" y="38"/>
                    </a:cubicBezTo>
                    <a:cubicBezTo>
                      <a:pt x="38" y="39"/>
                      <a:pt x="38" y="39"/>
                      <a:pt x="38" y="39"/>
                    </a:cubicBezTo>
                    <a:cubicBezTo>
                      <a:pt x="34" y="35"/>
                      <a:pt x="34" y="35"/>
                      <a:pt x="34" y="35"/>
                    </a:cubicBezTo>
                    <a:cubicBezTo>
                      <a:pt x="33" y="35"/>
                      <a:pt x="33" y="35"/>
                      <a:pt x="32" y="35"/>
                    </a:cubicBezTo>
                    <a:cubicBezTo>
                      <a:pt x="27" y="41"/>
                      <a:pt x="27" y="41"/>
                      <a:pt x="27" y="41"/>
                    </a:cubicBezTo>
                    <a:cubicBezTo>
                      <a:pt x="27" y="41"/>
                      <a:pt x="27" y="42"/>
                      <a:pt x="27" y="42"/>
                    </a:cubicBezTo>
                    <a:cubicBezTo>
                      <a:pt x="28" y="43"/>
                      <a:pt x="30" y="45"/>
                      <a:pt x="31" y="46"/>
                    </a:cubicBezTo>
                    <a:cubicBezTo>
                      <a:pt x="29" y="48"/>
                      <a:pt x="29" y="48"/>
                      <a:pt x="29" y="48"/>
                    </a:cubicBezTo>
                    <a:cubicBezTo>
                      <a:pt x="28" y="46"/>
                      <a:pt x="27" y="45"/>
                      <a:pt x="26" y="43"/>
                    </a:cubicBezTo>
                    <a:cubicBezTo>
                      <a:pt x="25" y="43"/>
                      <a:pt x="25" y="43"/>
                      <a:pt x="24" y="43"/>
                    </a:cubicBezTo>
                    <a:cubicBezTo>
                      <a:pt x="16" y="52"/>
                      <a:pt x="16" y="52"/>
                      <a:pt x="16" y="52"/>
                    </a:cubicBezTo>
                    <a:cubicBezTo>
                      <a:pt x="16" y="52"/>
                      <a:pt x="16" y="53"/>
                      <a:pt x="16" y="53"/>
                    </a:cubicBezTo>
                    <a:cubicBezTo>
                      <a:pt x="18" y="54"/>
                      <a:pt x="21" y="54"/>
                      <a:pt x="23" y="54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19" y="58"/>
                      <a:pt x="19" y="58"/>
                      <a:pt x="19" y="58"/>
                    </a:cubicBezTo>
                    <a:cubicBezTo>
                      <a:pt x="17" y="57"/>
                      <a:pt x="16" y="56"/>
                      <a:pt x="14" y="54"/>
                    </a:cubicBezTo>
                    <a:cubicBezTo>
                      <a:pt x="14" y="54"/>
                      <a:pt x="14" y="54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6"/>
                      <a:pt x="13" y="56"/>
                      <a:pt x="13" y="56"/>
                    </a:cubicBezTo>
                    <a:cubicBezTo>
                      <a:pt x="14" y="57"/>
                      <a:pt x="16" y="58"/>
                      <a:pt x="17" y="59"/>
                    </a:cubicBezTo>
                    <a:lnTo>
                      <a:pt x="16" y="61"/>
                    </a:lnTo>
                    <a:close/>
                    <a:moveTo>
                      <a:pt x="39" y="25"/>
                    </a:moveTo>
                    <a:cubicBezTo>
                      <a:pt x="37" y="22"/>
                      <a:pt x="35" y="20"/>
                      <a:pt x="33" y="18"/>
                    </a:cubicBezTo>
                    <a:cubicBezTo>
                      <a:pt x="33" y="17"/>
                      <a:pt x="33" y="17"/>
                      <a:pt x="32" y="17"/>
                    </a:cubicBezTo>
                    <a:cubicBezTo>
                      <a:pt x="30" y="19"/>
                      <a:pt x="27" y="21"/>
                      <a:pt x="25" y="23"/>
                    </a:cubicBezTo>
                    <a:cubicBezTo>
                      <a:pt x="25" y="23"/>
                      <a:pt x="25" y="23"/>
                      <a:pt x="25" y="23"/>
                    </a:cubicBezTo>
                    <a:cubicBezTo>
                      <a:pt x="25" y="24"/>
                      <a:pt x="25" y="24"/>
                      <a:pt x="25" y="24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3" y="32"/>
                      <a:pt x="33" y="32"/>
                      <a:pt x="34" y="31"/>
                    </a:cubicBezTo>
                    <a:cubicBezTo>
                      <a:pt x="39" y="26"/>
                      <a:pt x="39" y="26"/>
                      <a:pt x="39" y="26"/>
                    </a:cubicBezTo>
                    <a:cubicBezTo>
                      <a:pt x="39" y="26"/>
                      <a:pt x="39" y="25"/>
                      <a:pt x="39" y="25"/>
                    </a:cubicBezTo>
                    <a:close/>
                    <a:moveTo>
                      <a:pt x="32" y="14"/>
                    </a:moveTo>
                    <a:cubicBezTo>
                      <a:pt x="31" y="12"/>
                      <a:pt x="30" y="10"/>
                      <a:pt x="29" y="8"/>
                    </a:cubicBezTo>
                    <a:cubicBezTo>
                      <a:pt x="29" y="8"/>
                      <a:pt x="29" y="7"/>
                      <a:pt x="28" y="8"/>
                    </a:cubicBezTo>
                    <a:cubicBezTo>
                      <a:pt x="24" y="8"/>
                      <a:pt x="19" y="10"/>
                      <a:pt x="16" y="13"/>
                    </a:cubicBezTo>
                    <a:cubicBezTo>
                      <a:pt x="15" y="14"/>
                      <a:pt x="15" y="14"/>
                      <a:pt x="16" y="15"/>
                    </a:cubicBezTo>
                    <a:cubicBezTo>
                      <a:pt x="23" y="21"/>
                      <a:pt x="23" y="21"/>
                      <a:pt x="23" y="21"/>
                    </a:cubicBezTo>
                    <a:cubicBezTo>
                      <a:pt x="23" y="22"/>
                      <a:pt x="23" y="22"/>
                      <a:pt x="24" y="21"/>
                    </a:cubicBezTo>
                    <a:cubicBezTo>
                      <a:pt x="26" y="19"/>
                      <a:pt x="29" y="17"/>
                      <a:pt x="31" y="16"/>
                    </a:cubicBezTo>
                    <a:cubicBezTo>
                      <a:pt x="32" y="15"/>
                      <a:pt x="32" y="15"/>
                      <a:pt x="32" y="14"/>
                    </a:cubicBezTo>
                    <a:close/>
                    <a:moveTo>
                      <a:pt x="31" y="8"/>
                    </a:moveTo>
                    <a:cubicBezTo>
                      <a:pt x="32" y="10"/>
                      <a:pt x="32" y="12"/>
                      <a:pt x="33" y="13"/>
                    </a:cubicBezTo>
                    <a:cubicBezTo>
                      <a:pt x="34" y="14"/>
                      <a:pt x="34" y="14"/>
                      <a:pt x="34" y="14"/>
                    </a:cubicBezTo>
                    <a:cubicBezTo>
                      <a:pt x="38" y="12"/>
                      <a:pt x="42" y="11"/>
                      <a:pt x="45" y="11"/>
                    </a:cubicBezTo>
                    <a:cubicBezTo>
                      <a:pt x="45" y="11"/>
                      <a:pt x="46" y="10"/>
                      <a:pt x="45" y="10"/>
                    </a:cubicBezTo>
                    <a:cubicBezTo>
                      <a:pt x="41" y="8"/>
                      <a:pt x="37" y="7"/>
                      <a:pt x="32" y="7"/>
                    </a:cubicBezTo>
                    <a:cubicBezTo>
                      <a:pt x="31" y="7"/>
                      <a:pt x="31" y="8"/>
                      <a:pt x="31" y="8"/>
                    </a:cubicBezTo>
                    <a:close/>
                    <a:moveTo>
                      <a:pt x="35" y="17"/>
                    </a:moveTo>
                    <a:cubicBezTo>
                      <a:pt x="37" y="19"/>
                      <a:pt x="38" y="21"/>
                      <a:pt x="40" y="23"/>
                    </a:cubicBezTo>
                    <a:cubicBezTo>
                      <a:pt x="41" y="24"/>
                      <a:pt x="41" y="24"/>
                      <a:pt x="42" y="23"/>
                    </a:cubicBezTo>
                    <a:cubicBezTo>
                      <a:pt x="50" y="15"/>
                      <a:pt x="50" y="15"/>
                      <a:pt x="50" y="15"/>
                    </a:cubicBezTo>
                    <a:cubicBezTo>
                      <a:pt x="50" y="15"/>
                      <a:pt x="50" y="14"/>
                      <a:pt x="50" y="14"/>
                    </a:cubicBezTo>
                    <a:cubicBezTo>
                      <a:pt x="50" y="14"/>
                      <a:pt x="50" y="14"/>
                      <a:pt x="50" y="14"/>
                    </a:cubicBezTo>
                    <a:cubicBezTo>
                      <a:pt x="46" y="11"/>
                      <a:pt x="40" y="13"/>
                      <a:pt x="36" y="15"/>
                    </a:cubicBezTo>
                    <a:cubicBezTo>
                      <a:pt x="35" y="16"/>
                      <a:pt x="35" y="16"/>
                      <a:pt x="35" y="17"/>
                    </a:cubicBezTo>
                    <a:close/>
                    <a:moveTo>
                      <a:pt x="8" y="29"/>
                    </a:moveTo>
                    <a:cubicBezTo>
                      <a:pt x="10" y="30"/>
                      <a:pt x="12" y="31"/>
                      <a:pt x="14" y="32"/>
                    </a:cubicBezTo>
                    <a:cubicBezTo>
                      <a:pt x="15" y="32"/>
                      <a:pt x="15" y="32"/>
                      <a:pt x="15" y="32"/>
                    </a:cubicBezTo>
                    <a:cubicBezTo>
                      <a:pt x="17" y="29"/>
                      <a:pt x="19" y="26"/>
                      <a:pt x="21" y="24"/>
                    </a:cubicBezTo>
                    <a:cubicBezTo>
                      <a:pt x="21" y="24"/>
                      <a:pt x="21" y="23"/>
                      <a:pt x="21" y="23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4" y="16"/>
                      <a:pt x="14" y="16"/>
                      <a:pt x="13" y="16"/>
                    </a:cubicBezTo>
                    <a:cubicBezTo>
                      <a:pt x="10" y="20"/>
                      <a:pt x="8" y="24"/>
                      <a:pt x="7" y="28"/>
                    </a:cubicBezTo>
                    <a:cubicBezTo>
                      <a:pt x="7" y="29"/>
                      <a:pt x="7" y="29"/>
                      <a:pt x="8" y="29"/>
                    </a:cubicBezTo>
                    <a:close/>
                    <a:moveTo>
                      <a:pt x="7" y="32"/>
                    </a:moveTo>
                    <a:cubicBezTo>
                      <a:pt x="7" y="37"/>
                      <a:pt x="8" y="41"/>
                      <a:pt x="10" y="46"/>
                    </a:cubicBezTo>
                    <a:cubicBezTo>
                      <a:pt x="10" y="46"/>
                      <a:pt x="10" y="46"/>
                      <a:pt x="10" y="45"/>
                    </a:cubicBezTo>
                    <a:cubicBezTo>
                      <a:pt x="10" y="42"/>
                      <a:pt x="12" y="38"/>
                      <a:pt x="13" y="35"/>
                    </a:cubicBezTo>
                    <a:cubicBezTo>
                      <a:pt x="14" y="34"/>
                      <a:pt x="14" y="34"/>
                      <a:pt x="13" y="34"/>
                    </a:cubicBezTo>
                    <a:cubicBezTo>
                      <a:pt x="11" y="33"/>
                      <a:pt x="10" y="32"/>
                      <a:pt x="8" y="31"/>
                    </a:cubicBezTo>
                    <a:cubicBezTo>
                      <a:pt x="7" y="31"/>
                      <a:pt x="7" y="32"/>
                      <a:pt x="7" y="32"/>
                    </a:cubicBezTo>
                    <a:close/>
                    <a:moveTo>
                      <a:pt x="17" y="34"/>
                    </a:moveTo>
                    <a:cubicBezTo>
                      <a:pt x="20" y="35"/>
                      <a:pt x="22" y="37"/>
                      <a:pt x="24" y="39"/>
                    </a:cubicBezTo>
                    <a:cubicBezTo>
                      <a:pt x="25" y="40"/>
                      <a:pt x="25" y="40"/>
                      <a:pt x="26" y="39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4"/>
                      <a:pt x="31" y="33"/>
                      <a:pt x="31" y="33"/>
                    </a:cubicBezTo>
                    <a:cubicBezTo>
                      <a:pt x="24" y="25"/>
                      <a:pt x="24" y="25"/>
                      <a:pt x="24" y="25"/>
                    </a:cubicBezTo>
                    <a:cubicBezTo>
                      <a:pt x="23" y="25"/>
                      <a:pt x="23" y="25"/>
                      <a:pt x="22" y="25"/>
                    </a:cubicBezTo>
                    <a:cubicBezTo>
                      <a:pt x="20" y="28"/>
                      <a:pt x="18" y="30"/>
                      <a:pt x="17" y="33"/>
                    </a:cubicBezTo>
                    <a:cubicBezTo>
                      <a:pt x="17" y="33"/>
                      <a:pt x="17" y="33"/>
                      <a:pt x="17" y="34"/>
                    </a:cubicBezTo>
                    <a:close/>
                    <a:moveTo>
                      <a:pt x="23" y="41"/>
                    </a:moveTo>
                    <a:cubicBezTo>
                      <a:pt x="21" y="39"/>
                      <a:pt x="19" y="37"/>
                      <a:pt x="16" y="36"/>
                    </a:cubicBezTo>
                    <a:cubicBezTo>
                      <a:pt x="16" y="35"/>
                      <a:pt x="15" y="35"/>
                      <a:pt x="15" y="36"/>
                    </a:cubicBezTo>
                    <a:cubicBezTo>
                      <a:pt x="13" y="40"/>
                      <a:pt x="11" y="46"/>
                      <a:pt x="13" y="50"/>
                    </a:cubicBezTo>
                    <a:cubicBezTo>
                      <a:pt x="13" y="51"/>
                      <a:pt x="14" y="51"/>
                      <a:pt x="15" y="50"/>
                    </a:cubicBezTo>
                    <a:cubicBezTo>
                      <a:pt x="23" y="42"/>
                      <a:pt x="23" y="42"/>
                      <a:pt x="23" y="42"/>
                    </a:cubicBezTo>
                    <a:cubicBezTo>
                      <a:pt x="23" y="42"/>
                      <a:pt x="23" y="41"/>
                      <a:pt x="23" y="4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88" name="Google Shape;288;p22"/>
              <p:cNvSpPr/>
              <p:nvPr/>
            </p:nvSpPr>
            <p:spPr>
              <a:xfrm>
                <a:off x="18" y="28"/>
                <a:ext cx="102" cy="125"/>
              </a:xfrm>
              <a:custGeom>
                <a:rect b="b" l="l" r="r" t="t"/>
                <a:pathLst>
                  <a:path extrusionOk="0" h="71" w="58">
                    <a:moveTo>
                      <a:pt x="40" y="36"/>
                    </a:moveTo>
                    <a:cubicBezTo>
                      <a:pt x="34" y="29"/>
                      <a:pt x="34" y="29"/>
                      <a:pt x="34" y="29"/>
                    </a:cubicBezTo>
                    <a:cubicBezTo>
                      <a:pt x="33" y="29"/>
                      <a:pt x="33" y="29"/>
                      <a:pt x="32" y="29"/>
                    </a:cubicBezTo>
                    <a:cubicBezTo>
                      <a:pt x="30" y="32"/>
                      <a:pt x="27" y="33"/>
                      <a:pt x="25" y="35"/>
                    </a:cubicBezTo>
                    <a:cubicBezTo>
                      <a:pt x="24" y="35"/>
                      <a:pt x="24" y="36"/>
                      <a:pt x="24" y="36"/>
                    </a:cubicBezTo>
                    <a:cubicBezTo>
                      <a:pt x="26" y="38"/>
                      <a:pt x="26" y="40"/>
                      <a:pt x="27" y="42"/>
                    </a:cubicBezTo>
                    <a:cubicBezTo>
                      <a:pt x="27" y="43"/>
                      <a:pt x="27" y="43"/>
                      <a:pt x="28" y="43"/>
                    </a:cubicBezTo>
                    <a:cubicBezTo>
                      <a:pt x="32" y="42"/>
                      <a:pt x="37" y="40"/>
                      <a:pt x="40" y="37"/>
                    </a:cubicBezTo>
                    <a:cubicBezTo>
                      <a:pt x="41" y="37"/>
                      <a:pt x="41" y="36"/>
                      <a:pt x="40" y="36"/>
                    </a:cubicBezTo>
                    <a:close/>
                    <a:moveTo>
                      <a:pt x="6" y="45"/>
                    </a:moveTo>
                    <a:cubicBezTo>
                      <a:pt x="7" y="43"/>
                      <a:pt x="7" y="43"/>
                      <a:pt x="7" y="43"/>
                    </a:cubicBezTo>
                    <a:cubicBezTo>
                      <a:pt x="19" y="50"/>
                      <a:pt x="34" y="49"/>
                      <a:pt x="44" y="39"/>
                    </a:cubicBezTo>
                    <a:cubicBezTo>
                      <a:pt x="54" y="29"/>
                      <a:pt x="56" y="13"/>
                      <a:pt x="49" y="2"/>
                    </a:cubicBezTo>
                    <a:cubicBezTo>
                      <a:pt x="51" y="0"/>
                      <a:pt x="51" y="0"/>
                      <a:pt x="51" y="0"/>
                    </a:cubicBezTo>
                    <a:cubicBezTo>
                      <a:pt x="58" y="13"/>
                      <a:pt x="57" y="29"/>
                      <a:pt x="46" y="40"/>
                    </a:cubicBezTo>
                    <a:cubicBezTo>
                      <a:pt x="40" y="46"/>
                      <a:pt x="33" y="49"/>
                      <a:pt x="26" y="50"/>
                    </a:cubicBezTo>
                    <a:cubicBezTo>
                      <a:pt x="25" y="50"/>
                      <a:pt x="25" y="50"/>
                      <a:pt x="25" y="50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9" y="54"/>
                      <a:pt x="29" y="59"/>
                      <a:pt x="25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5" y="63"/>
                      <a:pt x="25" y="63"/>
                      <a:pt x="25" y="63"/>
                    </a:cubicBezTo>
                    <a:cubicBezTo>
                      <a:pt x="25" y="63"/>
                      <a:pt x="25" y="63"/>
                      <a:pt x="26" y="63"/>
                    </a:cubicBezTo>
                    <a:cubicBezTo>
                      <a:pt x="32" y="64"/>
                      <a:pt x="40" y="66"/>
                      <a:pt x="45" y="69"/>
                    </a:cubicBezTo>
                    <a:cubicBezTo>
                      <a:pt x="46" y="70"/>
                      <a:pt x="46" y="71"/>
                      <a:pt x="45" y="71"/>
                    </a:cubicBezTo>
                    <a:cubicBezTo>
                      <a:pt x="1" y="71"/>
                      <a:pt x="1" y="71"/>
                      <a:pt x="1" y="71"/>
                    </a:cubicBezTo>
                    <a:cubicBezTo>
                      <a:pt x="0" y="71"/>
                      <a:pt x="0" y="70"/>
                      <a:pt x="1" y="69"/>
                    </a:cubicBezTo>
                    <a:cubicBezTo>
                      <a:pt x="6" y="66"/>
                      <a:pt x="14" y="64"/>
                      <a:pt x="20" y="63"/>
                    </a:cubicBezTo>
                    <a:cubicBezTo>
                      <a:pt x="21" y="63"/>
                      <a:pt x="21" y="63"/>
                      <a:pt x="21" y="63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17" y="59"/>
                      <a:pt x="17" y="54"/>
                      <a:pt x="21" y="52"/>
                    </a:cubicBezTo>
                    <a:cubicBezTo>
                      <a:pt x="21" y="52"/>
                      <a:pt x="21" y="52"/>
                      <a:pt x="21" y="52"/>
                    </a:cubicBezTo>
                    <a:cubicBezTo>
                      <a:pt x="21" y="50"/>
                      <a:pt x="21" y="50"/>
                      <a:pt x="21" y="50"/>
                    </a:cubicBezTo>
                    <a:cubicBezTo>
                      <a:pt x="21" y="50"/>
                      <a:pt x="21" y="50"/>
                      <a:pt x="20" y="50"/>
                    </a:cubicBezTo>
                    <a:cubicBezTo>
                      <a:pt x="15" y="49"/>
                      <a:pt x="10" y="48"/>
                      <a:pt x="6" y="45"/>
                    </a:cubicBezTo>
                    <a:close/>
                    <a:moveTo>
                      <a:pt x="9" y="42"/>
                    </a:moveTo>
                    <a:cubicBezTo>
                      <a:pt x="11" y="40"/>
                      <a:pt x="11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5" y="43"/>
                      <a:pt x="19" y="44"/>
                      <a:pt x="24" y="43"/>
                    </a:cubicBezTo>
                    <a:cubicBezTo>
                      <a:pt x="25" y="43"/>
                      <a:pt x="25" y="43"/>
                      <a:pt x="25" y="42"/>
                    </a:cubicBezTo>
                    <a:cubicBezTo>
                      <a:pt x="24" y="41"/>
                      <a:pt x="24" y="39"/>
                      <a:pt x="23" y="37"/>
                    </a:cubicBezTo>
                    <a:cubicBezTo>
                      <a:pt x="22" y="37"/>
                      <a:pt x="22" y="37"/>
                      <a:pt x="22" y="37"/>
                    </a:cubicBezTo>
                    <a:cubicBezTo>
                      <a:pt x="18" y="39"/>
                      <a:pt x="15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6" y="37"/>
                      <a:pt x="18" y="36"/>
                      <a:pt x="20" y="35"/>
                    </a:cubicBezTo>
                    <a:cubicBezTo>
                      <a:pt x="21" y="35"/>
                      <a:pt x="21" y="34"/>
                      <a:pt x="21" y="34"/>
                    </a:cubicBezTo>
                    <a:cubicBezTo>
                      <a:pt x="20" y="33"/>
                      <a:pt x="20" y="32"/>
                      <a:pt x="19" y="32"/>
                    </a:cubicBezTo>
                    <a:cubicBezTo>
                      <a:pt x="21" y="30"/>
                      <a:pt x="21" y="30"/>
                      <a:pt x="21" y="30"/>
                    </a:cubicBezTo>
                    <a:cubicBezTo>
                      <a:pt x="21" y="31"/>
                      <a:pt x="22" y="32"/>
                      <a:pt x="23" y="33"/>
                    </a:cubicBezTo>
                    <a:cubicBezTo>
                      <a:pt x="23" y="33"/>
                      <a:pt x="23" y="34"/>
                      <a:pt x="24" y="33"/>
                    </a:cubicBezTo>
                    <a:cubicBezTo>
                      <a:pt x="26" y="32"/>
                      <a:pt x="29" y="30"/>
                      <a:pt x="31" y="28"/>
                    </a:cubicBezTo>
                    <a:cubicBezTo>
                      <a:pt x="31" y="28"/>
                      <a:pt x="31" y="27"/>
                      <a:pt x="31" y="27"/>
                    </a:cubicBezTo>
                    <a:cubicBezTo>
                      <a:pt x="28" y="23"/>
                      <a:pt x="28" y="23"/>
                      <a:pt x="28" y="23"/>
                    </a:cubicBezTo>
                    <a:cubicBezTo>
                      <a:pt x="29" y="22"/>
                      <a:pt x="29" y="22"/>
                      <a:pt x="29" y="22"/>
                    </a:cubicBezTo>
                    <a:cubicBezTo>
                      <a:pt x="32" y="25"/>
                      <a:pt x="32" y="25"/>
                      <a:pt x="32" y="25"/>
                    </a:cubicBezTo>
                    <a:cubicBezTo>
                      <a:pt x="33" y="25"/>
                      <a:pt x="33" y="25"/>
                      <a:pt x="33" y="25"/>
                    </a:cubicBezTo>
                    <a:cubicBezTo>
                      <a:pt x="33" y="25"/>
                      <a:pt x="33" y="25"/>
                      <a:pt x="34" y="25"/>
                    </a:cubicBezTo>
                    <a:cubicBezTo>
                      <a:pt x="36" y="23"/>
                      <a:pt x="38" y="20"/>
                      <a:pt x="39" y="18"/>
                    </a:cubicBezTo>
                    <a:cubicBezTo>
                      <a:pt x="39" y="18"/>
                      <a:pt x="39" y="17"/>
                      <a:pt x="39" y="17"/>
                    </a:cubicBezTo>
                    <a:cubicBezTo>
                      <a:pt x="38" y="16"/>
                      <a:pt x="37" y="16"/>
                      <a:pt x="36" y="15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8" y="14"/>
                      <a:pt x="39" y="15"/>
                      <a:pt x="40" y="15"/>
                    </a:cubicBezTo>
                    <a:cubicBezTo>
                      <a:pt x="40" y="15"/>
                      <a:pt x="41" y="15"/>
                      <a:pt x="41" y="15"/>
                    </a:cubicBezTo>
                    <a:cubicBezTo>
                      <a:pt x="42" y="13"/>
                      <a:pt x="43" y="10"/>
                      <a:pt x="43" y="7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9"/>
                      <a:pt x="44" y="13"/>
                      <a:pt x="43" y="16"/>
                    </a:cubicBezTo>
                    <a:cubicBezTo>
                      <a:pt x="42" y="16"/>
                      <a:pt x="43" y="17"/>
                      <a:pt x="43" y="17"/>
                    </a:cubicBezTo>
                    <a:cubicBezTo>
                      <a:pt x="45" y="18"/>
                      <a:pt x="46" y="19"/>
                      <a:pt x="48" y="19"/>
                    </a:cubicBezTo>
                    <a:cubicBezTo>
                      <a:pt x="49" y="19"/>
                      <a:pt x="49" y="19"/>
                      <a:pt x="49" y="18"/>
                    </a:cubicBezTo>
                    <a:cubicBezTo>
                      <a:pt x="49" y="14"/>
                      <a:pt x="48" y="9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7" y="3"/>
                      <a:pt x="47" y="3"/>
                      <a:pt x="47" y="3"/>
                    </a:cubicBezTo>
                    <a:cubicBezTo>
                      <a:pt x="53" y="14"/>
                      <a:pt x="52" y="28"/>
                      <a:pt x="43" y="37"/>
                    </a:cubicBezTo>
                    <a:cubicBezTo>
                      <a:pt x="34" y="46"/>
                      <a:pt x="20" y="48"/>
                      <a:pt x="9" y="42"/>
                    </a:cubicBezTo>
                    <a:close/>
                    <a:moveTo>
                      <a:pt x="48" y="21"/>
                    </a:moveTo>
                    <a:cubicBezTo>
                      <a:pt x="46" y="21"/>
                      <a:pt x="44" y="20"/>
                      <a:pt x="42" y="19"/>
                    </a:cubicBezTo>
                    <a:cubicBezTo>
                      <a:pt x="42" y="18"/>
                      <a:pt x="41" y="19"/>
                      <a:pt x="41" y="19"/>
                    </a:cubicBezTo>
                    <a:cubicBezTo>
                      <a:pt x="39" y="22"/>
                      <a:pt x="37" y="24"/>
                      <a:pt x="35" y="27"/>
                    </a:cubicBezTo>
                    <a:cubicBezTo>
                      <a:pt x="35" y="27"/>
                      <a:pt x="35" y="27"/>
                      <a:pt x="35" y="28"/>
                    </a:cubicBezTo>
                    <a:cubicBezTo>
                      <a:pt x="42" y="34"/>
                      <a:pt x="42" y="34"/>
                      <a:pt x="42" y="34"/>
                    </a:cubicBezTo>
                    <a:cubicBezTo>
                      <a:pt x="42" y="35"/>
                      <a:pt x="42" y="35"/>
                      <a:pt x="42" y="35"/>
                    </a:cubicBezTo>
                    <a:cubicBezTo>
                      <a:pt x="42" y="35"/>
                      <a:pt x="43" y="35"/>
                      <a:pt x="43" y="34"/>
                    </a:cubicBezTo>
                    <a:cubicBezTo>
                      <a:pt x="46" y="31"/>
                      <a:pt x="48" y="27"/>
                      <a:pt x="49" y="22"/>
                    </a:cubicBezTo>
                    <a:cubicBezTo>
                      <a:pt x="49" y="22"/>
                      <a:pt x="49" y="21"/>
                      <a:pt x="48" y="2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289" name="Google Shape;289;p22"/>
          <p:cNvSpPr/>
          <p:nvPr/>
        </p:nvSpPr>
        <p:spPr>
          <a:xfrm>
            <a:off x="7310772" y="1289411"/>
            <a:ext cx="4116726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290" name="Google Shape;290;p22"/>
          <p:cNvGrpSpPr/>
          <p:nvPr/>
        </p:nvGrpSpPr>
        <p:grpSpPr>
          <a:xfrm>
            <a:off x="6463691" y="2467203"/>
            <a:ext cx="684182" cy="689049"/>
            <a:chOff x="6463691" y="2467203"/>
            <a:chExt cx="684182" cy="689049"/>
          </a:xfrm>
        </p:grpSpPr>
        <p:sp>
          <p:nvSpPr>
            <p:cNvPr id="291" name="Google Shape;291;p22"/>
            <p:cNvSpPr/>
            <p:nvPr/>
          </p:nvSpPr>
          <p:spPr>
            <a:xfrm>
              <a:off x="6463691" y="2467203"/>
              <a:ext cx="684182" cy="689049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292" name="Google Shape;292;p22"/>
            <p:cNvGrpSpPr/>
            <p:nvPr/>
          </p:nvGrpSpPr>
          <p:grpSpPr>
            <a:xfrm>
              <a:off x="6670807" y="2632481"/>
              <a:ext cx="279258" cy="356165"/>
              <a:chOff x="0" y="0"/>
              <a:chExt cx="120" cy="153"/>
            </a:xfrm>
          </p:grpSpPr>
          <p:sp>
            <p:nvSpPr>
              <p:cNvPr id="293" name="Google Shape;293;p22"/>
              <p:cNvSpPr/>
              <p:nvPr/>
            </p:nvSpPr>
            <p:spPr>
              <a:xfrm>
                <a:off x="0" y="0"/>
                <a:ext cx="116" cy="116"/>
              </a:xfrm>
              <a:custGeom>
                <a:rect b="b" l="l" r="r" t="t"/>
                <a:pathLst>
                  <a:path extrusionOk="0" h="66" w="66">
                    <a:moveTo>
                      <a:pt x="16" y="61"/>
                    </a:moveTo>
                    <a:cubicBezTo>
                      <a:pt x="14" y="60"/>
                      <a:pt x="13" y="59"/>
                      <a:pt x="11" y="57"/>
                    </a:cubicBezTo>
                    <a:cubicBezTo>
                      <a:pt x="11" y="57"/>
                      <a:pt x="11" y="57"/>
                      <a:pt x="10" y="57"/>
                    </a:cubicBezTo>
                    <a:cubicBezTo>
                      <a:pt x="10" y="58"/>
                      <a:pt x="10" y="58"/>
                      <a:pt x="10" y="58"/>
                    </a:cubicBezTo>
                    <a:cubicBezTo>
                      <a:pt x="9" y="58"/>
                      <a:pt x="9" y="59"/>
                      <a:pt x="9" y="59"/>
                    </a:cubicBezTo>
                    <a:cubicBezTo>
                      <a:pt x="10" y="61"/>
                      <a:pt x="10" y="63"/>
                      <a:pt x="9" y="64"/>
                    </a:cubicBezTo>
                    <a:cubicBezTo>
                      <a:pt x="7" y="66"/>
                      <a:pt x="4" y="66"/>
                      <a:pt x="2" y="64"/>
                    </a:cubicBezTo>
                    <a:cubicBezTo>
                      <a:pt x="0" y="63"/>
                      <a:pt x="0" y="60"/>
                      <a:pt x="2" y="58"/>
                    </a:cubicBezTo>
                    <a:cubicBezTo>
                      <a:pt x="3" y="56"/>
                      <a:pt x="6" y="56"/>
                      <a:pt x="7" y="57"/>
                    </a:cubicBezTo>
                    <a:cubicBezTo>
                      <a:pt x="8" y="57"/>
                      <a:pt x="8" y="57"/>
                      <a:pt x="8" y="57"/>
                    </a:cubicBezTo>
                    <a:cubicBezTo>
                      <a:pt x="9" y="55"/>
                      <a:pt x="11" y="54"/>
                      <a:pt x="12" y="53"/>
                    </a:cubicBezTo>
                    <a:cubicBezTo>
                      <a:pt x="12" y="53"/>
                      <a:pt x="12" y="52"/>
                      <a:pt x="12" y="52"/>
                    </a:cubicBezTo>
                    <a:cubicBezTo>
                      <a:pt x="2" y="41"/>
                      <a:pt x="2" y="24"/>
                      <a:pt x="13" y="13"/>
                    </a:cubicBezTo>
                    <a:cubicBezTo>
                      <a:pt x="24" y="2"/>
                      <a:pt x="41" y="3"/>
                      <a:pt x="52" y="12"/>
                    </a:cubicBezTo>
                    <a:cubicBezTo>
                      <a:pt x="52" y="12"/>
                      <a:pt x="53" y="12"/>
                      <a:pt x="53" y="12"/>
                    </a:cubicBezTo>
                    <a:cubicBezTo>
                      <a:pt x="56" y="9"/>
                      <a:pt x="56" y="9"/>
                      <a:pt x="56" y="9"/>
                    </a:cubicBezTo>
                    <a:cubicBezTo>
                      <a:pt x="57" y="8"/>
                      <a:pt x="57" y="8"/>
                      <a:pt x="57" y="8"/>
                    </a:cubicBezTo>
                    <a:cubicBezTo>
                      <a:pt x="56" y="6"/>
                      <a:pt x="56" y="4"/>
                      <a:pt x="57" y="2"/>
                    </a:cubicBezTo>
                    <a:cubicBezTo>
                      <a:pt x="59" y="0"/>
                      <a:pt x="62" y="0"/>
                      <a:pt x="64" y="2"/>
                    </a:cubicBezTo>
                    <a:cubicBezTo>
                      <a:pt x="66" y="4"/>
                      <a:pt x="66" y="7"/>
                      <a:pt x="64" y="9"/>
                    </a:cubicBezTo>
                    <a:cubicBezTo>
                      <a:pt x="63" y="10"/>
                      <a:pt x="60" y="11"/>
                      <a:pt x="59" y="10"/>
                    </a:cubicBezTo>
                    <a:cubicBezTo>
                      <a:pt x="58" y="10"/>
                      <a:pt x="58" y="10"/>
                      <a:pt x="58" y="10"/>
                    </a:cubicBezTo>
                    <a:cubicBezTo>
                      <a:pt x="57" y="11"/>
                      <a:pt x="57" y="11"/>
                      <a:pt x="57" y="11"/>
                    </a:cubicBezTo>
                    <a:cubicBezTo>
                      <a:pt x="57" y="11"/>
                      <a:pt x="57" y="11"/>
                      <a:pt x="57" y="12"/>
                    </a:cubicBezTo>
                    <a:cubicBezTo>
                      <a:pt x="58" y="13"/>
                      <a:pt x="60" y="15"/>
                      <a:pt x="61" y="16"/>
                    </a:cubicBezTo>
                    <a:cubicBezTo>
                      <a:pt x="59" y="18"/>
                      <a:pt x="59" y="18"/>
                      <a:pt x="59" y="18"/>
                    </a:cubicBezTo>
                    <a:cubicBezTo>
                      <a:pt x="58" y="16"/>
                      <a:pt x="57" y="15"/>
                      <a:pt x="56" y="13"/>
                    </a:cubicBezTo>
                    <a:cubicBezTo>
                      <a:pt x="56" y="13"/>
                      <a:pt x="55" y="13"/>
                      <a:pt x="55" y="13"/>
                    </a:cubicBezTo>
                    <a:cubicBezTo>
                      <a:pt x="55" y="13"/>
                      <a:pt x="55" y="13"/>
                      <a:pt x="55" y="13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4"/>
                      <a:pt x="54" y="14"/>
                      <a:pt x="54" y="15"/>
                    </a:cubicBezTo>
                    <a:cubicBezTo>
                      <a:pt x="55" y="16"/>
                      <a:pt x="57" y="18"/>
                      <a:pt x="57" y="19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3" y="23"/>
                      <a:pt x="53" y="23"/>
                      <a:pt x="53" y="23"/>
                    </a:cubicBezTo>
                    <a:cubicBezTo>
                      <a:pt x="54" y="21"/>
                      <a:pt x="54" y="18"/>
                      <a:pt x="53" y="16"/>
                    </a:cubicBezTo>
                    <a:cubicBezTo>
                      <a:pt x="53" y="16"/>
                      <a:pt x="52" y="16"/>
                      <a:pt x="52" y="16"/>
                    </a:cubicBezTo>
                    <a:cubicBezTo>
                      <a:pt x="52" y="16"/>
                      <a:pt x="52" y="16"/>
                      <a:pt x="51" y="16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6"/>
                      <a:pt x="45" y="28"/>
                      <a:pt x="47" y="29"/>
                    </a:cubicBezTo>
                    <a:cubicBezTo>
                      <a:pt x="46" y="31"/>
                      <a:pt x="46" y="31"/>
                      <a:pt x="46" y="31"/>
                    </a:cubicBezTo>
                    <a:cubicBezTo>
                      <a:pt x="44" y="30"/>
                      <a:pt x="43" y="29"/>
                      <a:pt x="42" y="27"/>
                    </a:cubicBezTo>
                    <a:cubicBezTo>
                      <a:pt x="41" y="27"/>
                      <a:pt x="41" y="27"/>
                      <a:pt x="40" y="27"/>
                    </a:cubicBezTo>
                    <a:cubicBezTo>
                      <a:pt x="35" y="33"/>
                      <a:pt x="35" y="33"/>
                      <a:pt x="35" y="33"/>
                    </a:cubicBezTo>
                    <a:cubicBezTo>
                      <a:pt x="35" y="33"/>
                      <a:pt x="35" y="34"/>
                      <a:pt x="35" y="34"/>
                    </a:cubicBezTo>
                    <a:cubicBezTo>
                      <a:pt x="39" y="38"/>
                      <a:pt x="39" y="38"/>
                      <a:pt x="39" y="38"/>
                    </a:cubicBezTo>
                    <a:cubicBezTo>
                      <a:pt x="38" y="39"/>
                      <a:pt x="38" y="39"/>
                      <a:pt x="38" y="39"/>
                    </a:cubicBezTo>
                    <a:cubicBezTo>
                      <a:pt x="34" y="35"/>
                      <a:pt x="34" y="35"/>
                      <a:pt x="34" y="35"/>
                    </a:cubicBezTo>
                    <a:cubicBezTo>
                      <a:pt x="33" y="35"/>
                      <a:pt x="33" y="35"/>
                      <a:pt x="32" y="35"/>
                    </a:cubicBezTo>
                    <a:cubicBezTo>
                      <a:pt x="27" y="41"/>
                      <a:pt x="27" y="41"/>
                      <a:pt x="27" y="41"/>
                    </a:cubicBezTo>
                    <a:cubicBezTo>
                      <a:pt x="27" y="41"/>
                      <a:pt x="27" y="42"/>
                      <a:pt x="27" y="42"/>
                    </a:cubicBezTo>
                    <a:cubicBezTo>
                      <a:pt x="28" y="43"/>
                      <a:pt x="30" y="45"/>
                      <a:pt x="31" y="46"/>
                    </a:cubicBezTo>
                    <a:cubicBezTo>
                      <a:pt x="29" y="48"/>
                      <a:pt x="29" y="48"/>
                      <a:pt x="29" y="48"/>
                    </a:cubicBezTo>
                    <a:cubicBezTo>
                      <a:pt x="28" y="46"/>
                      <a:pt x="27" y="45"/>
                      <a:pt x="26" y="43"/>
                    </a:cubicBezTo>
                    <a:cubicBezTo>
                      <a:pt x="25" y="43"/>
                      <a:pt x="25" y="43"/>
                      <a:pt x="24" y="43"/>
                    </a:cubicBezTo>
                    <a:cubicBezTo>
                      <a:pt x="16" y="52"/>
                      <a:pt x="16" y="52"/>
                      <a:pt x="16" y="52"/>
                    </a:cubicBezTo>
                    <a:cubicBezTo>
                      <a:pt x="16" y="52"/>
                      <a:pt x="16" y="53"/>
                      <a:pt x="16" y="53"/>
                    </a:cubicBezTo>
                    <a:cubicBezTo>
                      <a:pt x="18" y="54"/>
                      <a:pt x="21" y="54"/>
                      <a:pt x="23" y="54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19" y="58"/>
                      <a:pt x="19" y="58"/>
                      <a:pt x="19" y="58"/>
                    </a:cubicBezTo>
                    <a:cubicBezTo>
                      <a:pt x="17" y="57"/>
                      <a:pt x="16" y="56"/>
                      <a:pt x="14" y="54"/>
                    </a:cubicBezTo>
                    <a:cubicBezTo>
                      <a:pt x="14" y="54"/>
                      <a:pt x="14" y="54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6"/>
                      <a:pt x="13" y="56"/>
                      <a:pt x="13" y="56"/>
                    </a:cubicBezTo>
                    <a:cubicBezTo>
                      <a:pt x="14" y="57"/>
                      <a:pt x="16" y="58"/>
                      <a:pt x="17" y="59"/>
                    </a:cubicBezTo>
                    <a:lnTo>
                      <a:pt x="16" y="61"/>
                    </a:lnTo>
                    <a:close/>
                    <a:moveTo>
                      <a:pt x="39" y="25"/>
                    </a:moveTo>
                    <a:cubicBezTo>
                      <a:pt x="37" y="22"/>
                      <a:pt x="35" y="20"/>
                      <a:pt x="33" y="18"/>
                    </a:cubicBezTo>
                    <a:cubicBezTo>
                      <a:pt x="33" y="17"/>
                      <a:pt x="33" y="17"/>
                      <a:pt x="32" y="17"/>
                    </a:cubicBezTo>
                    <a:cubicBezTo>
                      <a:pt x="30" y="19"/>
                      <a:pt x="27" y="21"/>
                      <a:pt x="25" y="23"/>
                    </a:cubicBezTo>
                    <a:cubicBezTo>
                      <a:pt x="25" y="23"/>
                      <a:pt x="25" y="23"/>
                      <a:pt x="25" y="23"/>
                    </a:cubicBezTo>
                    <a:cubicBezTo>
                      <a:pt x="25" y="24"/>
                      <a:pt x="25" y="24"/>
                      <a:pt x="25" y="24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3" y="32"/>
                      <a:pt x="33" y="32"/>
                      <a:pt x="34" y="31"/>
                    </a:cubicBezTo>
                    <a:cubicBezTo>
                      <a:pt x="39" y="26"/>
                      <a:pt x="39" y="26"/>
                      <a:pt x="39" y="26"/>
                    </a:cubicBezTo>
                    <a:cubicBezTo>
                      <a:pt x="39" y="26"/>
                      <a:pt x="39" y="25"/>
                      <a:pt x="39" y="25"/>
                    </a:cubicBezTo>
                    <a:close/>
                    <a:moveTo>
                      <a:pt x="32" y="14"/>
                    </a:moveTo>
                    <a:cubicBezTo>
                      <a:pt x="31" y="12"/>
                      <a:pt x="30" y="10"/>
                      <a:pt x="29" y="8"/>
                    </a:cubicBezTo>
                    <a:cubicBezTo>
                      <a:pt x="29" y="8"/>
                      <a:pt x="29" y="7"/>
                      <a:pt x="28" y="8"/>
                    </a:cubicBezTo>
                    <a:cubicBezTo>
                      <a:pt x="24" y="8"/>
                      <a:pt x="19" y="10"/>
                      <a:pt x="16" y="13"/>
                    </a:cubicBezTo>
                    <a:cubicBezTo>
                      <a:pt x="15" y="14"/>
                      <a:pt x="15" y="14"/>
                      <a:pt x="16" y="15"/>
                    </a:cubicBezTo>
                    <a:cubicBezTo>
                      <a:pt x="23" y="21"/>
                      <a:pt x="23" y="21"/>
                      <a:pt x="23" y="21"/>
                    </a:cubicBezTo>
                    <a:cubicBezTo>
                      <a:pt x="23" y="22"/>
                      <a:pt x="23" y="22"/>
                      <a:pt x="24" y="21"/>
                    </a:cubicBezTo>
                    <a:cubicBezTo>
                      <a:pt x="26" y="19"/>
                      <a:pt x="29" y="17"/>
                      <a:pt x="31" y="16"/>
                    </a:cubicBezTo>
                    <a:cubicBezTo>
                      <a:pt x="32" y="15"/>
                      <a:pt x="32" y="15"/>
                      <a:pt x="32" y="14"/>
                    </a:cubicBezTo>
                    <a:close/>
                    <a:moveTo>
                      <a:pt x="31" y="8"/>
                    </a:moveTo>
                    <a:cubicBezTo>
                      <a:pt x="32" y="10"/>
                      <a:pt x="32" y="12"/>
                      <a:pt x="33" y="13"/>
                    </a:cubicBezTo>
                    <a:cubicBezTo>
                      <a:pt x="34" y="14"/>
                      <a:pt x="34" y="14"/>
                      <a:pt x="34" y="14"/>
                    </a:cubicBezTo>
                    <a:cubicBezTo>
                      <a:pt x="38" y="12"/>
                      <a:pt x="42" y="11"/>
                      <a:pt x="45" y="11"/>
                    </a:cubicBezTo>
                    <a:cubicBezTo>
                      <a:pt x="45" y="11"/>
                      <a:pt x="46" y="10"/>
                      <a:pt x="45" y="10"/>
                    </a:cubicBezTo>
                    <a:cubicBezTo>
                      <a:pt x="41" y="8"/>
                      <a:pt x="37" y="7"/>
                      <a:pt x="32" y="7"/>
                    </a:cubicBezTo>
                    <a:cubicBezTo>
                      <a:pt x="31" y="7"/>
                      <a:pt x="31" y="8"/>
                      <a:pt x="31" y="8"/>
                    </a:cubicBezTo>
                    <a:close/>
                    <a:moveTo>
                      <a:pt x="35" y="17"/>
                    </a:moveTo>
                    <a:cubicBezTo>
                      <a:pt x="37" y="19"/>
                      <a:pt x="38" y="21"/>
                      <a:pt x="40" y="23"/>
                    </a:cubicBezTo>
                    <a:cubicBezTo>
                      <a:pt x="41" y="24"/>
                      <a:pt x="41" y="24"/>
                      <a:pt x="42" y="23"/>
                    </a:cubicBezTo>
                    <a:cubicBezTo>
                      <a:pt x="50" y="15"/>
                      <a:pt x="50" y="15"/>
                      <a:pt x="50" y="15"/>
                    </a:cubicBezTo>
                    <a:cubicBezTo>
                      <a:pt x="50" y="15"/>
                      <a:pt x="50" y="14"/>
                      <a:pt x="50" y="14"/>
                    </a:cubicBezTo>
                    <a:cubicBezTo>
                      <a:pt x="50" y="14"/>
                      <a:pt x="50" y="14"/>
                      <a:pt x="50" y="14"/>
                    </a:cubicBezTo>
                    <a:cubicBezTo>
                      <a:pt x="46" y="11"/>
                      <a:pt x="40" y="13"/>
                      <a:pt x="36" y="15"/>
                    </a:cubicBezTo>
                    <a:cubicBezTo>
                      <a:pt x="35" y="16"/>
                      <a:pt x="35" y="16"/>
                      <a:pt x="35" y="17"/>
                    </a:cubicBezTo>
                    <a:close/>
                    <a:moveTo>
                      <a:pt x="8" y="29"/>
                    </a:moveTo>
                    <a:cubicBezTo>
                      <a:pt x="10" y="30"/>
                      <a:pt x="12" y="31"/>
                      <a:pt x="14" y="32"/>
                    </a:cubicBezTo>
                    <a:cubicBezTo>
                      <a:pt x="15" y="32"/>
                      <a:pt x="15" y="32"/>
                      <a:pt x="15" y="32"/>
                    </a:cubicBezTo>
                    <a:cubicBezTo>
                      <a:pt x="17" y="29"/>
                      <a:pt x="19" y="26"/>
                      <a:pt x="21" y="24"/>
                    </a:cubicBezTo>
                    <a:cubicBezTo>
                      <a:pt x="21" y="24"/>
                      <a:pt x="21" y="23"/>
                      <a:pt x="21" y="23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4" y="16"/>
                      <a:pt x="14" y="16"/>
                      <a:pt x="13" y="16"/>
                    </a:cubicBezTo>
                    <a:cubicBezTo>
                      <a:pt x="10" y="20"/>
                      <a:pt x="8" y="24"/>
                      <a:pt x="7" y="28"/>
                    </a:cubicBezTo>
                    <a:cubicBezTo>
                      <a:pt x="7" y="29"/>
                      <a:pt x="7" y="29"/>
                      <a:pt x="8" y="29"/>
                    </a:cubicBezTo>
                    <a:close/>
                    <a:moveTo>
                      <a:pt x="7" y="32"/>
                    </a:moveTo>
                    <a:cubicBezTo>
                      <a:pt x="7" y="37"/>
                      <a:pt x="8" y="41"/>
                      <a:pt x="10" y="46"/>
                    </a:cubicBezTo>
                    <a:cubicBezTo>
                      <a:pt x="10" y="46"/>
                      <a:pt x="10" y="46"/>
                      <a:pt x="10" y="45"/>
                    </a:cubicBezTo>
                    <a:cubicBezTo>
                      <a:pt x="10" y="42"/>
                      <a:pt x="12" y="38"/>
                      <a:pt x="13" y="35"/>
                    </a:cubicBezTo>
                    <a:cubicBezTo>
                      <a:pt x="14" y="34"/>
                      <a:pt x="14" y="34"/>
                      <a:pt x="13" y="34"/>
                    </a:cubicBezTo>
                    <a:cubicBezTo>
                      <a:pt x="11" y="33"/>
                      <a:pt x="10" y="32"/>
                      <a:pt x="8" y="31"/>
                    </a:cubicBezTo>
                    <a:cubicBezTo>
                      <a:pt x="7" y="31"/>
                      <a:pt x="7" y="32"/>
                      <a:pt x="7" y="32"/>
                    </a:cubicBezTo>
                    <a:close/>
                    <a:moveTo>
                      <a:pt x="17" y="34"/>
                    </a:moveTo>
                    <a:cubicBezTo>
                      <a:pt x="20" y="35"/>
                      <a:pt x="22" y="37"/>
                      <a:pt x="24" y="39"/>
                    </a:cubicBezTo>
                    <a:cubicBezTo>
                      <a:pt x="25" y="40"/>
                      <a:pt x="25" y="40"/>
                      <a:pt x="26" y="39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4"/>
                      <a:pt x="31" y="33"/>
                      <a:pt x="31" y="33"/>
                    </a:cubicBezTo>
                    <a:cubicBezTo>
                      <a:pt x="24" y="25"/>
                      <a:pt x="24" y="25"/>
                      <a:pt x="24" y="25"/>
                    </a:cubicBezTo>
                    <a:cubicBezTo>
                      <a:pt x="23" y="25"/>
                      <a:pt x="23" y="25"/>
                      <a:pt x="22" y="25"/>
                    </a:cubicBezTo>
                    <a:cubicBezTo>
                      <a:pt x="20" y="28"/>
                      <a:pt x="18" y="30"/>
                      <a:pt x="17" y="33"/>
                    </a:cubicBezTo>
                    <a:cubicBezTo>
                      <a:pt x="17" y="33"/>
                      <a:pt x="17" y="33"/>
                      <a:pt x="17" y="34"/>
                    </a:cubicBezTo>
                    <a:close/>
                    <a:moveTo>
                      <a:pt x="23" y="41"/>
                    </a:moveTo>
                    <a:cubicBezTo>
                      <a:pt x="21" y="39"/>
                      <a:pt x="19" y="37"/>
                      <a:pt x="16" y="36"/>
                    </a:cubicBezTo>
                    <a:cubicBezTo>
                      <a:pt x="16" y="35"/>
                      <a:pt x="15" y="35"/>
                      <a:pt x="15" y="36"/>
                    </a:cubicBezTo>
                    <a:cubicBezTo>
                      <a:pt x="13" y="40"/>
                      <a:pt x="11" y="46"/>
                      <a:pt x="13" y="50"/>
                    </a:cubicBezTo>
                    <a:cubicBezTo>
                      <a:pt x="13" y="51"/>
                      <a:pt x="14" y="51"/>
                      <a:pt x="15" y="50"/>
                    </a:cubicBezTo>
                    <a:cubicBezTo>
                      <a:pt x="23" y="42"/>
                      <a:pt x="23" y="42"/>
                      <a:pt x="23" y="42"/>
                    </a:cubicBezTo>
                    <a:cubicBezTo>
                      <a:pt x="23" y="42"/>
                      <a:pt x="23" y="41"/>
                      <a:pt x="23" y="4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294" name="Google Shape;294;p22"/>
              <p:cNvSpPr/>
              <p:nvPr/>
            </p:nvSpPr>
            <p:spPr>
              <a:xfrm>
                <a:off x="18" y="28"/>
                <a:ext cx="102" cy="125"/>
              </a:xfrm>
              <a:custGeom>
                <a:rect b="b" l="l" r="r" t="t"/>
                <a:pathLst>
                  <a:path extrusionOk="0" h="71" w="58">
                    <a:moveTo>
                      <a:pt x="40" y="36"/>
                    </a:moveTo>
                    <a:cubicBezTo>
                      <a:pt x="34" y="29"/>
                      <a:pt x="34" y="29"/>
                      <a:pt x="34" y="29"/>
                    </a:cubicBezTo>
                    <a:cubicBezTo>
                      <a:pt x="33" y="29"/>
                      <a:pt x="33" y="29"/>
                      <a:pt x="32" y="29"/>
                    </a:cubicBezTo>
                    <a:cubicBezTo>
                      <a:pt x="30" y="32"/>
                      <a:pt x="27" y="33"/>
                      <a:pt x="25" y="35"/>
                    </a:cubicBezTo>
                    <a:cubicBezTo>
                      <a:pt x="24" y="35"/>
                      <a:pt x="24" y="36"/>
                      <a:pt x="24" y="36"/>
                    </a:cubicBezTo>
                    <a:cubicBezTo>
                      <a:pt x="26" y="38"/>
                      <a:pt x="26" y="40"/>
                      <a:pt x="27" y="42"/>
                    </a:cubicBezTo>
                    <a:cubicBezTo>
                      <a:pt x="27" y="43"/>
                      <a:pt x="27" y="43"/>
                      <a:pt x="28" y="43"/>
                    </a:cubicBezTo>
                    <a:cubicBezTo>
                      <a:pt x="32" y="42"/>
                      <a:pt x="37" y="40"/>
                      <a:pt x="40" y="37"/>
                    </a:cubicBezTo>
                    <a:cubicBezTo>
                      <a:pt x="41" y="37"/>
                      <a:pt x="41" y="36"/>
                      <a:pt x="40" y="36"/>
                    </a:cubicBezTo>
                    <a:close/>
                    <a:moveTo>
                      <a:pt x="6" y="45"/>
                    </a:moveTo>
                    <a:cubicBezTo>
                      <a:pt x="7" y="43"/>
                      <a:pt x="7" y="43"/>
                      <a:pt x="7" y="43"/>
                    </a:cubicBezTo>
                    <a:cubicBezTo>
                      <a:pt x="19" y="50"/>
                      <a:pt x="34" y="49"/>
                      <a:pt x="44" y="39"/>
                    </a:cubicBezTo>
                    <a:cubicBezTo>
                      <a:pt x="54" y="29"/>
                      <a:pt x="56" y="13"/>
                      <a:pt x="49" y="2"/>
                    </a:cubicBezTo>
                    <a:cubicBezTo>
                      <a:pt x="51" y="0"/>
                      <a:pt x="51" y="0"/>
                      <a:pt x="51" y="0"/>
                    </a:cubicBezTo>
                    <a:cubicBezTo>
                      <a:pt x="58" y="13"/>
                      <a:pt x="57" y="29"/>
                      <a:pt x="46" y="40"/>
                    </a:cubicBezTo>
                    <a:cubicBezTo>
                      <a:pt x="40" y="46"/>
                      <a:pt x="33" y="49"/>
                      <a:pt x="26" y="50"/>
                    </a:cubicBezTo>
                    <a:cubicBezTo>
                      <a:pt x="25" y="50"/>
                      <a:pt x="25" y="50"/>
                      <a:pt x="25" y="50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9" y="54"/>
                      <a:pt x="29" y="59"/>
                      <a:pt x="25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5" y="63"/>
                      <a:pt x="25" y="63"/>
                      <a:pt x="25" y="63"/>
                    </a:cubicBezTo>
                    <a:cubicBezTo>
                      <a:pt x="25" y="63"/>
                      <a:pt x="25" y="63"/>
                      <a:pt x="26" y="63"/>
                    </a:cubicBezTo>
                    <a:cubicBezTo>
                      <a:pt x="32" y="64"/>
                      <a:pt x="40" y="66"/>
                      <a:pt x="45" y="69"/>
                    </a:cubicBezTo>
                    <a:cubicBezTo>
                      <a:pt x="46" y="70"/>
                      <a:pt x="46" y="71"/>
                      <a:pt x="45" y="71"/>
                    </a:cubicBezTo>
                    <a:cubicBezTo>
                      <a:pt x="1" y="71"/>
                      <a:pt x="1" y="71"/>
                      <a:pt x="1" y="71"/>
                    </a:cubicBezTo>
                    <a:cubicBezTo>
                      <a:pt x="0" y="71"/>
                      <a:pt x="0" y="70"/>
                      <a:pt x="1" y="69"/>
                    </a:cubicBezTo>
                    <a:cubicBezTo>
                      <a:pt x="6" y="66"/>
                      <a:pt x="14" y="64"/>
                      <a:pt x="20" y="63"/>
                    </a:cubicBezTo>
                    <a:cubicBezTo>
                      <a:pt x="21" y="63"/>
                      <a:pt x="21" y="63"/>
                      <a:pt x="21" y="63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17" y="59"/>
                      <a:pt x="17" y="54"/>
                      <a:pt x="21" y="52"/>
                    </a:cubicBezTo>
                    <a:cubicBezTo>
                      <a:pt x="21" y="52"/>
                      <a:pt x="21" y="52"/>
                      <a:pt x="21" y="52"/>
                    </a:cubicBezTo>
                    <a:cubicBezTo>
                      <a:pt x="21" y="50"/>
                      <a:pt x="21" y="50"/>
                      <a:pt x="21" y="50"/>
                    </a:cubicBezTo>
                    <a:cubicBezTo>
                      <a:pt x="21" y="50"/>
                      <a:pt x="21" y="50"/>
                      <a:pt x="20" y="50"/>
                    </a:cubicBezTo>
                    <a:cubicBezTo>
                      <a:pt x="15" y="49"/>
                      <a:pt x="10" y="48"/>
                      <a:pt x="6" y="45"/>
                    </a:cubicBezTo>
                    <a:close/>
                    <a:moveTo>
                      <a:pt x="9" y="42"/>
                    </a:moveTo>
                    <a:cubicBezTo>
                      <a:pt x="11" y="40"/>
                      <a:pt x="11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5" y="43"/>
                      <a:pt x="19" y="44"/>
                      <a:pt x="24" y="43"/>
                    </a:cubicBezTo>
                    <a:cubicBezTo>
                      <a:pt x="25" y="43"/>
                      <a:pt x="25" y="43"/>
                      <a:pt x="25" y="42"/>
                    </a:cubicBezTo>
                    <a:cubicBezTo>
                      <a:pt x="24" y="41"/>
                      <a:pt x="24" y="39"/>
                      <a:pt x="23" y="37"/>
                    </a:cubicBezTo>
                    <a:cubicBezTo>
                      <a:pt x="22" y="37"/>
                      <a:pt x="22" y="37"/>
                      <a:pt x="22" y="37"/>
                    </a:cubicBezTo>
                    <a:cubicBezTo>
                      <a:pt x="18" y="39"/>
                      <a:pt x="15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6" y="37"/>
                      <a:pt x="18" y="36"/>
                      <a:pt x="20" y="35"/>
                    </a:cubicBezTo>
                    <a:cubicBezTo>
                      <a:pt x="21" y="35"/>
                      <a:pt x="21" y="34"/>
                      <a:pt x="21" y="34"/>
                    </a:cubicBezTo>
                    <a:cubicBezTo>
                      <a:pt x="20" y="33"/>
                      <a:pt x="20" y="32"/>
                      <a:pt x="19" y="32"/>
                    </a:cubicBezTo>
                    <a:cubicBezTo>
                      <a:pt x="21" y="30"/>
                      <a:pt x="21" y="30"/>
                      <a:pt x="21" y="30"/>
                    </a:cubicBezTo>
                    <a:cubicBezTo>
                      <a:pt x="21" y="31"/>
                      <a:pt x="22" y="32"/>
                      <a:pt x="23" y="33"/>
                    </a:cubicBezTo>
                    <a:cubicBezTo>
                      <a:pt x="23" y="33"/>
                      <a:pt x="23" y="34"/>
                      <a:pt x="24" y="33"/>
                    </a:cubicBezTo>
                    <a:cubicBezTo>
                      <a:pt x="26" y="32"/>
                      <a:pt x="29" y="30"/>
                      <a:pt x="31" y="28"/>
                    </a:cubicBezTo>
                    <a:cubicBezTo>
                      <a:pt x="31" y="28"/>
                      <a:pt x="31" y="27"/>
                      <a:pt x="31" y="27"/>
                    </a:cubicBezTo>
                    <a:cubicBezTo>
                      <a:pt x="28" y="23"/>
                      <a:pt x="28" y="23"/>
                      <a:pt x="28" y="23"/>
                    </a:cubicBezTo>
                    <a:cubicBezTo>
                      <a:pt x="29" y="22"/>
                      <a:pt x="29" y="22"/>
                      <a:pt x="29" y="22"/>
                    </a:cubicBezTo>
                    <a:cubicBezTo>
                      <a:pt x="32" y="25"/>
                      <a:pt x="32" y="25"/>
                      <a:pt x="32" y="25"/>
                    </a:cubicBezTo>
                    <a:cubicBezTo>
                      <a:pt x="33" y="25"/>
                      <a:pt x="33" y="25"/>
                      <a:pt x="33" y="25"/>
                    </a:cubicBezTo>
                    <a:cubicBezTo>
                      <a:pt x="33" y="25"/>
                      <a:pt x="33" y="25"/>
                      <a:pt x="34" y="25"/>
                    </a:cubicBezTo>
                    <a:cubicBezTo>
                      <a:pt x="36" y="23"/>
                      <a:pt x="38" y="20"/>
                      <a:pt x="39" y="18"/>
                    </a:cubicBezTo>
                    <a:cubicBezTo>
                      <a:pt x="39" y="18"/>
                      <a:pt x="39" y="17"/>
                      <a:pt x="39" y="17"/>
                    </a:cubicBezTo>
                    <a:cubicBezTo>
                      <a:pt x="38" y="16"/>
                      <a:pt x="37" y="16"/>
                      <a:pt x="36" y="15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8" y="14"/>
                      <a:pt x="39" y="15"/>
                      <a:pt x="40" y="15"/>
                    </a:cubicBezTo>
                    <a:cubicBezTo>
                      <a:pt x="40" y="15"/>
                      <a:pt x="41" y="15"/>
                      <a:pt x="41" y="15"/>
                    </a:cubicBezTo>
                    <a:cubicBezTo>
                      <a:pt x="42" y="13"/>
                      <a:pt x="43" y="10"/>
                      <a:pt x="43" y="7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9"/>
                      <a:pt x="44" y="13"/>
                      <a:pt x="43" y="16"/>
                    </a:cubicBezTo>
                    <a:cubicBezTo>
                      <a:pt x="42" y="16"/>
                      <a:pt x="43" y="17"/>
                      <a:pt x="43" y="17"/>
                    </a:cubicBezTo>
                    <a:cubicBezTo>
                      <a:pt x="45" y="18"/>
                      <a:pt x="46" y="19"/>
                      <a:pt x="48" y="19"/>
                    </a:cubicBezTo>
                    <a:cubicBezTo>
                      <a:pt x="49" y="19"/>
                      <a:pt x="49" y="19"/>
                      <a:pt x="49" y="18"/>
                    </a:cubicBezTo>
                    <a:cubicBezTo>
                      <a:pt x="49" y="14"/>
                      <a:pt x="48" y="9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7" y="3"/>
                      <a:pt x="47" y="3"/>
                      <a:pt x="47" y="3"/>
                    </a:cubicBezTo>
                    <a:cubicBezTo>
                      <a:pt x="53" y="14"/>
                      <a:pt x="52" y="28"/>
                      <a:pt x="43" y="37"/>
                    </a:cubicBezTo>
                    <a:cubicBezTo>
                      <a:pt x="34" y="46"/>
                      <a:pt x="20" y="48"/>
                      <a:pt x="9" y="42"/>
                    </a:cubicBezTo>
                    <a:close/>
                    <a:moveTo>
                      <a:pt x="48" y="21"/>
                    </a:moveTo>
                    <a:cubicBezTo>
                      <a:pt x="46" y="21"/>
                      <a:pt x="44" y="20"/>
                      <a:pt x="42" y="19"/>
                    </a:cubicBezTo>
                    <a:cubicBezTo>
                      <a:pt x="42" y="18"/>
                      <a:pt x="41" y="19"/>
                      <a:pt x="41" y="19"/>
                    </a:cubicBezTo>
                    <a:cubicBezTo>
                      <a:pt x="39" y="22"/>
                      <a:pt x="37" y="24"/>
                      <a:pt x="35" y="27"/>
                    </a:cubicBezTo>
                    <a:cubicBezTo>
                      <a:pt x="35" y="27"/>
                      <a:pt x="35" y="27"/>
                      <a:pt x="35" y="28"/>
                    </a:cubicBezTo>
                    <a:cubicBezTo>
                      <a:pt x="42" y="34"/>
                      <a:pt x="42" y="34"/>
                      <a:pt x="42" y="34"/>
                    </a:cubicBezTo>
                    <a:cubicBezTo>
                      <a:pt x="42" y="35"/>
                      <a:pt x="42" y="35"/>
                      <a:pt x="42" y="35"/>
                    </a:cubicBezTo>
                    <a:cubicBezTo>
                      <a:pt x="42" y="35"/>
                      <a:pt x="43" y="35"/>
                      <a:pt x="43" y="34"/>
                    </a:cubicBezTo>
                    <a:cubicBezTo>
                      <a:pt x="46" y="31"/>
                      <a:pt x="48" y="27"/>
                      <a:pt x="49" y="22"/>
                    </a:cubicBezTo>
                    <a:cubicBezTo>
                      <a:pt x="49" y="22"/>
                      <a:pt x="49" y="21"/>
                      <a:pt x="48" y="2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295" name="Google Shape;295;p22"/>
          <p:cNvSpPr/>
          <p:nvPr/>
        </p:nvSpPr>
        <p:spPr>
          <a:xfrm>
            <a:off x="7310772" y="2523956"/>
            <a:ext cx="4116726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296" name="Google Shape;296;p22"/>
          <p:cNvGrpSpPr/>
          <p:nvPr/>
        </p:nvGrpSpPr>
        <p:grpSpPr>
          <a:xfrm>
            <a:off x="6463691" y="3701748"/>
            <a:ext cx="684182" cy="689049"/>
            <a:chOff x="6463691" y="3701748"/>
            <a:chExt cx="684182" cy="689049"/>
          </a:xfrm>
        </p:grpSpPr>
        <p:sp>
          <p:nvSpPr>
            <p:cNvPr id="297" name="Google Shape;297;p22"/>
            <p:cNvSpPr/>
            <p:nvPr/>
          </p:nvSpPr>
          <p:spPr>
            <a:xfrm>
              <a:off x="6463691" y="3701748"/>
              <a:ext cx="684182" cy="689049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298" name="Google Shape;298;p22"/>
            <p:cNvGrpSpPr/>
            <p:nvPr/>
          </p:nvGrpSpPr>
          <p:grpSpPr>
            <a:xfrm>
              <a:off x="6670807" y="3867026"/>
              <a:ext cx="279258" cy="356165"/>
              <a:chOff x="0" y="0"/>
              <a:chExt cx="120" cy="153"/>
            </a:xfrm>
          </p:grpSpPr>
          <p:sp>
            <p:nvSpPr>
              <p:cNvPr id="299" name="Google Shape;299;p22"/>
              <p:cNvSpPr/>
              <p:nvPr/>
            </p:nvSpPr>
            <p:spPr>
              <a:xfrm>
                <a:off x="0" y="0"/>
                <a:ext cx="116" cy="116"/>
              </a:xfrm>
              <a:custGeom>
                <a:rect b="b" l="l" r="r" t="t"/>
                <a:pathLst>
                  <a:path extrusionOk="0" h="66" w="66">
                    <a:moveTo>
                      <a:pt x="16" y="61"/>
                    </a:moveTo>
                    <a:cubicBezTo>
                      <a:pt x="14" y="60"/>
                      <a:pt x="13" y="59"/>
                      <a:pt x="11" y="57"/>
                    </a:cubicBezTo>
                    <a:cubicBezTo>
                      <a:pt x="11" y="57"/>
                      <a:pt x="11" y="57"/>
                      <a:pt x="10" y="57"/>
                    </a:cubicBezTo>
                    <a:cubicBezTo>
                      <a:pt x="10" y="58"/>
                      <a:pt x="10" y="58"/>
                      <a:pt x="10" y="58"/>
                    </a:cubicBezTo>
                    <a:cubicBezTo>
                      <a:pt x="9" y="58"/>
                      <a:pt x="9" y="59"/>
                      <a:pt x="9" y="59"/>
                    </a:cubicBezTo>
                    <a:cubicBezTo>
                      <a:pt x="10" y="61"/>
                      <a:pt x="10" y="63"/>
                      <a:pt x="9" y="64"/>
                    </a:cubicBezTo>
                    <a:cubicBezTo>
                      <a:pt x="7" y="66"/>
                      <a:pt x="4" y="66"/>
                      <a:pt x="2" y="64"/>
                    </a:cubicBezTo>
                    <a:cubicBezTo>
                      <a:pt x="0" y="63"/>
                      <a:pt x="0" y="60"/>
                      <a:pt x="2" y="58"/>
                    </a:cubicBezTo>
                    <a:cubicBezTo>
                      <a:pt x="3" y="56"/>
                      <a:pt x="6" y="56"/>
                      <a:pt x="7" y="57"/>
                    </a:cubicBezTo>
                    <a:cubicBezTo>
                      <a:pt x="8" y="57"/>
                      <a:pt x="8" y="57"/>
                      <a:pt x="8" y="57"/>
                    </a:cubicBezTo>
                    <a:cubicBezTo>
                      <a:pt x="9" y="55"/>
                      <a:pt x="11" y="54"/>
                      <a:pt x="12" y="53"/>
                    </a:cubicBezTo>
                    <a:cubicBezTo>
                      <a:pt x="12" y="53"/>
                      <a:pt x="12" y="52"/>
                      <a:pt x="12" y="52"/>
                    </a:cubicBezTo>
                    <a:cubicBezTo>
                      <a:pt x="2" y="41"/>
                      <a:pt x="2" y="24"/>
                      <a:pt x="13" y="13"/>
                    </a:cubicBezTo>
                    <a:cubicBezTo>
                      <a:pt x="24" y="2"/>
                      <a:pt x="41" y="3"/>
                      <a:pt x="52" y="12"/>
                    </a:cubicBezTo>
                    <a:cubicBezTo>
                      <a:pt x="52" y="12"/>
                      <a:pt x="53" y="12"/>
                      <a:pt x="53" y="12"/>
                    </a:cubicBezTo>
                    <a:cubicBezTo>
                      <a:pt x="56" y="9"/>
                      <a:pt x="56" y="9"/>
                      <a:pt x="56" y="9"/>
                    </a:cubicBezTo>
                    <a:cubicBezTo>
                      <a:pt x="57" y="8"/>
                      <a:pt x="57" y="8"/>
                      <a:pt x="57" y="8"/>
                    </a:cubicBezTo>
                    <a:cubicBezTo>
                      <a:pt x="56" y="6"/>
                      <a:pt x="56" y="4"/>
                      <a:pt x="57" y="2"/>
                    </a:cubicBezTo>
                    <a:cubicBezTo>
                      <a:pt x="59" y="0"/>
                      <a:pt x="62" y="0"/>
                      <a:pt x="64" y="2"/>
                    </a:cubicBezTo>
                    <a:cubicBezTo>
                      <a:pt x="66" y="4"/>
                      <a:pt x="66" y="7"/>
                      <a:pt x="64" y="9"/>
                    </a:cubicBezTo>
                    <a:cubicBezTo>
                      <a:pt x="63" y="10"/>
                      <a:pt x="60" y="11"/>
                      <a:pt x="59" y="10"/>
                    </a:cubicBezTo>
                    <a:cubicBezTo>
                      <a:pt x="58" y="10"/>
                      <a:pt x="58" y="10"/>
                      <a:pt x="58" y="10"/>
                    </a:cubicBezTo>
                    <a:cubicBezTo>
                      <a:pt x="57" y="11"/>
                      <a:pt x="57" y="11"/>
                      <a:pt x="57" y="11"/>
                    </a:cubicBezTo>
                    <a:cubicBezTo>
                      <a:pt x="57" y="11"/>
                      <a:pt x="57" y="11"/>
                      <a:pt x="57" y="12"/>
                    </a:cubicBezTo>
                    <a:cubicBezTo>
                      <a:pt x="58" y="13"/>
                      <a:pt x="60" y="15"/>
                      <a:pt x="61" y="16"/>
                    </a:cubicBezTo>
                    <a:cubicBezTo>
                      <a:pt x="59" y="18"/>
                      <a:pt x="59" y="18"/>
                      <a:pt x="59" y="18"/>
                    </a:cubicBezTo>
                    <a:cubicBezTo>
                      <a:pt x="58" y="16"/>
                      <a:pt x="57" y="15"/>
                      <a:pt x="56" y="13"/>
                    </a:cubicBezTo>
                    <a:cubicBezTo>
                      <a:pt x="56" y="13"/>
                      <a:pt x="55" y="13"/>
                      <a:pt x="55" y="13"/>
                    </a:cubicBezTo>
                    <a:cubicBezTo>
                      <a:pt x="55" y="13"/>
                      <a:pt x="55" y="13"/>
                      <a:pt x="55" y="13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4"/>
                      <a:pt x="54" y="14"/>
                      <a:pt x="54" y="15"/>
                    </a:cubicBezTo>
                    <a:cubicBezTo>
                      <a:pt x="55" y="16"/>
                      <a:pt x="57" y="18"/>
                      <a:pt x="57" y="19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3" y="23"/>
                      <a:pt x="53" y="23"/>
                      <a:pt x="53" y="23"/>
                    </a:cubicBezTo>
                    <a:cubicBezTo>
                      <a:pt x="54" y="21"/>
                      <a:pt x="54" y="18"/>
                      <a:pt x="53" y="16"/>
                    </a:cubicBezTo>
                    <a:cubicBezTo>
                      <a:pt x="53" y="16"/>
                      <a:pt x="52" y="16"/>
                      <a:pt x="52" y="16"/>
                    </a:cubicBezTo>
                    <a:cubicBezTo>
                      <a:pt x="52" y="16"/>
                      <a:pt x="52" y="16"/>
                      <a:pt x="51" y="16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6"/>
                      <a:pt x="45" y="28"/>
                      <a:pt x="47" y="29"/>
                    </a:cubicBezTo>
                    <a:cubicBezTo>
                      <a:pt x="46" y="31"/>
                      <a:pt x="46" y="31"/>
                      <a:pt x="46" y="31"/>
                    </a:cubicBezTo>
                    <a:cubicBezTo>
                      <a:pt x="44" y="30"/>
                      <a:pt x="43" y="29"/>
                      <a:pt x="42" y="27"/>
                    </a:cubicBezTo>
                    <a:cubicBezTo>
                      <a:pt x="41" y="27"/>
                      <a:pt x="41" y="27"/>
                      <a:pt x="40" y="27"/>
                    </a:cubicBezTo>
                    <a:cubicBezTo>
                      <a:pt x="35" y="33"/>
                      <a:pt x="35" y="33"/>
                      <a:pt x="35" y="33"/>
                    </a:cubicBezTo>
                    <a:cubicBezTo>
                      <a:pt x="35" y="33"/>
                      <a:pt x="35" y="34"/>
                      <a:pt x="35" y="34"/>
                    </a:cubicBezTo>
                    <a:cubicBezTo>
                      <a:pt x="39" y="38"/>
                      <a:pt x="39" y="38"/>
                      <a:pt x="39" y="38"/>
                    </a:cubicBezTo>
                    <a:cubicBezTo>
                      <a:pt x="38" y="39"/>
                      <a:pt x="38" y="39"/>
                      <a:pt x="38" y="39"/>
                    </a:cubicBezTo>
                    <a:cubicBezTo>
                      <a:pt x="34" y="35"/>
                      <a:pt x="34" y="35"/>
                      <a:pt x="34" y="35"/>
                    </a:cubicBezTo>
                    <a:cubicBezTo>
                      <a:pt x="33" y="35"/>
                      <a:pt x="33" y="35"/>
                      <a:pt x="32" y="35"/>
                    </a:cubicBezTo>
                    <a:cubicBezTo>
                      <a:pt x="27" y="41"/>
                      <a:pt x="27" y="41"/>
                      <a:pt x="27" y="41"/>
                    </a:cubicBezTo>
                    <a:cubicBezTo>
                      <a:pt x="27" y="41"/>
                      <a:pt x="27" y="42"/>
                      <a:pt x="27" y="42"/>
                    </a:cubicBezTo>
                    <a:cubicBezTo>
                      <a:pt x="28" y="43"/>
                      <a:pt x="30" y="45"/>
                      <a:pt x="31" y="46"/>
                    </a:cubicBezTo>
                    <a:cubicBezTo>
                      <a:pt x="29" y="48"/>
                      <a:pt x="29" y="48"/>
                      <a:pt x="29" y="48"/>
                    </a:cubicBezTo>
                    <a:cubicBezTo>
                      <a:pt x="28" y="46"/>
                      <a:pt x="27" y="45"/>
                      <a:pt x="26" y="43"/>
                    </a:cubicBezTo>
                    <a:cubicBezTo>
                      <a:pt x="25" y="43"/>
                      <a:pt x="25" y="43"/>
                      <a:pt x="24" y="43"/>
                    </a:cubicBezTo>
                    <a:cubicBezTo>
                      <a:pt x="16" y="52"/>
                      <a:pt x="16" y="52"/>
                      <a:pt x="16" y="52"/>
                    </a:cubicBezTo>
                    <a:cubicBezTo>
                      <a:pt x="16" y="52"/>
                      <a:pt x="16" y="53"/>
                      <a:pt x="16" y="53"/>
                    </a:cubicBezTo>
                    <a:cubicBezTo>
                      <a:pt x="18" y="54"/>
                      <a:pt x="21" y="54"/>
                      <a:pt x="23" y="54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19" y="58"/>
                      <a:pt x="19" y="58"/>
                      <a:pt x="19" y="58"/>
                    </a:cubicBezTo>
                    <a:cubicBezTo>
                      <a:pt x="17" y="57"/>
                      <a:pt x="16" y="56"/>
                      <a:pt x="14" y="54"/>
                    </a:cubicBezTo>
                    <a:cubicBezTo>
                      <a:pt x="14" y="54"/>
                      <a:pt x="14" y="54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6"/>
                      <a:pt x="13" y="56"/>
                      <a:pt x="13" y="56"/>
                    </a:cubicBezTo>
                    <a:cubicBezTo>
                      <a:pt x="14" y="57"/>
                      <a:pt x="16" y="58"/>
                      <a:pt x="17" y="59"/>
                    </a:cubicBezTo>
                    <a:lnTo>
                      <a:pt x="16" y="61"/>
                    </a:lnTo>
                    <a:close/>
                    <a:moveTo>
                      <a:pt x="39" y="25"/>
                    </a:moveTo>
                    <a:cubicBezTo>
                      <a:pt x="37" y="22"/>
                      <a:pt x="35" y="20"/>
                      <a:pt x="33" y="18"/>
                    </a:cubicBezTo>
                    <a:cubicBezTo>
                      <a:pt x="33" y="17"/>
                      <a:pt x="33" y="17"/>
                      <a:pt x="32" y="17"/>
                    </a:cubicBezTo>
                    <a:cubicBezTo>
                      <a:pt x="30" y="19"/>
                      <a:pt x="27" y="21"/>
                      <a:pt x="25" y="23"/>
                    </a:cubicBezTo>
                    <a:cubicBezTo>
                      <a:pt x="25" y="23"/>
                      <a:pt x="25" y="23"/>
                      <a:pt x="25" y="23"/>
                    </a:cubicBezTo>
                    <a:cubicBezTo>
                      <a:pt x="25" y="24"/>
                      <a:pt x="25" y="24"/>
                      <a:pt x="25" y="24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3" y="32"/>
                      <a:pt x="33" y="32"/>
                      <a:pt x="34" y="31"/>
                    </a:cubicBezTo>
                    <a:cubicBezTo>
                      <a:pt x="39" y="26"/>
                      <a:pt x="39" y="26"/>
                      <a:pt x="39" y="26"/>
                    </a:cubicBezTo>
                    <a:cubicBezTo>
                      <a:pt x="39" y="26"/>
                      <a:pt x="39" y="25"/>
                      <a:pt x="39" y="25"/>
                    </a:cubicBezTo>
                    <a:close/>
                    <a:moveTo>
                      <a:pt x="32" y="14"/>
                    </a:moveTo>
                    <a:cubicBezTo>
                      <a:pt x="31" y="12"/>
                      <a:pt x="30" y="10"/>
                      <a:pt x="29" y="8"/>
                    </a:cubicBezTo>
                    <a:cubicBezTo>
                      <a:pt x="29" y="8"/>
                      <a:pt x="29" y="7"/>
                      <a:pt x="28" y="8"/>
                    </a:cubicBezTo>
                    <a:cubicBezTo>
                      <a:pt x="24" y="8"/>
                      <a:pt x="19" y="10"/>
                      <a:pt x="16" y="13"/>
                    </a:cubicBezTo>
                    <a:cubicBezTo>
                      <a:pt x="15" y="14"/>
                      <a:pt x="15" y="14"/>
                      <a:pt x="16" y="15"/>
                    </a:cubicBezTo>
                    <a:cubicBezTo>
                      <a:pt x="23" y="21"/>
                      <a:pt x="23" y="21"/>
                      <a:pt x="23" y="21"/>
                    </a:cubicBezTo>
                    <a:cubicBezTo>
                      <a:pt x="23" y="22"/>
                      <a:pt x="23" y="22"/>
                      <a:pt x="24" y="21"/>
                    </a:cubicBezTo>
                    <a:cubicBezTo>
                      <a:pt x="26" y="19"/>
                      <a:pt x="29" y="17"/>
                      <a:pt x="31" y="16"/>
                    </a:cubicBezTo>
                    <a:cubicBezTo>
                      <a:pt x="32" y="15"/>
                      <a:pt x="32" y="15"/>
                      <a:pt x="32" y="14"/>
                    </a:cubicBezTo>
                    <a:close/>
                    <a:moveTo>
                      <a:pt x="31" y="8"/>
                    </a:moveTo>
                    <a:cubicBezTo>
                      <a:pt x="32" y="10"/>
                      <a:pt x="32" y="12"/>
                      <a:pt x="33" y="13"/>
                    </a:cubicBezTo>
                    <a:cubicBezTo>
                      <a:pt x="34" y="14"/>
                      <a:pt x="34" y="14"/>
                      <a:pt x="34" y="14"/>
                    </a:cubicBezTo>
                    <a:cubicBezTo>
                      <a:pt x="38" y="12"/>
                      <a:pt x="42" y="11"/>
                      <a:pt x="45" y="11"/>
                    </a:cubicBezTo>
                    <a:cubicBezTo>
                      <a:pt x="45" y="11"/>
                      <a:pt x="46" y="10"/>
                      <a:pt x="45" y="10"/>
                    </a:cubicBezTo>
                    <a:cubicBezTo>
                      <a:pt x="41" y="8"/>
                      <a:pt x="37" y="7"/>
                      <a:pt x="32" y="7"/>
                    </a:cubicBezTo>
                    <a:cubicBezTo>
                      <a:pt x="31" y="7"/>
                      <a:pt x="31" y="8"/>
                      <a:pt x="31" y="8"/>
                    </a:cubicBezTo>
                    <a:close/>
                    <a:moveTo>
                      <a:pt x="35" y="17"/>
                    </a:moveTo>
                    <a:cubicBezTo>
                      <a:pt x="37" y="19"/>
                      <a:pt x="38" y="21"/>
                      <a:pt x="40" y="23"/>
                    </a:cubicBezTo>
                    <a:cubicBezTo>
                      <a:pt x="41" y="24"/>
                      <a:pt x="41" y="24"/>
                      <a:pt x="42" y="23"/>
                    </a:cubicBezTo>
                    <a:cubicBezTo>
                      <a:pt x="50" y="15"/>
                      <a:pt x="50" y="15"/>
                      <a:pt x="50" y="15"/>
                    </a:cubicBezTo>
                    <a:cubicBezTo>
                      <a:pt x="50" y="15"/>
                      <a:pt x="50" y="14"/>
                      <a:pt x="50" y="14"/>
                    </a:cubicBezTo>
                    <a:cubicBezTo>
                      <a:pt x="50" y="14"/>
                      <a:pt x="50" y="14"/>
                      <a:pt x="50" y="14"/>
                    </a:cubicBezTo>
                    <a:cubicBezTo>
                      <a:pt x="46" y="11"/>
                      <a:pt x="40" y="13"/>
                      <a:pt x="36" y="15"/>
                    </a:cubicBezTo>
                    <a:cubicBezTo>
                      <a:pt x="35" y="16"/>
                      <a:pt x="35" y="16"/>
                      <a:pt x="35" y="17"/>
                    </a:cubicBezTo>
                    <a:close/>
                    <a:moveTo>
                      <a:pt x="8" y="29"/>
                    </a:moveTo>
                    <a:cubicBezTo>
                      <a:pt x="10" y="30"/>
                      <a:pt x="12" y="31"/>
                      <a:pt x="14" y="32"/>
                    </a:cubicBezTo>
                    <a:cubicBezTo>
                      <a:pt x="15" y="32"/>
                      <a:pt x="15" y="32"/>
                      <a:pt x="15" y="32"/>
                    </a:cubicBezTo>
                    <a:cubicBezTo>
                      <a:pt x="17" y="29"/>
                      <a:pt x="19" y="26"/>
                      <a:pt x="21" y="24"/>
                    </a:cubicBezTo>
                    <a:cubicBezTo>
                      <a:pt x="21" y="24"/>
                      <a:pt x="21" y="23"/>
                      <a:pt x="21" y="23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4" y="16"/>
                      <a:pt x="14" y="16"/>
                      <a:pt x="13" y="16"/>
                    </a:cubicBezTo>
                    <a:cubicBezTo>
                      <a:pt x="10" y="20"/>
                      <a:pt x="8" y="24"/>
                      <a:pt x="7" y="28"/>
                    </a:cubicBezTo>
                    <a:cubicBezTo>
                      <a:pt x="7" y="29"/>
                      <a:pt x="7" y="29"/>
                      <a:pt x="8" y="29"/>
                    </a:cubicBezTo>
                    <a:close/>
                    <a:moveTo>
                      <a:pt x="7" y="32"/>
                    </a:moveTo>
                    <a:cubicBezTo>
                      <a:pt x="7" y="37"/>
                      <a:pt x="8" y="41"/>
                      <a:pt x="10" y="46"/>
                    </a:cubicBezTo>
                    <a:cubicBezTo>
                      <a:pt x="10" y="46"/>
                      <a:pt x="10" y="46"/>
                      <a:pt x="10" y="45"/>
                    </a:cubicBezTo>
                    <a:cubicBezTo>
                      <a:pt x="10" y="42"/>
                      <a:pt x="12" y="38"/>
                      <a:pt x="13" y="35"/>
                    </a:cubicBezTo>
                    <a:cubicBezTo>
                      <a:pt x="14" y="34"/>
                      <a:pt x="14" y="34"/>
                      <a:pt x="13" y="34"/>
                    </a:cubicBezTo>
                    <a:cubicBezTo>
                      <a:pt x="11" y="33"/>
                      <a:pt x="10" y="32"/>
                      <a:pt x="8" y="31"/>
                    </a:cubicBezTo>
                    <a:cubicBezTo>
                      <a:pt x="7" y="31"/>
                      <a:pt x="7" y="32"/>
                      <a:pt x="7" y="32"/>
                    </a:cubicBezTo>
                    <a:close/>
                    <a:moveTo>
                      <a:pt x="17" y="34"/>
                    </a:moveTo>
                    <a:cubicBezTo>
                      <a:pt x="20" y="35"/>
                      <a:pt x="22" y="37"/>
                      <a:pt x="24" y="39"/>
                    </a:cubicBezTo>
                    <a:cubicBezTo>
                      <a:pt x="25" y="40"/>
                      <a:pt x="25" y="40"/>
                      <a:pt x="26" y="39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4"/>
                      <a:pt x="31" y="33"/>
                      <a:pt x="31" y="33"/>
                    </a:cubicBezTo>
                    <a:cubicBezTo>
                      <a:pt x="24" y="25"/>
                      <a:pt x="24" y="25"/>
                      <a:pt x="24" y="25"/>
                    </a:cubicBezTo>
                    <a:cubicBezTo>
                      <a:pt x="23" y="25"/>
                      <a:pt x="23" y="25"/>
                      <a:pt x="22" y="25"/>
                    </a:cubicBezTo>
                    <a:cubicBezTo>
                      <a:pt x="20" y="28"/>
                      <a:pt x="18" y="30"/>
                      <a:pt x="17" y="33"/>
                    </a:cubicBezTo>
                    <a:cubicBezTo>
                      <a:pt x="17" y="33"/>
                      <a:pt x="17" y="33"/>
                      <a:pt x="17" y="34"/>
                    </a:cubicBezTo>
                    <a:close/>
                    <a:moveTo>
                      <a:pt x="23" y="41"/>
                    </a:moveTo>
                    <a:cubicBezTo>
                      <a:pt x="21" y="39"/>
                      <a:pt x="19" y="37"/>
                      <a:pt x="16" y="36"/>
                    </a:cubicBezTo>
                    <a:cubicBezTo>
                      <a:pt x="16" y="35"/>
                      <a:pt x="15" y="35"/>
                      <a:pt x="15" y="36"/>
                    </a:cubicBezTo>
                    <a:cubicBezTo>
                      <a:pt x="13" y="40"/>
                      <a:pt x="11" y="46"/>
                      <a:pt x="13" y="50"/>
                    </a:cubicBezTo>
                    <a:cubicBezTo>
                      <a:pt x="13" y="51"/>
                      <a:pt x="14" y="51"/>
                      <a:pt x="15" y="50"/>
                    </a:cubicBezTo>
                    <a:cubicBezTo>
                      <a:pt x="23" y="42"/>
                      <a:pt x="23" y="42"/>
                      <a:pt x="23" y="42"/>
                    </a:cubicBezTo>
                    <a:cubicBezTo>
                      <a:pt x="23" y="42"/>
                      <a:pt x="23" y="41"/>
                      <a:pt x="23" y="4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300" name="Google Shape;300;p22"/>
              <p:cNvSpPr/>
              <p:nvPr/>
            </p:nvSpPr>
            <p:spPr>
              <a:xfrm>
                <a:off x="18" y="28"/>
                <a:ext cx="102" cy="125"/>
              </a:xfrm>
              <a:custGeom>
                <a:rect b="b" l="l" r="r" t="t"/>
                <a:pathLst>
                  <a:path extrusionOk="0" h="71" w="58">
                    <a:moveTo>
                      <a:pt x="40" y="36"/>
                    </a:moveTo>
                    <a:cubicBezTo>
                      <a:pt x="34" y="29"/>
                      <a:pt x="34" y="29"/>
                      <a:pt x="34" y="29"/>
                    </a:cubicBezTo>
                    <a:cubicBezTo>
                      <a:pt x="33" y="29"/>
                      <a:pt x="33" y="29"/>
                      <a:pt x="32" y="29"/>
                    </a:cubicBezTo>
                    <a:cubicBezTo>
                      <a:pt x="30" y="32"/>
                      <a:pt x="27" y="33"/>
                      <a:pt x="25" y="35"/>
                    </a:cubicBezTo>
                    <a:cubicBezTo>
                      <a:pt x="24" y="35"/>
                      <a:pt x="24" y="36"/>
                      <a:pt x="24" y="36"/>
                    </a:cubicBezTo>
                    <a:cubicBezTo>
                      <a:pt x="26" y="38"/>
                      <a:pt x="26" y="40"/>
                      <a:pt x="27" y="42"/>
                    </a:cubicBezTo>
                    <a:cubicBezTo>
                      <a:pt x="27" y="43"/>
                      <a:pt x="27" y="43"/>
                      <a:pt x="28" y="43"/>
                    </a:cubicBezTo>
                    <a:cubicBezTo>
                      <a:pt x="32" y="42"/>
                      <a:pt x="37" y="40"/>
                      <a:pt x="40" y="37"/>
                    </a:cubicBezTo>
                    <a:cubicBezTo>
                      <a:pt x="41" y="37"/>
                      <a:pt x="41" y="36"/>
                      <a:pt x="40" y="36"/>
                    </a:cubicBezTo>
                    <a:close/>
                    <a:moveTo>
                      <a:pt x="6" y="45"/>
                    </a:moveTo>
                    <a:cubicBezTo>
                      <a:pt x="7" y="43"/>
                      <a:pt x="7" y="43"/>
                      <a:pt x="7" y="43"/>
                    </a:cubicBezTo>
                    <a:cubicBezTo>
                      <a:pt x="19" y="50"/>
                      <a:pt x="34" y="49"/>
                      <a:pt x="44" y="39"/>
                    </a:cubicBezTo>
                    <a:cubicBezTo>
                      <a:pt x="54" y="29"/>
                      <a:pt x="56" y="13"/>
                      <a:pt x="49" y="2"/>
                    </a:cubicBezTo>
                    <a:cubicBezTo>
                      <a:pt x="51" y="0"/>
                      <a:pt x="51" y="0"/>
                      <a:pt x="51" y="0"/>
                    </a:cubicBezTo>
                    <a:cubicBezTo>
                      <a:pt x="58" y="13"/>
                      <a:pt x="57" y="29"/>
                      <a:pt x="46" y="40"/>
                    </a:cubicBezTo>
                    <a:cubicBezTo>
                      <a:pt x="40" y="46"/>
                      <a:pt x="33" y="49"/>
                      <a:pt x="26" y="50"/>
                    </a:cubicBezTo>
                    <a:cubicBezTo>
                      <a:pt x="25" y="50"/>
                      <a:pt x="25" y="50"/>
                      <a:pt x="25" y="50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9" y="54"/>
                      <a:pt x="29" y="59"/>
                      <a:pt x="25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5" y="63"/>
                      <a:pt x="25" y="63"/>
                      <a:pt x="25" y="63"/>
                    </a:cubicBezTo>
                    <a:cubicBezTo>
                      <a:pt x="25" y="63"/>
                      <a:pt x="25" y="63"/>
                      <a:pt x="26" y="63"/>
                    </a:cubicBezTo>
                    <a:cubicBezTo>
                      <a:pt x="32" y="64"/>
                      <a:pt x="40" y="66"/>
                      <a:pt x="45" y="69"/>
                    </a:cubicBezTo>
                    <a:cubicBezTo>
                      <a:pt x="46" y="70"/>
                      <a:pt x="46" y="71"/>
                      <a:pt x="45" y="71"/>
                    </a:cubicBezTo>
                    <a:cubicBezTo>
                      <a:pt x="1" y="71"/>
                      <a:pt x="1" y="71"/>
                      <a:pt x="1" y="71"/>
                    </a:cubicBezTo>
                    <a:cubicBezTo>
                      <a:pt x="0" y="71"/>
                      <a:pt x="0" y="70"/>
                      <a:pt x="1" y="69"/>
                    </a:cubicBezTo>
                    <a:cubicBezTo>
                      <a:pt x="6" y="66"/>
                      <a:pt x="14" y="64"/>
                      <a:pt x="20" y="63"/>
                    </a:cubicBezTo>
                    <a:cubicBezTo>
                      <a:pt x="21" y="63"/>
                      <a:pt x="21" y="63"/>
                      <a:pt x="21" y="63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17" y="59"/>
                      <a:pt x="17" y="54"/>
                      <a:pt x="21" y="52"/>
                    </a:cubicBezTo>
                    <a:cubicBezTo>
                      <a:pt x="21" y="52"/>
                      <a:pt x="21" y="52"/>
                      <a:pt x="21" y="52"/>
                    </a:cubicBezTo>
                    <a:cubicBezTo>
                      <a:pt x="21" y="50"/>
                      <a:pt x="21" y="50"/>
                      <a:pt x="21" y="50"/>
                    </a:cubicBezTo>
                    <a:cubicBezTo>
                      <a:pt x="21" y="50"/>
                      <a:pt x="21" y="50"/>
                      <a:pt x="20" y="50"/>
                    </a:cubicBezTo>
                    <a:cubicBezTo>
                      <a:pt x="15" y="49"/>
                      <a:pt x="10" y="48"/>
                      <a:pt x="6" y="45"/>
                    </a:cubicBezTo>
                    <a:close/>
                    <a:moveTo>
                      <a:pt x="9" y="42"/>
                    </a:moveTo>
                    <a:cubicBezTo>
                      <a:pt x="11" y="40"/>
                      <a:pt x="11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5" y="43"/>
                      <a:pt x="19" y="44"/>
                      <a:pt x="24" y="43"/>
                    </a:cubicBezTo>
                    <a:cubicBezTo>
                      <a:pt x="25" y="43"/>
                      <a:pt x="25" y="43"/>
                      <a:pt x="25" y="42"/>
                    </a:cubicBezTo>
                    <a:cubicBezTo>
                      <a:pt x="24" y="41"/>
                      <a:pt x="24" y="39"/>
                      <a:pt x="23" y="37"/>
                    </a:cubicBezTo>
                    <a:cubicBezTo>
                      <a:pt x="22" y="37"/>
                      <a:pt x="22" y="37"/>
                      <a:pt x="22" y="37"/>
                    </a:cubicBezTo>
                    <a:cubicBezTo>
                      <a:pt x="18" y="39"/>
                      <a:pt x="15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6" y="37"/>
                      <a:pt x="18" y="36"/>
                      <a:pt x="20" y="35"/>
                    </a:cubicBezTo>
                    <a:cubicBezTo>
                      <a:pt x="21" y="35"/>
                      <a:pt x="21" y="34"/>
                      <a:pt x="21" y="34"/>
                    </a:cubicBezTo>
                    <a:cubicBezTo>
                      <a:pt x="20" y="33"/>
                      <a:pt x="20" y="32"/>
                      <a:pt x="19" y="32"/>
                    </a:cubicBezTo>
                    <a:cubicBezTo>
                      <a:pt x="21" y="30"/>
                      <a:pt x="21" y="30"/>
                      <a:pt x="21" y="30"/>
                    </a:cubicBezTo>
                    <a:cubicBezTo>
                      <a:pt x="21" y="31"/>
                      <a:pt x="22" y="32"/>
                      <a:pt x="23" y="33"/>
                    </a:cubicBezTo>
                    <a:cubicBezTo>
                      <a:pt x="23" y="33"/>
                      <a:pt x="23" y="34"/>
                      <a:pt x="24" y="33"/>
                    </a:cubicBezTo>
                    <a:cubicBezTo>
                      <a:pt x="26" y="32"/>
                      <a:pt x="29" y="30"/>
                      <a:pt x="31" y="28"/>
                    </a:cubicBezTo>
                    <a:cubicBezTo>
                      <a:pt x="31" y="28"/>
                      <a:pt x="31" y="27"/>
                      <a:pt x="31" y="27"/>
                    </a:cubicBezTo>
                    <a:cubicBezTo>
                      <a:pt x="28" y="23"/>
                      <a:pt x="28" y="23"/>
                      <a:pt x="28" y="23"/>
                    </a:cubicBezTo>
                    <a:cubicBezTo>
                      <a:pt x="29" y="22"/>
                      <a:pt x="29" y="22"/>
                      <a:pt x="29" y="22"/>
                    </a:cubicBezTo>
                    <a:cubicBezTo>
                      <a:pt x="32" y="25"/>
                      <a:pt x="32" y="25"/>
                      <a:pt x="32" y="25"/>
                    </a:cubicBezTo>
                    <a:cubicBezTo>
                      <a:pt x="33" y="25"/>
                      <a:pt x="33" y="25"/>
                      <a:pt x="33" y="25"/>
                    </a:cubicBezTo>
                    <a:cubicBezTo>
                      <a:pt x="33" y="25"/>
                      <a:pt x="33" y="25"/>
                      <a:pt x="34" y="25"/>
                    </a:cubicBezTo>
                    <a:cubicBezTo>
                      <a:pt x="36" y="23"/>
                      <a:pt x="38" y="20"/>
                      <a:pt x="39" y="18"/>
                    </a:cubicBezTo>
                    <a:cubicBezTo>
                      <a:pt x="39" y="18"/>
                      <a:pt x="39" y="17"/>
                      <a:pt x="39" y="17"/>
                    </a:cubicBezTo>
                    <a:cubicBezTo>
                      <a:pt x="38" y="16"/>
                      <a:pt x="37" y="16"/>
                      <a:pt x="36" y="15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8" y="14"/>
                      <a:pt x="39" y="15"/>
                      <a:pt x="40" y="15"/>
                    </a:cubicBezTo>
                    <a:cubicBezTo>
                      <a:pt x="40" y="15"/>
                      <a:pt x="41" y="15"/>
                      <a:pt x="41" y="15"/>
                    </a:cubicBezTo>
                    <a:cubicBezTo>
                      <a:pt x="42" y="13"/>
                      <a:pt x="43" y="10"/>
                      <a:pt x="43" y="7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9"/>
                      <a:pt x="44" y="13"/>
                      <a:pt x="43" y="16"/>
                    </a:cubicBezTo>
                    <a:cubicBezTo>
                      <a:pt x="42" y="16"/>
                      <a:pt x="43" y="17"/>
                      <a:pt x="43" y="17"/>
                    </a:cubicBezTo>
                    <a:cubicBezTo>
                      <a:pt x="45" y="18"/>
                      <a:pt x="46" y="19"/>
                      <a:pt x="48" y="19"/>
                    </a:cubicBezTo>
                    <a:cubicBezTo>
                      <a:pt x="49" y="19"/>
                      <a:pt x="49" y="19"/>
                      <a:pt x="49" y="18"/>
                    </a:cubicBezTo>
                    <a:cubicBezTo>
                      <a:pt x="49" y="14"/>
                      <a:pt x="48" y="9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7" y="3"/>
                      <a:pt x="47" y="3"/>
                      <a:pt x="47" y="3"/>
                    </a:cubicBezTo>
                    <a:cubicBezTo>
                      <a:pt x="53" y="14"/>
                      <a:pt x="52" y="28"/>
                      <a:pt x="43" y="37"/>
                    </a:cubicBezTo>
                    <a:cubicBezTo>
                      <a:pt x="34" y="46"/>
                      <a:pt x="20" y="48"/>
                      <a:pt x="9" y="42"/>
                    </a:cubicBezTo>
                    <a:close/>
                    <a:moveTo>
                      <a:pt x="48" y="21"/>
                    </a:moveTo>
                    <a:cubicBezTo>
                      <a:pt x="46" y="21"/>
                      <a:pt x="44" y="20"/>
                      <a:pt x="42" y="19"/>
                    </a:cubicBezTo>
                    <a:cubicBezTo>
                      <a:pt x="42" y="18"/>
                      <a:pt x="41" y="19"/>
                      <a:pt x="41" y="19"/>
                    </a:cubicBezTo>
                    <a:cubicBezTo>
                      <a:pt x="39" y="22"/>
                      <a:pt x="37" y="24"/>
                      <a:pt x="35" y="27"/>
                    </a:cubicBezTo>
                    <a:cubicBezTo>
                      <a:pt x="35" y="27"/>
                      <a:pt x="35" y="27"/>
                      <a:pt x="35" y="28"/>
                    </a:cubicBezTo>
                    <a:cubicBezTo>
                      <a:pt x="42" y="34"/>
                      <a:pt x="42" y="34"/>
                      <a:pt x="42" y="34"/>
                    </a:cubicBezTo>
                    <a:cubicBezTo>
                      <a:pt x="42" y="35"/>
                      <a:pt x="42" y="35"/>
                      <a:pt x="42" y="35"/>
                    </a:cubicBezTo>
                    <a:cubicBezTo>
                      <a:pt x="42" y="35"/>
                      <a:pt x="43" y="35"/>
                      <a:pt x="43" y="34"/>
                    </a:cubicBezTo>
                    <a:cubicBezTo>
                      <a:pt x="46" y="31"/>
                      <a:pt x="48" y="27"/>
                      <a:pt x="49" y="22"/>
                    </a:cubicBezTo>
                    <a:cubicBezTo>
                      <a:pt x="49" y="22"/>
                      <a:pt x="49" y="21"/>
                      <a:pt x="48" y="2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301" name="Google Shape;301;p22"/>
          <p:cNvSpPr/>
          <p:nvPr/>
        </p:nvSpPr>
        <p:spPr>
          <a:xfrm>
            <a:off x="7310772" y="3758501"/>
            <a:ext cx="4116726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302" name="Google Shape;302;p22"/>
          <p:cNvGrpSpPr/>
          <p:nvPr/>
        </p:nvGrpSpPr>
        <p:grpSpPr>
          <a:xfrm>
            <a:off x="6463691" y="4936293"/>
            <a:ext cx="684182" cy="689049"/>
            <a:chOff x="6463691" y="4936293"/>
            <a:chExt cx="684182" cy="689049"/>
          </a:xfrm>
        </p:grpSpPr>
        <p:sp>
          <p:nvSpPr>
            <p:cNvPr id="303" name="Google Shape;303;p22"/>
            <p:cNvSpPr/>
            <p:nvPr/>
          </p:nvSpPr>
          <p:spPr>
            <a:xfrm>
              <a:off x="6463691" y="4936293"/>
              <a:ext cx="684182" cy="689049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304" name="Google Shape;304;p22"/>
            <p:cNvGrpSpPr/>
            <p:nvPr/>
          </p:nvGrpSpPr>
          <p:grpSpPr>
            <a:xfrm>
              <a:off x="6670807" y="5101571"/>
              <a:ext cx="279258" cy="356165"/>
              <a:chOff x="0" y="0"/>
              <a:chExt cx="120" cy="153"/>
            </a:xfrm>
          </p:grpSpPr>
          <p:sp>
            <p:nvSpPr>
              <p:cNvPr id="305" name="Google Shape;305;p22"/>
              <p:cNvSpPr/>
              <p:nvPr/>
            </p:nvSpPr>
            <p:spPr>
              <a:xfrm>
                <a:off x="0" y="0"/>
                <a:ext cx="116" cy="116"/>
              </a:xfrm>
              <a:custGeom>
                <a:rect b="b" l="l" r="r" t="t"/>
                <a:pathLst>
                  <a:path extrusionOk="0" h="66" w="66">
                    <a:moveTo>
                      <a:pt x="16" y="61"/>
                    </a:moveTo>
                    <a:cubicBezTo>
                      <a:pt x="14" y="60"/>
                      <a:pt x="13" y="59"/>
                      <a:pt x="11" y="57"/>
                    </a:cubicBezTo>
                    <a:cubicBezTo>
                      <a:pt x="11" y="57"/>
                      <a:pt x="11" y="57"/>
                      <a:pt x="10" y="57"/>
                    </a:cubicBezTo>
                    <a:cubicBezTo>
                      <a:pt x="10" y="58"/>
                      <a:pt x="10" y="58"/>
                      <a:pt x="10" y="58"/>
                    </a:cubicBezTo>
                    <a:cubicBezTo>
                      <a:pt x="9" y="58"/>
                      <a:pt x="9" y="59"/>
                      <a:pt x="9" y="59"/>
                    </a:cubicBezTo>
                    <a:cubicBezTo>
                      <a:pt x="10" y="61"/>
                      <a:pt x="10" y="63"/>
                      <a:pt x="9" y="64"/>
                    </a:cubicBezTo>
                    <a:cubicBezTo>
                      <a:pt x="7" y="66"/>
                      <a:pt x="4" y="66"/>
                      <a:pt x="2" y="64"/>
                    </a:cubicBezTo>
                    <a:cubicBezTo>
                      <a:pt x="0" y="63"/>
                      <a:pt x="0" y="60"/>
                      <a:pt x="2" y="58"/>
                    </a:cubicBezTo>
                    <a:cubicBezTo>
                      <a:pt x="3" y="56"/>
                      <a:pt x="6" y="56"/>
                      <a:pt x="7" y="57"/>
                    </a:cubicBezTo>
                    <a:cubicBezTo>
                      <a:pt x="8" y="57"/>
                      <a:pt x="8" y="57"/>
                      <a:pt x="8" y="57"/>
                    </a:cubicBezTo>
                    <a:cubicBezTo>
                      <a:pt x="9" y="55"/>
                      <a:pt x="11" y="54"/>
                      <a:pt x="12" y="53"/>
                    </a:cubicBezTo>
                    <a:cubicBezTo>
                      <a:pt x="12" y="53"/>
                      <a:pt x="12" y="52"/>
                      <a:pt x="12" y="52"/>
                    </a:cubicBezTo>
                    <a:cubicBezTo>
                      <a:pt x="2" y="41"/>
                      <a:pt x="2" y="24"/>
                      <a:pt x="13" y="13"/>
                    </a:cubicBezTo>
                    <a:cubicBezTo>
                      <a:pt x="24" y="2"/>
                      <a:pt x="41" y="3"/>
                      <a:pt x="52" y="12"/>
                    </a:cubicBezTo>
                    <a:cubicBezTo>
                      <a:pt x="52" y="12"/>
                      <a:pt x="53" y="12"/>
                      <a:pt x="53" y="12"/>
                    </a:cubicBezTo>
                    <a:cubicBezTo>
                      <a:pt x="56" y="9"/>
                      <a:pt x="56" y="9"/>
                      <a:pt x="56" y="9"/>
                    </a:cubicBezTo>
                    <a:cubicBezTo>
                      <a:pt x="57" y="8"/>
                      <a:pt x="57" y="8"/>
                      <a:pt x="57" y="8"/>
                    </a:cubicBezTo>
                    <a:cubicBezTo>
                      <a:pt x="56" y="6"/>
                      <a:pt x="56" y="4"/>
                      <a:pt x="57" y="2"/>
                    </a:cubicBezTo>
                    <a:cubicBezTo>
                      <a:pt x="59" y="0"/>
                      <a:pt x="62" y="0"/>
                      <a:pt x="64" y="2"/>
                    </a:cubicBezTo>
                    <a:cubicBezTo>
                      <a:pt x="66" y="4"/>
                      <a:pt x="66" y="7"/>
                      <a:pt x="64" y="9"/>
                    </a:cubicBezTo>
                    <a:cubicBezTo>
                      <a:pt x="63" y="10"/>
                      <a:pt x="60" y="11"/>
                      <a:pt x="59" y="10"/>
                    </a:cubicBezTo>
                    <a:cubicBezTo>
                      <a:pt x="58" y="10"/>
                      <a:pt x="58" y="10"/>
                      <a:pt x="58" y="10"/>
                    </a:cubicBezTo>
                    <a:cubicBezTo>
                      <a:pt x="57" y="11"/>
                      <a:pt x="57" y="11"/>
                      <a:pt x="57" y="11"/>
                    </a:cubicBezTo>
                    <a:cubicBezTo>
                      <a:pt x="57" y="11"/>
                      <a:pt x="57" y="11"/>
                      <a:pt x="57" y="12"/>
                    </a:cubicBezTo>
                    <a:cubicBezTo>
                      <a:pt x="58" y="13"/>
                      <a:pt x="60" y="15"/>
                      <a:pt x="61" y="16"/>
                    </a:cubicBezTo>
                    <a:cubicBezTo>
                      <a:pt x="59" y="18"/>
                      <a:pt x="59" y="18"/>
                      <a:pt x="59" y="18"/>
                    </a:cubicBezTo>
                    <a:cubicBezTo>
                      <a:pt x="58" y="16"/>
                      <a:pt x="57" y="15"/>
                      <a:pt x="56" y="13"/>
                    </a:cubicBezTo>
                    <a:cubicBezTo>
                      <a:pt x="56" y="13"/>
                      <a:pt x="55" y="13"/>
                      <a:pt x="55" y="13"/>
                    </a:cubicBezTo>
                    <a:cubicBezTo>
                      <a:pt x="55" y="13"/>
                      <a:pt x="55" y="13"/>
                      <a:pt x="55" y="13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4"/>
                      <a:pt x="54" y="14"/>
                      <a:pt x="54" y="15"/>
                    </a:cubicBezTo>
                    <a:cubicBezTo>
                      <a:pt x="55" y="16"/>
                      <a:pt x="57" y="18"/>
                      <a:pt x="57" y="19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3" y="23"/>
                      <a:pt x="53" y="23"/>
                      <a:pt x="53" y="23"/>
                    </a:cubicBezTo>
                    <a:cubicBezTo>
                      <a:pt x="54" y="21"/>
                      <a:pt x="54" y="18"/>
                      <a:pt x="53" y="16"/>
                    </a:cubicBezTo>
                    <a:cubicBezTo>
                      <a:pt x="53" y="16"/>
                      <a:pt x="52" y="16"/>
                      <a:pt x="52" y="16"/>
                    </a:cubicBezTo>
                    <a:cubicBezTo>
                      <a:pt x="52" y="16"/>
                      <a:pt x="52" y="16"/>
                      <a:pt x="51" y="16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6"/>
                      <a:pt x="45" y="28"/>
                      <a:pt x="47" y="29"/>
                    </a:cubicBezTo>
                    <a:cubicBezTo>
                      <a:pt x="46" y="31"/>
                      <a:pt x="46" y="31"/>
                      <a:pt x="46" y="31"/>
                    </a:cubicBezTo>
                    <a:cubicBezTo>
                      <a:pt x="44" y="30"/>
                      <a:pt x="43" y="29"/>
                      <a:pt x="42" y="27"/>
                    </a:cubicBezTo>
                    <a:cubicBezTo>
                      <a:pt x="41" y="27"/>
                      <a:pt x="41" y="27"/>
                      <a:pt x="40" y="27"/>
                    </a:cubicBezTo>
                    <a:cubicBezTo>
                      <a:pt x="35" y="33"/>
                      <a:pt x="35" y="33"/>
                      <a:pt x="35" y="33"/>
                    </a:cubicBezTo>
                    <a:cubicBezTo>
                      <a:pt x="35" y="33"/>
                      <a:pt x="35" y="34"/>
                      <a:pt x="35" y="34"/>
                    </a:cubicBezTo>
                    <a:cubicBezTo>
                      <a:pt x="39" y="38"/>
                      <a:pt x="39" y="38"/>
                      <a:pt x="39" y="38"/>
                    </a:cubicBezTo>
                    <a:cubicBezTo>
                      <a:pt x="38" y="39"/>
                      <a:pt x="38" y="39"/>
                      <a:pt x="38" y="39"/>
                    </a:cubicBezTo>
                    <a:cubicBezTo>
                      <a:pt x="34" y="35"/>
                      <a:pt x="34" y="35"/>
                      <a:pt x="34" y="35"/>
                    </a:cubicBezTo>
                    <a:cubicBezTo>
                      <a:pt x="33" y="35"/>
                      <a:pt x="33" y="35"/>
                      <a:pt x="32" y="35"/>
                    </a:cubicBezTo>
                    <a:cubicBezTo>
                      <a:pt x="27" y="41"/>
                      <a:pt x="27" y="41"/>
                      <a:pt x="27" y="41"/>
                    </a:cubicBezTo>
                    <a:cubicBezTo>
                      <a:pt x="27" y="41"/>
                      <a:pt x="27" y="42"/>
                      <a:pt x="27" y="42"/>
                    </a:cubicBezTo>
                    <a:cubicBezTo>
                      <a:pt x="28" y="43"/>
                      <a:pt x="30" y="45"/>
                      <a:pt x="31" y="46"/>
                    </a:cubicBezTo>
                    <a:cubicBezTo>
                      <a:pt x="29" y="48"/>
                      <a:pt x="29" y="48"/>
                      <a:pt x="29" y="48"/>
                    </a:cubicBezTo>
                    <a:cubicBezTo>
                      <a:pt x="28" y="46"/>
                      <a:pt x="27" y="45"/>
                      <a:pt x="26" y="43"/>
                    </a:cubicBezTo>
                    <a:cubicBezTo>
                      <a:pt x="25" y="43"/>
                      <a:pt x="25" y="43"/>
                      <a:pt x="24" y="43"/>
                    </a:cubicBezTo>
                    <a:cubicBezTo>
                      <a:pt x="16" y="52"/>
                      <a:pt x="16" y="52"/>
                      <a:pt x="16" y="52"/>
                    </a:cubicBezTo>
                    <a:cubicBezTo>
                      <a:pt x="16" y="52"/>
                      <a:pt x="16" y="53"/>
                      <a:pt x="16" y="53"/>
                    </a:cubicBezTo>
                    <a:cubicBezTo>
                      <a:pt x="18" y="54"/>
                      <a:pt x="21" y="54"/>
                      <a:pt x="23" y="54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19" y="58"/>
                      <a:pt x="19" y="58"/>
                      <a:pt x="19" y="58"/>
                    </a:cubicBezTo>
                    <a:cubicBezTo>
                      <a:pt x="17" y="57"/>
                      <a:pt x="16" y="56"/>
                      <a:pt x="14" y="54"/>
                    </a:cubicBezTo>
                    <a:cubicBezTo>
                      <a:pt x="14" y="54"/>
                      <a:pt x="14" y="54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3" y="56"/>
                      <a:pt x="13" y="56"/>
                      <a:pt x="13" y="56"/>
                    </a:cubicBezTo>
                    <a:cubicBezTo>
                      <a:pt x="14" y="57"/>
                      <a:pt x="16" y="58"/>
                      <a:pt x="17" y="59"/>
                    </a:cubicBezTo>
                    <a:lnTo>
                      <a:pt x="16" y="61"/>
                    </a:lnTo>
                    <a:close/>
                    <a:moveTo>
                      <a:pt x="39" y="25"/>
                    </a:moveTo>
                    <a:cubicBezTo>
                      <a:pt x="37" y="22"/>
                      <a:pt x="35" y="20"/>
                      <a:pt x="33" y="18"/>
                    </a:cubicBezTo>
                    <a:cubicBezTo>
                      <a:pt x="33" y="17"/>
                      <a:pt x="33" y="17"/>
                      <a:pt x="32" y="17"/>
                    </a:cubicBezTo>
                    <a:cubicBezTo>
                      <a:pt x="30" y="19"/>
                      <a:pt x="27" y="21"/>
                      <a:pt x="25" y="23"/>
                    </a:cubicBezTo>
                    <a:cubicBezTo>
                      <a:pt x="25" y="23"/>
                      <a:pt x="25" y="23"/>
                      <a:pt x="25" y="23"/>
                    </a:cubicBezTo>
                    <a:cubicBezTo>
                      <a:pt x="25" y="24"/>
                      <a:pt x="25" y="24"/>
                      <a:pt x="25" y="24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3" y="32"/>
                      <a:pt x="33" y="32"/>
                      <a:pt x="34" y="31"/>
                    </a:cubicBezTo>
                    <a:cubicBezTo>
                      <a:pt x="39" y="26"/>
                      <a:pt x="39" y="26"/>
                      <a:pt x="39" y="26"/>
                    </a:cubicBezTo>
                    <a:cubicBezTo>
                      <a:pt x="39" y="26"/>
                      <a:pt x="39" y="25"/>
                      <a:pt x="39" y="25"/>
                    </a:cubicBezTo>
                    <a:close/>
                    <a:moveTo>
                      <a:pt x="32" y="14"/>
                    </a:moveTo>
                    <a:cubicBezTo>
                      <a:pt x="31" y="12"/>
                      <a:pt x="30" y="10"/>
                      <a:pt x="29" y="8"/>
                    </a:cubicBezTo>
                    <a:cubicBezTo>
                      <a:pt x="29" y="8"/>
                      <a:pt x="29" y="7"/>
                      <a:pt x="28" y="8"/>
                    </a:cubicBezTo>
                    <a:cubicBezTo>
                      <a:pt x="24" y="8"/>
                      <a:pt x="19" y="10"/>
                      <a:pt x="16" y="13"/>
                    </a:cubicBezTo>
                    <a:cubicBezTo>
                      <a:pt x="15" y="14"/>
                      <a:pt x="15" y="14"/>
                      <a:pt x="16" y="15"/>
                    </a:cubicBezTo>
                    <a:cubicBezTo>
                      <a:pt x="23" y="21"/>
                      <a:pt x="23" y="21"/>
                      <a:pt x="23" y="21"/>
                    </a:cubicBezTo>
                    <a:cubicBezTo>
                      <a:pt x="23" y="22"/>
                      <a:pt x="23" y="22"/>
                      <a:pt x="24" y="21"/>
                    </a:cubicBezTo>
                    <a:cubicBezTo>
                      <a:pt x="26" y="19"/>
                      <a:pt x="29" y="17"/>
                      <a:pt x="31" y="16"/>
                    </a:cubicBezTo>
                    <a:cubicBezTo>
                      <a:pt x="32" y="15"/>
                      <a:pt x="32" y="15"/>
                      <a:pt x="32" y="14"/>
                    </a:cubicBezTo>
                    <a:close/>
                    <a:moveTo>
                      <a:pt x="31" y="8"/>
                    </a:moveTo>
                    <a:cubicBezTo>
                      <a:pt x="32" y="10"/>
                      <a:pt x="32" y="12"/>
                      <a:pt x="33" y="13"/>
                    </a:cubicBezTo>
                    <a:cubicBezTo>
                      <a:pt x="34" y="14"/>
                      <a:pt x="34" y="14"/>
                      <a:pt x="34" y="14"/>
                    </a:cubicBezTo>
                    <a:cubicBezTo>
                      <a:pt x="38" y="12"/>
                      <a:pt x="42" y="11"/>
                      <a:pt x="45" y="11"/>
                    </a:cubicBezTo>
                    <a:cubicBezTo>
                      <a:pt x="45" y="11"/>
                      <a:pt x="46" y="10"/>
                      <a:pt x="45" y="10"/>
                    </a:cubicBezTo>
                    <a:cubicBezTo>
                      <a:pt x="41" y="8"/>
                      <a:pt x="37" y="7"/>
                      <a:pt x="32" y="7"/>
                    </a:cubicBezTo>
                    <a:cubicBezTo>
                      <a:pt x="31" y="7"/>
                      <a:pt x="31" y="8"/>
                      <a:pt x="31" y="8"/>
                    </a:cubicBezTo>
                    <a:close/>
                    <a:moveTo>
                      <a:pt x="35" y="17"/>
                    </a:moveTo>
                    <a:cubicBezTo>
                      <a:pt x="37" y="19"/>
                      <a:pt x="38" y="21"/>
                      <a:pt x="40" y="23"/>
                    </a:cubicBezTo>
                    <a:cubicBezTo>
                      <a:pt x="41" y="24"/>
                      <a:pt x="41" y="24"/>
                      <a:pt x="42" y="23"/>
                    </a:cubicBezTo>
                    <a:cubicBezTo>
                      <a:pt x="50" y="15"/>
                      <a:pt x="50" y="15"/>
                      <a:pt x="50" y="15"/>
                    </a:cubicBezTo>
                    <a:cubicBezTo>
                      <a:pt x="50" y="15"/>
                      <a:pt x="50" y="14"/>
                      <a:pt x="50" y="14"/>
                    </a:cubicBezTo>
                    <a:cubicBezTo>
                      <a:pt x="50" y="14"/>
                      <a:pt x="50" y="14"/>
                      <a:pt x="50" y="14"/>
                    </a:cubicBezTo>
                    <a:cubicBezTo>
                      <a:pt x="46" y="11"/>
                      <a:pt x="40" y="13"/>
                      <a:pt x="36" y="15"/>
                    </a:cubicBezTo>
                    <a:cubicBezTo>
                      <a:pt x="35" y="16"/>
                      <a:pt x="35" y="16"/>
                      <a:pt x="35" y="17"/>
                    </a:cubicBezTo>
                    <a:close/>
                    <a:moveTo>
                      <a:pt x="8" y="29"/>
                    </a:moveTo>
                    <a:cubicBezTo>
                      <a:pt x="10" y="30"/>
                      <a:pt x="12" y="31"/>
                      <a:pt x="14" y="32"/>
                    </a:cubicBezTo>
                    <a:cubicBezTo>
                      <a:pt x="15" y="32"/>
                      <a:pt x="15" y="32"/>
                      <a:pt x="15" y="32"/>
                    </a:cubicBezTo>
                    <a:cubicBezTo>
                      <a:pt x="17" y="29"/>
                      <a:pt x="19" y="26"/>
                      <a:pt x="21" y="24"/>
                    </a:cubicBezTo>
                    <a:cubicBezTo>
                      <a:pt x="21" y="24"/>
                      <a:pt x="21" y="23"/>
                      <a:pt x="21" y="23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4" y="16"/>
                      <a:pt x="14" y="16"/>
                      <a:pt x="13" y="16"/>
                    </a:cubicBezTo>
                    <a:cubicBezTo>
                      <a:pt x="10" y="20"/>
                      <a:pt x="8" y="24"/>
                      <a:pt x="7" y="28"/>
                    </a:cubicBezTo>
                    <a:cubicBezTo>
                      <a:pt x="7" y="29"/>
                      <a:pt x="7" y="29"/>
                      <a:pt x="8" y="29"/>
                    </a:cubicBezTo>
                    <a:close/>
                    <a:moveTo>
                      <a:pt x="7" y="32"/>
                    </a:moveTo>
                    <a:cubicBezTo>
                      <a:pt x="7" y="37"/>
                      <a:pt x="8" y="41"/>
                      <a:pt x="10" y="46"/>
                    </a:cubicBezTo>
                    <a:cubicBezTo>
                      <a:pt x="10" y="46"/>
                      <a:pt x="10" y="46"/>
                      <a:pt x="10" y="45"/>
                    </a:cubicBezTo>
                    <a:cubicBezTo>
                      <a:pt x="10" y="42"/>
                      <a:pt x="12" y="38"/>
                      <a:pt x="13" y="35"/>
                    </a:cubicBezTo>
                    <a:cubicBezTo>
                      <a:pt x="14" y="34"/>
                      <a:pt x="14" y="34"/>
                      <a:pt x="13" y="34"/>
                    </a:cubicBezTo>
                    <a:cubicBezTo>
                      <a:pt x="11" y="33"/>
                      <a:pt x="10" y="32"/>
                      <a:pt x="8" y="31"/>
                    </a:cubicBezTo>
                    <a:cubicBezTo>
                      <a:pt x="7" y="31"/>
                      <a:pt x="7" y="32"/>
                      <a:pt x="7" y="32"/>
                    </a:cubicBezTo>
                    <a:close/>
                    <a:moveTo>
                      <a:pt x="17" y="34"/>
                    </a:moveTo>
                    <a:cubicBezTo>
                      <a:pt x="20" y="35"/>
                      <a:pt x="22" y="37"/>
                      <a:pt x="24" y="39"/>
                    </a:cubicBezTo>
                    <a:cubicBezTo>
                      <a:pt x="25" y="40"/>
                      <a:pt x="25" y="40"/>
                      <a:pt x="26" y="39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4"/>
                      <a:pt x="31" y="33"/>
                      <a:pt x="31" y="33"/>
                    </a:cubicBezTo>
                    <a:cubicBezTo>
                      <a:pt x="24" y="25"/>
                      <a:pt x="24" y="25"/>
                      <a:pt x="24" y="25"/>
                    </a:cubicBezTo>
                    <a:cubicBezTo>
                      <a:pt x="23" y="25"/>
                      <a:pt x="23" y="25"/>
                      <a:pt x="22" y="25"/>
                    </a:cubicBezTo>
                    <a:cubicBezTo>
                      <a:pt x="20" y="28"/>
                      <a:pt x="18" y="30"/>
                      <a:pt x="17" y="33"/>
                    </a:cubicBezTo>
                    <a:cubicBezTo>
                      <a:pt x="17" y="33"/>
                      <a:pt x="17" y="33"/>
                      <a:pt x="17" y="34"/>
                    </a:cubicBezTo>
                    <a:close/>
                    <a:moveTo>
                      <a:pt x="23" y="41"/>
                    </a:moveTo>
                    <a:cubicBezTo>
                      <a:pt x="21" y="39"/>
                      <a:pt x="19" y="37"/>
                      <a:pt x="16" y="36"/>
                    </a:cubicBezTo>
                    <a:cubicBezTo>
                      <a:pt x="16" y="35"/>
                      <a:pt x="15" y="35"/>
                      <a:pt x="15" y="36"/>
                    </a:cubicBezTo>
                    <a:cubicBezTo>
                      <a:pt x="13" y="40"/>
                      <a:pt x="11" y="46"/>
                      <a:pt x="13" y="50"/>
                    </a:cubicBezTo>
                    <a:cubicBezTo>
                      <a:pt x="13" y="51"/>
                      <a:pt x="14" y="51"/>
                      <a:pt x="15" y="50"/>
                    </a:cubicBezTo>
                    <a:cubicBezTo>
                      <a:pt x="23" y="42"/>
                      <a:pt x="23" y="42"/>
                      <a:pt x="23" y="42"/>
                    </a:cubicBezTo>
                    <a:cubicBezTo>
                      <a:pt x="23" y="42"/>
                      <a:pt x="23" y="41"/>
                      <a:pt x="23" y="4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306" name="Google Shape;306;p22"/>
              <p:cNvSpPr/>
              <p:nvPr/>
            </p:nvSpPr>
            <p:spPr>
              <a:xfrm>
                <a:off x="18" y="28"/>
                <a:ext cx="102" cy="125"/>
              </a:xfrm>
              <a:custGeom>
                <a:rect b="b" l="l" r="r" t="t"/>
                <a:pathLst>
                  <a:path extrusionOk="0" h="71" w="58">
                    <a:moveTo>
                      <a:pt x="40" y="36"/>
                    </a:moveTo>
                    <a:cubicBezTo>
                      <a:pt x="34" y="29"/>
                      <a:pt x="34" y="29"/>
                      <a:pt x="34" y="29"/>
                    </a:cubicBezTo>
                    <a:cubicBezTo>
                      <a:pt x="33" y="29"/>
                      <a:pt x="33" y="29"/>
                      <a:pt x="32" y="29"/>
                    </a:cubicBezTo>
                    <a:cubicBezTo>
                      <a:pt x="30" y="32"/>
                      <a:pt x="27" y="33"/>
                      <a:pt x="25" y="35"/>
                    </a:cubicBezTo>
                    <a:cubicBezTo>
                      <a:pt x="24" y="35"/>
                      <a:pt x="24" y="36"/>
                      <a:pt x="24" y="36"/>
                    </a:cubicBezTo>
                    <a:cubicBezTo>
                      <a:pt x="26" y="38"/>
                      <a:pt x="26" y="40"/>
                      <a:pt x="27" y="42"/>
                    </a:cubicBezTo>
                    <a:cubicBezTo>
                      <a:pt x="27" y="43"/>
                      <a:pt x="27" y="43"/>
                      <a:pt x="28" y="43"/>
                    </a:cubicBezTo>
                    <a:cubicBezTo>
                      <a:pt x="32" y="42"/>
                      <a:pt x="37" y="40"/>
                      <a:pt x="40" y="37"/>
                    </a:cubicBezTo>
                    <a:cubicBezTo>
                      <a:pt x="41" y="37"/>
                      <a:pt x="41" y="36"/>
                      <a:pt x="40" y="36"/>
                    </a:cubicBezTo>
                    <a:close/>
                    <a:moveTo>
                      <a:pt x="6" y="45"/>
                    </a:moveTo>
                    <a:cubicBezTo>
                      <a:pt x="7" y="43"/>
                      <a:pt x="7" y="43"/>
                      <a:pt x="7" y="43"/>
                    </a:cubicBezTo>
                    <a:cubicBezTo>
                      <a:pt x="19" y="50"/>
                      <a:pt x="34" y="49"/>
                      <a:pt x="44" y="39"/>
                    </a:cubicBezTo>
                    <a:cubicBezTo>
                      <a:pt x="54" y="29"/>
                      <a:pt x="56" y="13"/>
                      <a:pt x="49" y="2"/>
                    </a:cubicBezTo>
                    <a:cubicBezTo>
                      <a:pt x="51" y="0"/>
                      <a:pt x="51" y="0"/>
                      <a:pt x="51" y="0"/>
                    </a:cubicBezTo>
                    <a:cubicBezTo>
                      <a:pt x="58" y="13"/>
                      <a:pt x="57" y="29"/>
                      <a:pt x="46" y="40"/>
                    </a:cubicBezTo>
                    <a:cubicBezTo>
                      <a:pt x="40" y="46"/>
                      <a:pt x="33" y="49"/>
                      <a:pt x="26" y="50"/>
                    </a:cubicBezTo>
                    <a:cubicBezTo>
                      <a:pt x="25" y="50"/>
                      <a:pt x="25" y="50"/>
                      <a:pt x="25" y="50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9" y="54"/>
                      <a:pt x="29" y="59"/>
                      <a:pt x="25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5" y="63"/>
                      <a:pt x="25" y="63"/>
                      <a:pt x="25" y="63"/>
                    </a:cubicBezTo>
                    <a:cubicBezTo>
                      <a:pt x="25" y="63"/>
                      <a:pt x="25" y="63"/>
                      <a:pt x="26" y="63"/>
                    </a:cubicBezTo>
                    <a:cubicBezTo>
                      <a:pt x="32" y="64"/>
                      <a:pt x="40" y="66"/>
                      <a:pt x="45" y="69"/>
                    </a:cubicBezTo>
                    <a:cubicBezTo>
                      <a:pt x="46" y="70"/>
                      <a:pt x="46" y="71"/>
                      <a:pt x="45" y="71"/>
                    </a:cubicBezTo>
                    <a:cubicBezTo>
                      <a:pt x="1" y="71"/>
                      <a:pt x="1" y="71"/>
                      <a:pt x="1" y="71"/>
                    </a:cubicBezTo>
                    <a:cubicBezTo>
                      <a:pt x="0" y="71"/>
                      <a:pt x="0" y="70"/>
                      <a:pt x="1" y="69"/>
                    </a:cubicBezTo>
                    <a:cubicBezTo>
                      <a:pt x="6" y="66"/>
                      <a:pt x="14" y="64"/>
                      <a:pt x="20" y="63"/>
                    </a:cubicBezTo>
                    <a:cubicBezTo>
                      <a:pt x="21" y="63"/>
                      <a:pt x="21" y="63"/>
                      <a:pt x="21" y="63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17" y="59"/>
                      <a:pt x="17" y="54"/>
                      <a:pt x="21" y="52"/>
                    </a:cubicBezTo>
                    <a:cubicBezTo>
                      <a:pt x="21" y="52"/>
                      <a:pt x="21" y="52"/>
                      <a:pt x="21" y="52"/>
                    </a:cubicBezTo>
                    <a:cubicBezTo>
                      <a:pt x="21" y="50"/>
                      <a:pt x="21" y="50"/>
                      <a:pt x="21" y="50"/>
                    </a:cubicBezTo>
                    <a:cubicBezTo>
                      <a:pt x="21" y="50"/>
                      <a:pt x="21" y="50"/>
                      <a:pt x="20" y="50"/>
                    </a:cubicBezTo>
                    <a:cubicBezTo>
                      <a:pt x="15" y="49"/>
                      <a:pt x="10" y="48"/>
                      <a:pt x="6" y="45"/>
                    </a:cubicBezTo>
                    <a:close/>
                    <a:moveTo>
                      <a:pt x="9" y="42"/>
                    </a:moveTo>
                    <a:cubicBezTo>
                      <a:pt x="11" y="40"/>
                      <a:pt x="11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5" y="43"/>
                      <a:pt x="19" y="44"/>
                      <a:pt x="24" y="43"/>
                    </a:cubicBezTo>
                    <a:cubicBezTo>
                      <a:pt x="25" y="43"/>
                      <a:pt x="25" y="43"/>
                      <a:pt x="25" y="42"/>
                    </a:cubicBezTo>
                    <a:cubicBezTo>
                      <a:pt x="24" y="41"/>
                      <a:pt x="24" y="39"/>
                      <a:pt x="23" y="37"/>
                    </a:cubicBezTo>
                    <a:cubicBezTo>
                      <a:pt x="22" y="37"/>
                      <a:pt x="22" y="37"/>
                      <a:pt x="22" y="37"/>
                    </a:cubicBezTo>
                    <a:cubicBezTo>
                      <a:pt x="18" y="39"/>
                      <a:pt x="15" y="40"/>
                      <a:pt x="11" y="40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6" y="37"/>
                      <a:pt x="18" y="36"/>
                      <a:pt x="20" y="35"/>
                    </a:cubicBezTo>
                    <a:cubicBezTo>
                      <a:pt x="21" y="35"/>
                      <a:pt x="21" y="34"/>
                      <a:pt x="21" y="34"/>
                    </a:cubicBezTo>
                    <a:cubicBezTo>
                      <a:pt x="20" y="33"/>
                      <a:pt x="20" y="32"/>
                      <a:pt x="19" y="32"/>
                    </a:cubicBezTo>
                    <a:cubicBezTo>
                      <a:pt x="21" y="30"/>
                      <a:pt x="21" y="30"/>
                      <a:pt x="21" y="30"/>
                    </a:cubicBezTo>
                    <a:cubicBezTo>
                      <a:pt x="21" y="31"/>
                      <a:pt x="22" y="32"/>
                      <a:pt x="23" y="33"/>
                    </a:cubicBezTo>
                    <a:cubicBezTo>
                      <a:pt x="23" y="33"/>
                      <a:pt x="23" y="34"/>
                      <a:pt x="24" y="33"/>
                    </a:cubicBezTo>
                    <a:cubicBezTo>
                      <a:pt x="26" y="32"/>
                      <a:pt x="29" y="30"/>
                      <a:pt x="31" y="28"/>
                    </a:cubicBezTo>
                    <a:cubicBezTo>
                      <a:pt x="31" y="28"/>
                      <a:pt x="31" y="27"/>
                      <a:pt x="31" y="27"/>
                    </a:cubicBezTo>
                    <a:cubicBezTo>
                      <a:pt x="28" y="23"/>
                      <a:pt x="28" y="23"/>
                      <a:pt x="28" y="23"/>
                    </a:cubicBezTo>
                    <a:cubicBezTo>
                      <a:pt x="29" y="22"/>
                      <a:pt x="29" y="22"/>
                      <a:pt x="29" y="22"/>
                    </a:cubicBezTo>
                    <a:cubicBezTo>
                      <a:pt x="32" y="25"/>
                      <a:pt x="32" y="25"/>
                      <a:pt x="32" y="25"/>
                    </a:cubicBezTo>
                    <a:cubicBezTo>
                      <a:pt x="33" y="25"/>
                      <a:pt x="33" y="25"/>
                      <a:pt x="33" y="25"/>
                    </a:cubicBezTo>
                    <a:cubicBezTo>
                      <a:pt x="33" y="25"/>
                      <a:pt x="33" y="25"/>
                      <a:pt x="34" y="25"/>
                    </a:cubicBezTo>
                    <a:cubicBezTo>
                      <a:pt x="36" y="23"/>
                      <a:pt x="38" y="20"/>
                      <a:pt x="39" y="18"/>
                    </a:cubicBezTo>
                    <a:cubicBezTo>
                      <a:pt x="39" y="18"/>
                      <a:pt x="39" y="17"/>
                      <a:pt x="39" y="17"/>
                    </a:cubicBezTo>
                    <a:cubicBezTo>
                      <a:pt x="38" y="16"/>
                      <a:pt x="37" y="16"/>
                      <a:pt x="36" y="15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8" y="14"/>
                      <a:pt x="39" y="15"/>
                      <a:pt x="40" y="15"/>
                    </a:cubicBezTo>
                    <a:cubicBezTo>
                      <a:pt x="40" y="15"/>
                      <a:pt x="41" y="15"/>
                      <a:pt x="41" y="15"/>
                    </a:cubicBezTo>
                    <a:cubicBezTo>
                      <a:pt x="42" y="13"/>
                      <a:pt x="43" y="10"/>
                      <a:pt x="43" y="7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6" y="9"/>
                      <a:pt x="44" y="13"/>
                      <a:pt x="43" y="16"/>
                    </a:cubicBezTo>
                    <a:cubicBezTo>
                      <a:pt x="42" y="16"/>
                      <a:pt x="43" y="17"/>
                      <a:pt x="43" y="17"/>
                    </a:cubicBezTo>
                    <a:cubicBezTo>
                      <a:pt x="45" y="18"/>
                      <a:pt x="46" y="19"/>
                      <a:pt x="48" y="19"/>
                    </a:cubicBezTo>
                    <a:cubicBezTo>
                      <a:pt x="49" y="19"/>
                      <a:pt x="49" y="19"/>
                      <a:pt x="49" y="18"/>
                    </a:cubicBezTo>
                    <a:cubicBezTo>
                      <a:pt x="49" y="14"/>
                      <a:pt x="48" y="9"/>
                      <a:pt x="46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7" y="3"/>
                      <a:pt x="47" y="3"/>
                      <a:pt x="47" y="3"/>
                    </a:cubicBezTo>
                    <a:cubicBezTo>
                      <a:pt x="53" y="14"/>
                      <a:pt x="52" y="28"/>
                      <a:pt x="43" y="37"/>
                    </a:cubicBezTo>
                    <a:cubicBezTo>
                      <a:pt x="34" y="46"/>
                      <a:pt x="20" y="48"/>
                      <a:pt x="9" y="42"/>
                    </a:cubicBezTo>
                    <a:close/>
                    <a:moveTo>
                      <a:pt x="48" y="21"/>
                    </a:moveTo>
                    <a:cubicBezTo>
                      <a:pt x="46" y="21"/>
                      <a:pt x="44" y="20"/>
                      <a:pt x="42" y="19"/>
                    </a:cubicBezTo>
                    <a:cubicBezTo>
                      <a:pt x="42" y="18"/>
                      <a:pt x="41" y="19"/>
                      <a:pt x="41" y="19"/>
                    </a:cubicBezTo>
                    <a:cubicBezTo>
                      <a:pt x="39" y="22"/>
                      <a:pt x="37" y="24"/>
                      <a:pt x="35" y="27"/>
                    </a:cubicBezTo>
                    <a:cubicBezTo>
                      <a:pt x="35" y="27"/>
                      <a:pt x="35" y="27"/>
                      <a:pt x="35" y="28"/>
                    </a:cubicBezTo>
                    <a:cubicBezTo>
                      <a:pt x="42" y="34"/>
                      <a:pt x="42" y="34"/>
                      <a:pt x="42" y="34"/>
                    </a:cubicBezTo>
                    <a:cubicBezTo>
                      <a:pt x="42" y="35"/>
                      <a:pt x="42" y="35"/>
                      <a:pt x="42" y="35"/>
                    </a:cubicBezTo>
                    <a:cubicBezTo>
                      <a:pt x="42" y="35"/>
                      <a:pt x="43" y="35"/>
                      <a:pt x="43" y="34"/>
                    </a:cubicBezTo>
                    <a:cubicBezTo>
                      <a:pt x="46" y="31"/>
                      <a:pt x="48" y="27"/>
                      <a:pt x="49" y="22"/>
                    </a:cubicBezTo>
                    <a:cubicBezTo>
                      <a:pt x="49" y="22"/>
                      <a:pt x="49" y="21"/>
                      <a:pt x="48" y="2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307" name="Google Shape;307;p22"/>
          <p:cNvSpPr/>
          <p:nvPr/>
        </p:nvSpPr>
        <p:spPr>
          <a:xfrm>
            <a:off x="7310772" y="4993046"/>
            <a:ext cx="4116726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" name="Google Shape;313;p23"/>
          <p:cNvGrpSpPr/>
          <p:nvPr/>
        </p:nvGrpSpPr>
        <p:grpSpPr>
          <a:xfrm>
            <a:off x="881063" y="1252537"/>
            <a:ext cx="2886075" cy="4352926"/>
            <a:chOff x="881063" y="1252537"/>
            <a:chExt cx="2886075" cy="4352926"/>
          </a:xfrm>
        </p:grpSpPr>
        <p:sp>
          <p:nvSpPr>
            <p:cNvPr id="314" name="Google Shape;314;p23"/>
            <p:cNvSpPr/>
            <p:nvPr/>
          </p:nvSpPr>
          <p:spPr>
            <a:xfrm>
              <a:off x="881063" y="1252537"/>
              <a:ext cx="2886075" cy="4352926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15" name="Google Shape;315;p23"/>
            <p:cNvSpPr txBox="1"/>
            <p:nvPr/>
          </p:nvSpPr>
          <p:spPr>
            <a:xfrm>
              <a:off x="1143000" y="5086367"/>
              <a:ext cx="2362200" cy="369332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NOTE HERE</a:t>
              </a:r>
              <a:endParaRPr b="1"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pic>
          <p:nvPicPr>
            <p:cNvPr id="316" name="Google Shape;316;p2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64801" y="1341283"/>
              <a:ext cx="2718601" cy="3595320"/>
            </a:xfrm>
            <a:custGeom>
              <a:rect b="b" l="l" r="r" t="t"/>
              <a:pathLst>
                <a:path extrusionOk="0" h="3595320" w="2718601">
                  <a:moveTo>
                    <a:pt x="0" y="0"/>
                  </a:moveTo>
                  <a:lnTo>
                    <a:pt x="2718601" y="0"/>
                  </a:lnTo>
                  <a:lnTo>
                    <a:pt x="2718601" y="3595320"/>
                  </a:lnTo>
                  <a:lnTo>
                    <a:pt x="0" y="3595320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  <p:grpSp>
        <p:nvGrpSpPr>
          <p:cNvPr id="317" name="Google Shape;317;p23"/>
          <p:cNvGrpSpPr/>
          <p:nvPr/>
        </p:nvGrpSpPr>
        <p:grpSpPr>
          <a:xfrm>
            <a:off x="4652963" y="1252537"/>
            <a:ext cx="2886075" cy="4352926"/>
            <a:chOff x="4652963" y="1252537"/>
            <a:chExt cx="2886075" cy="4352926"/>
          </a:xfrm>
        </p:grpSpPr>
        <p:sp>
          <p:nvSpPr>
            <p:cNvPr id="318" name="Google Shape;318;p23"/>
            <p:cNvSpPr/>
            <p:nvPr/>
          </p:nvSpPr>
          <p:spPr>
            <a:xfrm>
              <a:off x="4652963" y="1252537"/>
              <a:ext cx="2886075" cy="4352926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19" name="Google Shape;319;p23"/>
            <p:cNvSpPr txBox="1"/>
            <p:nvPr/>
          </p:nvSpPr>
          <p:spPr>
            <a:xfrm>
              <a:off x="4914900" y="5086367"/>
              <a:ext cx="2362200" cy="369332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NOTE HERE</a:t>
              </a:r>
              <a:endParaRPr b="1"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pic>
          <p:nvPicPr>
            <p:cNvPr id="320" name="Google Shape;320;p2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736700" y="1341283"/>
              <a:ext cx="2718601" cy="3595320"/>
            </a:xfrm>
            <a:custGeom>
              <a:rect b="b" l="l" r="r" t="t"/>
              <a:pathLst>
                <a:path extrusionOk="0" h="3595320" w="2718601">
                  <a:moveTo>
                    <a:pt x="0" y="0"/>
                  </a:moveTo>
                  <a:lnTo>
                    <a:pt x="2718601" y="0"/>
                  </a:lnTo>
                  <a:lnTo>
                    <a:pt x="2718601" y="3595320"/>
                  </a:lnTo>
                  <a:lnTo>
                    <a:pt x="0" y="3595320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  <p:grpSp>
        <p:nvGrpSpPr>
          <p:cNvPr id="321" name="Google Shape;321;p23"/>
          <p:cNvGrpSpPr/>
          <p:nvPr/>
        </p:nvGrpSpPr>
        <p:grpSpPr>
          <a:xfrm>
            <a:off x="8424863" y="1252537"/>
            <a:ext cx="2886075" cy="4352926"/>
            <a:chOff x="8424863" y="1252537"/>
            <a:chExt cx="2886075" cy="4352926"/>
          </a:xfrm>
        </p:grpSpPr>
        <p:sp>
          <p:nvSpPr>
            <p:cNvPr id="322" name="Google Shape;322;p23"/>
            <p:cNvSpPr/>
            <p:nvPr/>
          </p:nvSpPr>
          <p:spPr>
            <a:xfrm>
              <a:off x="8424863" y="1252537"/>
              <a:ext cx="2886075" cy="4352926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23" name="Google Shape;323;p23"/>
            <p:cNvSpPr txBox="1"/>
            <p:nvPr/>
          </p:nvSpPr>
          <p:spPr>
            <a:xfrm>
              <a:off x="8686800" y="5086367"/>
              <a:ext cx="2362200" cy="369332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NOTE HERE</a:t>
              </a:r>
              <a:endParaRPr b="1"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pic>
          <p:nvPicPr>
            <p:cNvPr id="324" name="Google Shape;324;p2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 rot="5400000">
              <a:off x="8070240" y="1779643"/>
              <a:ext cx="3595320" cy="2718601"/>
            </a:xfrm>
            <a:custGeom>
              <a:rect b="b" l="l" r="r" t="t"/>
              <a:pathLst>
                <a:path extrusionOk="0" h="2718601" w="3595320">
                  <a:moveTo>
                    <a:pt x="0" y="2718601"/>
                  </a:moveTo>
                  <a:lnTo>
                    <a:pt x="0" y="0"/>
                  </a:lnTo>
                  <a:lnTo>
                    <a:pt x="3595320" y="0"/>
                  </a:lnTo>
                  <a:lnTo>
                    <a:pt x="3595320" y="2718601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</p:spTree>
  </p:cSld>
  <p:clrMapOvr>
    <a:masterClrMapping/>
  </p:clrMapOvr>
  <mc:AlternateContent>
    <mc:Choice Requires="p14">
      <p:transition spd="slow" p14:dur="3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4"/>
          <p:cNvSpPr txBox="1"/>
          <p:nvPr/>
        </p:nvSpPr>
        <p:spPr>
          <a:xfrm>
            <a:off x="4576916" y="2548436"/>
            <a:ext cx="5407742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400">
                <a:solidFill>
                  <a:srgbClr val="099900"/>
                </a:solidFill>
                <a:latin typeface="Rockwell"/>
                <a:ea typeface="Rockwell"/>
                <a:cs typeface="Rockwell"/>
                <a:sym typeface="Rockwell"/>
              </a:rPr>
              <a:t>MEDIA</a:t>
            </a:r>
            <a:endParaRPr b="1" sz="4400">
              <a:solidFill>
                <a:srgbClr val="0999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31" name="Google Shape;331;p24"/>
          <p:cNvGrpSpPr/>
          <p:nvPr/>
        </p:nvGrpSpPr>
        <p:grpSpPr>
          <a:xfrm>
            <a:off x="1897719" y="2268794"/>
            <a:ext cx="2679197" cy="2206654"/>
            <a:chOff x="1897719" y="2170472"/>
            <a:chExt cx="2679197" cy="2206654"/>
          </a:xfrm>
        </p:grpSpPr>
        <p:sp>
          <p:nvSpPr>
            <p:cNvPr id="332" name="Google Shape;332;p24"/>
            <p:cNvSpPr/>
            <p:nvPr/>
          </p:nvSpPr>
          <p:spPr>
            <a:xfrm>
              <a:off x="2448233" y="2170472"/>
              <a:ext cx="1435509" cy="1435509"/>
            </a:xfrm>
            <a:prstGeom prst="rect">
              <a:avLst/>
            </a:prstGeom>
            <a:noFill/>
            <a:ln cap="flat" cmpd="sng" w="5715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099900"/>
                  </a:solidFill>
                  <a:latin typeface="Rockwell"/>
                  <a:ea typeface="Rockwell"/>
                  <a:cs typeface="Rockwell"/>
                  <a:sym typeface="Rockwell"/>
                </a:rPr>
                <a:t>03</a:t>
              </a:r>
              <a:endParaRPr b="1" sz="3600">
                <a:solidFill>
                  <a:srgbClr val="0999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pic>
          <p:nvPicPr>
            <p:cNvPr id="333" name="Google Shape;333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5400000">
              <a:off x="2466172" y="2266382"/>
              <a:ext cx="1542291" cy="267919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9" name="Google Shape;33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90025" y="3695701"/>
            <a:ext cx="1923006" cy="2493797"/>
          </a:xfrm>
          <a:custGeom>
            <a:rect b="b" l="l" r="r" t="t"/>
            <a:pathLst>
              <a:path extrusionOk="0" h="2493797" w="1923006">
                <a:moveTo>
                  <a:pt x="0" y="0"/>
                </a:moveTo>
                <a:lnTo>
                  <a:pt x="1923006" y="0"/>
                </a:lnTo>
                <a:lnTo>
                  <a:pt x="1923006" y="2493797"/>
                </a:lnTo>
                <a:lnTo>
                  <a:pt x="0" y="2493797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340" name="Google Shape;340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1965" y="3695701"/>
            <a:ext cx="1923006" cy="2493797"/>
          </a:xfrm>
          <a:custGeom>
            <a:rect b="b" l="l" r="r" t="t"/>
            <a:pathLst>
              <a:path extrusionOk="0" h="2493797" w="1923006">
                <a:moveTo>
                  <a:pt x="0" y="0"/>
                </a:moveTo>
                <a:lnTo>
                  <a:pt x="1923006" y="0"/>
                </a:lnTo>
                <a:lnTo>
                  <a:pt x="1923006" y="2493797"/>
                </a:lnTo>
                <a:lnTo>
                  <a:pt x="0" y="2493797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341" name="Google Shape;341;p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15929" y="668502"/>
            <a:ext cx="6216405" cy="2840734"/>
          </a:xfrm>
          <a:custGeom>
            <a:rect b="b" l="l" r="r" t="t"/>
            <a:pathLst>
              <a:path extrusionOk="0" h="2840734" w="6216405">
                <a:moveTo>
                  <a:pt x="0" y="0"/>
                </a:moveTo>
                <a:lnTo>
                  <a:pt x="6216405" y="0"/>
                </a:lnTo>
                <a:lnTo>
                  <a:pt x="6216405" y="2840734"/>
                </a:lnTo>
                <a:lnTo>
                  <a:pt x="0" y="2840734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342" name="Google Shape;342;p25"/>
          <p:cNvSpPr/>
          <p:nvPr/>
        </p:nvSpPr>
        <p:spPr>
          <a:xfrm>
            <a:off x="5115929" y="3695701"/>
            <a:ext cx="6216405" cy="2493797"/>
          </a:xfrm>
          <a:prstGeom prst="rect">
            <a:avLst/>
          </a:prstGeom>
          <a:solidFill>
            <a:srgbClr val="09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43" name="Google Shape;343;p25"/>
          <p:cNvSpPr/>
          <p:nvPr/>
        </p:nvSpPr>
        <p:spPr>
          <a:xfrm>
            <a:off x="951965" y="668502"/>
            <a:ext cx="3961066" cy="2840734"/>
          </a:xfrm>
          <a:custGeom>
            <a:rect b="b" l="l" r="r" t="t"/>
            <a:pathLst>
              <a:path extrusionOk="0" h="2840734" w="3961066">
                <a:moveTo>
                  <a:pt x="0" y="0"/>
                </a:moveTo>
                <a:lnTo>
                  <a:pt x="3961066" y="0"/>
                </a:lnTo>
                <a:lnTo>
                  <a:pt x="3961066" y="2840734"/>
                </a:lnTo>
                <a:lnTo>
                  <a:pt x="0" y="2840734"/>
                </a:lnTo>
                <a:close/>
              </a:path>
            </a:pathLst>
          </a:custGeom>
          <a:solidFill>
            <a:srgbClr val="09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344" name="Google Shape;344;p25"/>
          <p:cNvGrpSpPr/>
          <p:nvPr/>
        </p:nvGrpSpPr>
        <p:grpSpPr>
          <a:xfrm>
            <a:off x="2503873" y="885826"/>
            <a:ext cx="857250" cy="857250"/>
            <a:chOff x="2343151" y="847726"/>
            <a:chExt cx="857250" cy="857250"/>
          </a:xfrm>
        </p:grpSpPr>
        <p:sp>
          <p:nvSpPr>
            <p:cNvPr id="345" name="Google Shape;345;p25"/>
            <p:cNvSpPr/>
            <p:nvPr/>
          </p:nvSpPr>
          <p:spPr>
            <a:xfrm>
              <a:off x="2343151" y="847726"/>
              <a:ext cx="857250" cy="857250"/>
            </a:xfrm>
            <a:prstGeom prst="ellipse">
              <a:avLst/>
            </a:prstGeom>
            <a:noFill/>
            <a:ln cap="flat" cmpd="sng" w="381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346" name="Google Shape;346;p25"/>
            <p:cNvSpPr/>
            <p:nvPr/>
          </p:nvSpPr>
          <p:spPr>
            <a:xfrm>
              <a:off x="2520772" y="1013342"/>
              <a:ext cx="502008" cy="526018"/>
            </a:xfrm>
            <a:custGeom>
              <a:rect b="b" l="l" r="r" t="t"/>
              <a:pathLst>
                <a:path extrusionOk="0" h="336863" w="321487">
                  <a:moveTo>
                    <a:pt x="75115" y="204009"/>
                  </a:moveTo>
                  <a:cubicBezTo>
                    <a:pt x="82391" y="203345"/>
                    <a:pt x="89337" y="205337"/>
                    <a:pt x="94628" y="207993"/>
                  </a:cubicBezTo>
                  <a:cubicBezTo>
                    <a:pt x="101243" y="211977"/>
                    <a:pt x="109180" y="221273"/>
                    <a:pt x="114472" y="225257"/>
                  </a:cubicBezTo>
                  <a:cubicBezTo>
                    <a:pt x="121087" y="231897"/>
                    <a:pt x="134316" y="239866"/>
                    <a:pt x="156805" y="239866"/>
                  </a:cubicBezTo>
                  <a:cubicBezTo>
                    <a:pt x="170035" y="239866"/>
                    <a:pt x="170035" y="239866"/>
                    <a:pt x="170035" y="239866"/>
                  </a:cubicBezTo>
                  <a:cubicBezTo>
                    <a:pt x="191201" y="239866"/>
                    <a:pt x="204431" y="231897"/>
                    <a:pt x="212368" y="225257"/>
                  </a:cubicBezTo>
                  <a:cubicBezTo>
                    <a:pt x="217660" y="221273"/>
                    <a:pt x="224274" y="210649"/>
                    <a:pt x="230889" y="207993"/>
                  </a:cubicBezTo>
                  <a:cubicBezTo>
                    <a:pt x="241472" y="202681"/>
                    <a:pt x="256024" y="200025"/>
                    <a:pt x="269254" y="215961"/>
                  </a:cubicBezTo>
                  <a:cubicBezTo>
                    <a:pt x="291743" y="241194"/>
                    <a:pt x="310264" y="286346"/>
                    <a:pt x="310264" y="286346"/>
                  </a:cubicBezTo>
                  <a:cubicBezTo>
                    <a:pt x="316879" y="302282"/>
                    <a:pt x="316879" y="302282"/>
                    <a:pt x="316879" y="302282"/>
                  </a:cubicBezTo>
                  <a:cubicBezTo>
                    <a:pt x="320847" y="308922"/>
                    <a:pt x="323493" y="320874"/>
                    <a:pt x="319524" y="327514"/>
                  </a:cubicBezTo>
                  <a:cubicBezTo>
                    <a:pt x="311587" y="338138"/>
                    <a:pt x="295712" y="336810"/>
                    <a:pt x="295712" y="336810"/>
                  </a:cubicBezTo>
                  <a:lnTo>
                    <a:pt x="28482" y="336810"/>
                  </a:lnTo>
                  <a:cubicBezTo>
                    <a:pt x="28482" y="336810"/>
                    <a:pt x="9962" y="338138"/>
                    <a:pt x="2024" y="327514"/>
                  </a:cubicBezTo>
                  <a:cubicBezTo>
                    <a:pt x="-1945" y="320874"/>
                    <a:pt x="701" y="308922"/>
                    <a:pt x="3347" y="302282"/>
                  </a:cubicBezTo>
                  <a:cubicBezTo>
                    <a:pt x="11284" y="286346"/>
                    <a:pt x="11284" y="286346"/>
                    <a:pt x="11284" y="286346"/>
                  </a:cubicBezTo>
                  <a:cubicBezTo>
                    <a:pt x="11284" y="286346"/>
                    <a:pt x="31128" y="241194"/>
                    <a:pt x="53618" y="215961"/>
                  </a:cubicBezTo>
                  <a:cubicBezTo>
                    <a:pt x="60233" y="207993"/>
                    <a:pt x="67839" y="204673"/>
                    <a:pt x="75115" y="204009"/>
                  </a:cubicBezTo>
                  <a:close/>
                  <a:moveTo>
                    <a:pt x="160774" y="0"/>
                  </a:moveTo>
                  <a:cubicBezTo>
                    <a:pt x="207681" y="0"/>
                    <a:pt x="245706" y="44777"/>
                    <a:pt x="245706" y="100013"/>
                  </a:cubicBezTo>
                  <a:cubicBezTo>
                    <a:pt x="245706" y="155249"/>
                    <a:pt x="207681" y="200026"/>
                    <a:pt x="160774" y="200026"/>
                  </a:cubicBezTo>
                  <a:cubicBezTo>
                    <a:pt x="113867" y="200026"/>
                    <a:pt x="75842" y="155249"/>
                    <a:pt x="75842" y="100013"/>
                  </a:cubicBezTo>
                  <a:cubicBezTo>
                    <a:pt x="75842" y="44777"/>
                    <a:pt x="113867" y="0"/>
                    <a:pt x="1607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sp>
        <p:nvSpPr>
          <p:cNvPr id="347" name="Google Shape;347;p25"/>
          <p:cNvSpPr txBox="1"/>
          <p:nvPr/>
        </p:nvSpPr>
        <p:spPr>
          <a:xfrm>
            <a:off x="911520" y="2088869"/>
            <a:ext cx="3961066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sz="14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48" name="Google Shape;348;p25"/>
          <p:cNvSpPr/>
          <p:nvPr/>
        </p:nvSpPr>
        <p:spPr>
          <a:xfrm>
            <a:off x="5210677" y="3953573"/>
            <a:ext cx="457200" cy="457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8BB5A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1</a:t>
            </a:r>
            <a:endParaRPr b="1" sz="2000">
              <a:solidFill>
                <a:srgbClr val="58BB5A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49" name="Google Shape;349;p25"/>
          <p:cNvSpPr txBox="1"/>
          <p:nvPr/>
        </p:nvSpPr>
        <p:spPr>
          <a:xfrm>
            <a:off x="5667877" y="4003361"/>
            <a:ext cx="55697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hope that this template will return to you as a time, money and reputation.</a:t>
            </a:r>
            <a:endParaRPr sz="12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50" name="Google Shape;350;p25"/>
          <p:cNvSpPr/>
          <p:nvPr/>
        </p:nvSpPr>
        <p:spPr>
          <a:xfrm>
            <a:off x="5210677" y="4713999"/>
            <a:ext cx="457200" cy="457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8BB5A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2</a:t>
            </a:r>
            <a:endParaRPr b="1" sz="2000">
              <a:solidFill>
                <a:srgbClr val="58BB5A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51" name="Google Shape;351;p25"/>
          <p:cNvSpPr txBox="1"/>
          <p:nvPr/>
        </p:nvSpPr>
        <p:spPr>
          <a:xfrm>
            <a:off x="5667877" y="4763787"/>
            <a:ext cx="55697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hope that this template will return to you as a time, money and reputation.</a:t>
            </a:r>
            <a:endParaRPr sz="12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52" name="Google Shape;352;p25"/>
          <p:cNvSpPr/>
          <p:nvPr/>
        </p:nvSpPr>
        <p:spPr>
          <a:xfrm>
            <a:off x="5210677" y="5474425"/>
            <a:ext cx="457200" cy="457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8BB5A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3</a:t>
            </a:r>
            <a:endParaRPr b="1" sz="2000">
              <a:solidFill>
                <a:srgbClr val="58BB5A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53" name="Google Shape;353;p25"/>
          <p:cNvSpPr txBox="1"/>
          <p:nvPr/>
        </p:nvSpPr>
        <p:spPr>
          <a:xfrm>
            <a:off x="5667877" y="5524213"/>
            <a:ext cx="55697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hope that this template will return to you as a time, money and reputation.</a:t>
            </a:r>
            <a:endParaRPr sz="12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oogle Shape;359;p26"/>
          <p:cNvGrpSpPr/>
          <p:nvPr/>
        </p:nvGrpSpPr>
        <p:grpSpPr>
          <a:xfrm>
            <a:off x="8542223" y="4228552"/>
            <a:ext cx="1879297" cy="1835717"/>
            <a:chOff x="8542223" y="4228552"/>
            <a:chExt cx="1879297" cy="1835717"/>
          </a:xfrm>
        </p:grpSpPr>
        <p:pic>
          <p:nvPicPr>
            <p:cNvPr id="360" name="Google Shape;360;p2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548269" y="4228552"/>
              <a:ext cx="1873251" cy="1835717"/>
            </a:xfrm>
            <a:custGeom>
              <a:rect b="b" l="l" r="r" t="t"/>
              <a:pathLst>
                <a:path extrusionOk="0" h="1835717" w="1873251">
                  <a:moveTo>
                    <a:pt x="0" y="0"/>
                  </a:moveTo>
                  <a:lnTo>
                    <a:pt x="1873251" y="0"/>
                  </a:lnTo>
                  <a:lnTo>
                    <a:pt x="1873251" y="1835717"/>
                  </a:lnTo>
                  <a:lnTo>
                    <a:pt x="0" y="1835717"/>
                  </a:lnTo>
                  <a:close/>
                </a:path>
              </a:pathLst>
            </a:custGeom>
            <a:noFill/>
            <a:ln>
              <a:noFill/>
            </a:ln>
          </p:spPr>
        </p:pic>
        <p:grpSp>
          <p:nvGrpSpPr>
            <p:cNvPr id="361" name="Google Shape;361;p26"/>
            <p:cNvGrpSpPr/>
            <p:nvPr/>
          </p:nvGrpSpPr>
          <p:grpSpPr>
            <a:xfrm>
              <a:off x="8542223" y="4228552"/>
              <a:ext cx="373820" cy="364179"/>
              <a:chOff x="8542223" y="4228552"/>
              <a:chExt cx="373820" cy="364179"/>
            </a:xfrm>
          </p:grpSpPr>
          <p:sp>
            <p:nvSpPr>
              <p:cNvPr id="362" name="Google Shape;362;p26"/>
              <p:cNvSpPr/>
              <p:nvPr/>
            </p:nvSpPr>
            <p:spPr>
              <a:xfrm>
                <a:off x="8553450" y="4228552"/>
                <a:ext cx="351367" cy="364179"/>
              </a:xfrm>
              <a:prstGeom prst="rect">
                <a:avLst/>
              </a:prstGeom>
              <a:solidFill>
                <a:srgbClr val="0999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363" name="Google Shape;363;p26"/>
              <p:cNvSpPr txBox="1"/>
              <p:nvPr/>
            </p:nvSpPr>
            <p:spPr>
              <a:xfrm>
                <a:off x="8542223" y="4261914"/>
                <a:ext cx="373820" cy="2974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33">
                    <a:solidFill>
                      <a:srgbClr val="FFFFFF"/>
                    </a:solidFill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04</a:t>
                </a:r>
                <a:endParaRPr/>
              </a:p>
            </p:txBody>
          </p:sp>
        </p:grpSp>
      </p:grpSp>
      <p:grpSp>
        <p:nvGrpSpPr>
          <p:cNvPr id="364" name="Google Shape;364;p26"/>
          <p:cNvGrpSpPr/>
          <p:nvPr/>
        </p:nvGrpSpPr>
        <p:grpSpPr>
          <a:xfrm>
            <a:off x="6366290" y="2392838"/>
            <a:ext cx="1896537" cy="1779431"/>
            <a:chOff x="6366290" y="2392838"/>
            <a:chExt cx="1896537" cy="1779431"/>
          </a:xfrm>
        </p:grpSpPr>
        <p:pic>
          <p:nvPicPr>
            <p:cNvPr id="365" name="Google Shape;365;p2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385344" y="2392838"/>
              <a:ext cx="1877483" cy="1779431"/>
            </a:xfrm>
            <a:custGeom>
              <a:rect b="b" l="l" r="r" t="t"/>
              <a:pathLst>
                <a:path extrusionOk="0" h="1779431" w="1877483">
                  <a:moveTo>
                    <a:pt x="0" y="0"/>
                  </a:moveTo>
                  <a:lnTo>
                    <a:pt x="1877483" y="0"/>
                  </a:lnTo>
                  <a:lnTo>
                    <a:pt x="1877483" y="1779431"/>
                  </a:lnTo>
                  <a:lnTo>
                    <a:pt x="0" y="1779431"/>
                  </a:lnTo>
                  <a:close/>
                </a:path>
              </a:pathLst>
            </a:custGeom>
            <a:noFill/>
            <a:ln>
              <a:noFill/>
            </a:ln>
          </p:spPr>
        </p:pic>
        <p:grpSp>
          <p:nvGrpSpPr>
            <p:cNvPr id="366" name="Google Shape;366;p26"/>
            <p:cNvGrpSpPr/>
            <p:nvPr/>
          </p:nvGrpSpPr>
          <p:grpSpPr>
            <a:xfrm>
              <a:off x="6366290" y="3737333"/>
              <a:ext cx="373820" cy="364179"/>
              <a:chOff x="6366290" y="3737333"/>
              <a:chExt cx="373820" cy="364179"/>
            </a:xfrm>
          </p:grpSpPr>
          <p:sp>
            <p:nvSpPr>
              <p:cNvPr id="367" name="Google Shape;367;p26"/>
              <p:cNvSpPr/>
              <p:nvPr/>
            </p:nvSpPr>
            <p:spPr>
              <a:xfrm>
                <a:off x="6377517" y="3737333"/>
                <a:ext cx="351367" cy="364179"/>
              </a:xfrm>
              <a:prstGeom prst="rect">
                <a:avLst/>
              </a:prstGeom>
              <a:solidFill>
                <a:srgbClr val="0999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368" name="Google Shape;368;p26"/>
              <p:cNvSpPr txBox="1"/>
              <p:nvPr/>
            </p:nvSpPr>
            <p:spPr>
              <a:xfrm>
                <a:off x="6366290" y="3770695"/>
                <a:ext cx="373820" cy="2974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33">
                    <a:solidFill>
                      <a:srgbClr val="FFFFFF"/>
                    </a:solidFill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03</a:t>
                </a:r>
                <a:endParaRPr/>
              </a:p>
            </p:txBody>
          </p:sp>
        </p:grpSp>
      </p:grpSp>
      <p:grpSp>
        <p:nvGrpSpPr>
          <p:cNvPr id="369" name="Google Shape;369;p26"/>
          <p:cNvGrpSpPr/>
          <p:nvPr/>
        </p:nvGrpSpPr>
        <p:grpSpPr>
          <a:xfrm>
            <a:off x="2092740" y="2392837"/>
            <a:ext cx="1890830" cy="1835716"/>
            <a:chOff x="2092740" y="2392837"/>
            <a:chExt cx="1890830" cy="1835716"/>
          </a:xfrm>
        </p:grpSpPr>
        <p:pic>
          <p:nvPicPr>
            <p:cNvPr id="370" name="Google Shape;370;p2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2110321" y="2392837"/>
              <a:ext cx="1873249" cy="1835716"/>
            </a:xfrm>
            <a:custGeom>
              <a:rect b="b" l="l" r="r" t="t"/>
              <a:pathLst>
                <a:path extrusionOk="0" h="1835716" w="1873249">
                  <a:moveTo>
                    <a:pt x="0" y="0"/>
                  </a:moveTo>
                  <a:lnTo>
                    <a:pt x="1873249" y="0"/>
                  </a:lnTo>
                  <a:lnTo>
                    <a:pt x="1873249" y="1835716"/>
                  </a:lnTo>
                  <a:lnTo>
                    <a:pt x="0" y="1835716"/>
                  </a:lnTo>
                  <a:close/>
                </a:path>
              </a:pathLst>
            </a:custGeom>
            <a:noFill/>
            <a:ln>
              <a:noFill/>
            </a:ln>
          </p:spPr>
        </p:pic>
        <p:grpSp>
          <p:nvGrpSpPr>
            <p:cNvPr id="371" name="Google Shape;371;p26"/>
            <p:cNvGrpSpPr/>
            <p:nvPr/>
          </p:nvGrpSpPr>
          <p:grpSpPr>
            <a:xfrm>
              <a:off x="2092740" y="3737333"/>
              <a:ext cx="373820" cy="364179"/>
              <a:chOff x="2092740" y="3737333"/>
              <a:chExt cx="373820" cy="364179"/>
            </a:xfrm>
          </p:grpSpPr>
          <p:sp>
            <p:nvSpPr>
              <p:cNvPr id="372" name="Google Shape;372;p26"/>
              <p:cNvSpPr/>
              <p:nvPr/>
            </p:nvSpPr>
            <p:spPr>
              <a:xfrm>
                <a:off x="2103967" y="3737333"/>
                <a:ext cx="351367" cy="364179"/>
              </a:xfrm>
              <a:prstGeom prst="rect">
                <a:avLst/>
              </a:prstGeom>
              <a:solidFill>
                <a:srgbClr val="0999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373" name="Google Shape;373;p26"/>
              <p:cNvSpPr txBox="1"/>
              <p:nvPr/>
            </p:nvSpPr>
            <p:spPr>
              <a:xfrm>
                <a:off x="2092740" y="3770695"/>
                <a:ext cx="373820" cy="2974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33">
                    <a:solidFill>
                      <a:srgbClr val="FFFFFF"/>
                    </a:solidFill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01</a:t>
                </a:r>
                <a:endParaRPr/>
              </a:p>
            </p:txBody>
          </p:sp>
        </p:grpSp>
      </p:grpSp>
      <p:sp>
        <p:nvSpPr>
          <p:cNvPr id="374" name="Google Shape;374;p26"/>
          <p:cNvSpPr/>
          <p:nvPr/>
        </p:nvSpPr>
        <p:spPr>
          <a:xfrm>
            <a:off x="2" y="4101513"/>
            <a:ext cx="12204700" cy="127039"/>
          </a:xfrm>
          <a:prstGeom prst="rect">
            <a:avLst/>
          </a:prstGeom>
          <a:solidFill>
            <a:srgbClr val="0999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375" name="Google Shape;375;p26"/>
          <p:cNvGrpSpPr/>
          <p:nvPr/>
        </p:nvGrpSpPr>
        <p:grpSpPr>
          <a:xfrm>
            <a:off x="4222107" y="4228552"/>
            <a:ext cx="1887653" cy="1835718"/>
            <a:chOff x="4222107" y="4228552"/>
            <a:chExt cx="1887653" cy="1835718"/>
          </a:xfrm>
        </p:grpSpPr>
        <p:pic>
          <p:nvPicPr>
            <p:cNvPr id="376" name="Google Shape;376;p2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232276" y="4228553"/>
              <a:ext cx="1877484" cy="1835717"/>
            </a:xfrm>
            <a:custGeom>
              <a:rect b="b" l="l" r="r" t="t"/>
              <a:pathLst>
                <a:path extrusionOk="0" h="1835717" w="1877484">
                  <a:moveTo>
                    <a:pt x="0" y="0"/>
                  </a:moveTo>
                  <a:lnTo>
                    <a:pt x="1877484" y="0"/>
                  </a:lnTo>
                  <a:lnTo>
                    <a:pt x="1877484" y="1835717"/>
                  </a:lnTo>
                  <a:lnTo>
                    <a:pt x="0" y="1835717"/>
                  </a:lnTo>
                  <a:close/>
                </a:path>
              </a:pathLst>
            </a:custGeom>
            <a:noFill/>
            <a:ln>
              <a:noFill/>
            </a:ln>
          </p:spPr>
        </p:pic>
        <p:grpSp>
          <p:nvGrpSpPr>
            <p:cNvPr id="377" name="Google Shape;377;p26"/>
            <p:cNvGrpSpPr/>
            <p:nvPr/>
          </p:nvGrpSpPr>
          <p:grpSpPr>
            <a:xfrm>
              <a:off x="4222107" y="4228552"/>
              <a:ext cx="373820" cy="364179"/>
              <a:chOff x="4222107" y="4228552"/>
              <a:chExt cx="373820" cy="364179"/>
            </a:xfrm>
          </p:grpSpPr>
          <p:sp>
            <p:nvSpPr>
              <p:cNvPr id="378" name="Google Shape;378;p26"/>
              <p:cNvSpPr/>
              <p:nvPr/>
            </p:nvSpPr>
            <p:spPr>
              <a:xfrm>
                <a:off x="4232275" y="4228552"/>
                <a:ext cx="353484" cy="364179"/>
              </a:xfrm>
              <a:prstGeom prst="rect">
                <a:avLst/>
              </a:prstGeom>
              <a:solidFill>
                <a:srgbClr val="0999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379" name="Google Shape;379;p26"/>
              <p:cNvSpPr txBox="1"/>
              <p:nvPr/>
            </p:nvSpPr>
            <p:spPr>
              <a:xfrm>
                <a:off x="4222107" y="4261914"/>
                <a:ext cx="373820" cy="2974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33">
                    <a:solidFill>
                      <a:srgbClr val="FFFFFF"/>
                    </a:solidFill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02</a:t>
                </a:r>
                <a:endParaRPr/>
              </a:p>
            </p:txBody>
          </p:sp>
        </p:grpSp>
      </p:grpSp>
      <p:sp>
        <p:nvSpPr>
          <p:cNvPr id="380" name="Google Shape;380;p26"/>
          <p:cNvSpPr txBox="1"/>
          <p:nvPr/>
        </p:nvSpPr>
        <p:spPr>
          <a:xfrm>
            <a:off x="2110321" y="4309943"/>
            <a:ext cx="187324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b="1"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1" name="Google Shape;381;p26"/>
          <p:cNvSpPr txBox="1"/>
          <p:nvPr/>
        </p:nvSpPr>
        <p:spPr>
          <a:xfrm>
            <a:off x="4234394" y="2265796"/>
            <a:ext cx="187324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b="1"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2" name="Google Shape;382;p26"/>
          <p:cNvSpPr txBox="1"/>
          <p:nvPr/>
        </p:nvSpPr>
        <p:spPr>
          <a:xfrm>
            <a:off x="8548270" y="2265796"/>
            <a:ext cx="187324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b="1"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3" name="Google Shape;383;p26"/>
          <p:cNvSpPr txBox="1"/>
          <p:nvPr/>
        </p:nvSpPr>
        <p:spPr>
          <a:xfrm>
            <a:off x="6387461" y="4309943"/>
            <a:ext cx="187324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b="1"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7"/>
          <p:cNvSpPr/>
          <p:nvPr/>
        </p:nvSpPr>
        <p:spPr>
          <a:xfrm>
            <a:off x="-14893" y="1387475"/>
            <a:ext cx="12221786" cy="1953307"/>
          </a:xfrm>
          <a:custGeom>
            <a:rect b="b" l="l" r="r" t="t"/>
            <a:pathLst>
              <a:path extrusionOk="0" h="1593851" w="9972375">
                <a:moveTo>
                  <a:pt x="3857177" y="0"/>
                </a:moveTo>
                <a:cubicBezTo>
                  <a:pt x="4297065" y="0"/>
                  <a:pt x="4653286" y="356937"/>
                  <a:pt x="4653286" y="796926"/>
                </a:cubicBezTo>
                <a:lnTo>
                  <a:pt x="4653286" y="803900"/>
                </a:lnTo>
                <a:lnTo>
                  <a:pt x="5523554" y="803900"/>
                </a:lnTo>
                <a:lnTo>
                  <a:pt x="5523554" y="930698"/>
                </a:lnTo>
                <a:cubicBezTo>
                  <a:pt x="5585671" y="1236281"/>
                  <a:pt x="5855689" y="1467053"/>
                  <a:pt x="6180217" y="1467053"/>
                </a:cubicBezTo>
                <a:cubicBezTo>
                  <a:pt x="6504111" y="1467053"/>
                  <a:pt x="6774129" y="1236281"/>
                  <a:pt x="6836246" y="930698"/>
                </a:cubicBezTo>
                <a:lnTo>
                  <a:pt x="6836246" y="803900"/>
                </a:lnTo>
                <a:lnTo>
                  <a:pt x="7735037" y="803900"/>
                </a:lnTo>
                <a:lnTo>
                  <a:pt x="7735037" y="796926"/>
                </a:lnTo>
                <a:cubicBezTo>
                  <a:pt x="7735037" y="356937"/>
                  <a:pt x="8091891" y="0"/>
                  <a:pt x="8531779" y="0"/>
                </a:cubicBezTo>
                <a:cubicBezTo>
                  <a:pt x="8971667" y="0"/>
                  <a:pt x="9328522" y="356937"/>
                  <a:pt x="9328522" y="796926"/>
                </a:cubicBezTo>
                <a:lnTo>
                  <a:pt x="9328522" y="803900"/>
                </a:lnTo>
                <a:lnTo>
                  <a:pt x="9972375" y="803900"/>
                </a:lnTo>
                <a:lnTo>
                  <a:pt x="9972375" y="930698"/>
                </a:lnTo>
                <a:lnTo>
                  <a:pt x="9201753" y="930698"/>
                </a:lnTo>
                <a:lnTo>
                  <a:pt x="9201753" y="803900"/>
                </a:lnTo>
                <a:lnTo>
                  <a:pt x="9201753" y="796926"/>
                </a:lnTo>
                <a:cubicBezTo>
                  <a:pt x="9201753" y="426675"/>
                  <a:pt x="8901944" y="126798"/>
                  <a:pt x="8531779" y="126798"/>
                </a:cubicBezTo>
                <a:cubicBezTo>
                  <a:pt x="8162248" y="126798"/>
                  <a:pt x="7861806" y="426675"/>
                  <a:pt x="7861806" y="796926"/>
                </a:cubicBezTo>
                <a:lnTo>
                  <a:pt x="7861806" y="803900"/>
                </a:lnTo>
                <a:lnTo>
                  <a:pt x="7861806" y="930698"/>
                </a:lnTo>
                <a:lnTo>
                  <a:pt x="6965550" y="930698"/>
                </a:lnTo>
                <a:cubicBezTo>
                  <a:pt x="6901532" y="1306654"/>
                  <a:pt x="6574468" y="1593851"/>
                  <a:pt x="6180217" y="1593851"/>
                </a:cubicBezTo>
                <a:cubicBezTo>
                  <a:pt x="5785332" y="1593851"/>
                  <a:pt x="5458268" y="1306654"/>
                  <a:pt x="5394884" y="930698"/>
                </a:cubicBezTo>
                <a:lnTo>
                  <a:pt x="4526517" y="930698"/>
                </a:lnTo>
                <a:lnTo>
                  <a:pt x="4526517" y="800096"/>
                </a:lnTo>
                <a:lnTo>
                  <a:pt x="4526517" y="796926"/>
                </a:lnTo>
                <a:cubicBezTo>
                  <a:pt x="4526517" y="426675"/>
                  <a:pt x="4226709" y="126798"/>
                  <a:pt x="3857177" y="126798"/>
                </a:cubicBezTo>
                <a:cubicBezTo>
                  <a:pt x="3487012" y="126798"/>
                  <a:pt x="3187204" y="426675"/>
                  <a:pt x="3187204" y="796926"/>
                </a:cubicBezTo>
                <a:lnTo>
                  <a:pt x="3187204" y="800730"/>
                </a:lnTo>
                <a:lnTo>
                  <a:pt x="3187204" y="930698"/>
                </a:lnTo>
                <a:lnTo>
                  <a:pt x="2271299" y="930698"/>
                </a:lnTo>
                <a:cubicBezTo>
                  <a:pt x="2207280" y="1306654"/>
                  <a:pt x="1880217" y="1593851"/>
                  <a:pt x="1485966" y="1593851"/>
                </a:cubicBezTo>
                <a:cubicBezTo>
                  <a:pt x="1091080" y="1593851"/>
                  <a:pt x="764017" y="1306654"/>
                  <a:pt x="700632" y="930698"/>
                </a:cubicBezTo>
                <a:lnTo>
                  <a:pt x="0" y="930698"/>
                </a:lnTo>
                <a:lnTo>
                  <a:pt x="0" y="803900"/>
                </a:lnTo>
                <a:lnTo>
                  <a:pt x="829303" y="803900"/>
                </a:lnTo>
                <a:lnTo>
                  <a:pt x="829303" y="930698"/>
                </a:lnTo>
                <a:cubicBezTo>
                  <a:pt x="891419" y="1236281"/>
                  <a:pt x="1161437" y="1467053"/>
                  <a:pt x="1485966" y="1467053"/>
                </a:cubicBezTo>
                <a:cubicBezTo>
                  <a:pt x="1809860" y="1467053"/>
                  <a:pt x="2079878" y="1236281"/>
                  <a:pt x="2141994" y="930698"/>
                </a:cubicBezTo>
                <a:lnTo>
                  <a:pt x="2141994" y="803900"/>
                </a:lnTo>
                <a:lnTo>
                  <a:pt x="3060435" y="803900"/>
                </a:lnTo>
                <a:lnTo>
                  <a:pt x="3060435" y="796926"/>
                </a:lnTo>
                <a:cubicBezTo>
                  <a:pt x="3060435" y="356937"/>
                  <a:pt x="3417289" y="0"/>
                  <a:pt x="3857177" y="0"/>
                </a:cubicBezTo>
                <a:close/>
              </a:path>
            </a:pathLst>
          </a:custGeom>
          <a:solidFill>
            <a:srgbClr val="099900"/>
          </a:solidFill>
          <a:ln cap="flat" cmpd="sng" w="9525">
            <a:solidFill>
              <a:srgbClr val="09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B62822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90" name="Google Shape;390;p27"/>
          <p:cNvSpPr/>
          <p:nvPr/>
        </p:nvSpPr>
        <p:spPr>
          <a:xfrm>
            <a:off x="940359" y="1457514"/>
            <a:ext cx="1702334" cy="1698444"/>
          </a:xfrm>
          <a:prstGeom prst="ellipse">
            <a:avLst/>
          </a:prstGeom>
          <a:solidFill>
            <a:srgbClr val="099900"/>
          </a:solidFill>
          <a:ln cap="flat" cmpd="sng" w="25400">
            <a:solidFill>
              <a:srgbClr val="FFFF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275" lIns="72550" spcFirstLastPara="1" rIns="72550" wrap="square" tIns="36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TITLE</a:t>
            </a:r>
            <a:endParaRPr b="0" i="0" sz="3200" u="none" cap="none" strike="noStrike">
              <a:solidFill>
                <a:srgbClr val="B62822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91" name="Google Shape;391;p27"/>
          <p:cNvSpPr/>
          <p:nvPr/>
        </p:nvSpPr>
        <p:spPr>
          <a:xfrm>
            <a:off x="3858646" y="1548954"/>
            <a:ext cx="1702334" cy="1698443"/>
          </a:xfrm>
          <a:prstGeom prst="ellipse">
            <a:avLst/>
          </a:prstGeom>
          <a:solidFill>
            <a:srgbClr val="099900"/>
          </a:solidFill>
          <a:ln cap="flat" cmpd="sng" w="25400">
            <a:solidFill>
              <a:srgbClr val="FFFF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275" lIns="72550" spcFirstLastPara="1" rIns="72550" wrap="square" tIns="36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TITLE</a:t>
            </a:r>
            <a:endParaRPr b="0" i="0" sz="3200" u="none" cap="none" strike="noStrike">
              <a:solidFill>
                <a:srgbClr val="B62822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92" name="Google Shape;392;p27"/>
          <p:cNvSpPr/>
          <p:nvPr/>
        </p:nvSpPr>
        <p:spPr>
          <a:xfrm>
            <a:off x="6704949" y="1475024"/>
            <a:ext cx="1702333" cy="1698443"/>
          </a:xfrm>
          <a:prstGeom prst="ellipse">
            <a:avLst/>
          </a:prstGeom>
          <a:solidFill>
            <a:srgbClr val="099900"/>
          </a:solidFill>
          <a:ln cap="flat" cmpd="sng" w="25400">
            <a:solidFill>
              <a:srgbClr val="FFFF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275" lIns="72550" spcFirstLastPara="1" rIns="72550" wrap="square" tIns="36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TITLE</a:t>
            </a:r>
            <a:endParaRPr b="0" i="0" sz="3200" u="none" cap="none" strike="noStrike">
              <a:solidFill>
                <a:srgbClr val="B62822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93" name="Google Shape;393;p27"/>
          <p:cNvSpPr/>
          <p:nvPr/>
        </p:nvSpPr>
        <p:spPr>
          <a:xfrm>
            <a:off x="9611563" y="1515879"/>
            <a:ext cx="1702333" cy="1698444"/>
          </a:xfrm>
          <a:prstGeom prst="ellipse">
            <a:avLst/>
          </a:prstGeom>
          <a:solidFill>
            <a:srgbClr val="099900"/>
          </a:solidFill>
          <a:ln cap="flat" cmpd="sng" w="25400">
            <a:solidFill>
              <a:srgbClr val="FFFF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275" lIns="72550" spcFirstLastPara="1" rIns="72550" wrap="square" tIns="36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TITLE</a:t>
            </a:r>
            <a:endParaRPr b="0" i="0" sz="3200" u="none" cap="none" strike="noStrike">
              <a:solidFill>
                <a:srgbClr val="B62822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394" name="Google Shape;394;p27"/>
          <p:cNvGrpSpPr/>
          <p:nvPr/>
        </p:nvGrpSpPr>
        <p:grpSpPr>
          <a:xfrm>
            <a:off x="307492" y="3632005"/>
            <a:ext cx="2916867" cy="1926429"/>
            <a:chOff x="540703" y="4064543"/>
            <a:chExt cx="2799351" cy="1848816"/>
          </a:xfrm>
        </p:grpSpPr>
        <p:sp>
          <p:nvSpPr>
            <p:cNvPr id="395" name="Google Shape;395;p27"/>
            <p:cNvSpPr txBox="1"/>
            <p:nvPr/>
          </p:nvSpPr>
          <p:spPr>
            <a:xfrm>
              <a:off x="851981" y="4064543"/>
              <a:ext cx="2176794" cy="4430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i="0" sz="24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396" name="Google Shape;396;p27"/>
            <p:cNvSpPr/>
            <p:nvPr/>
          </p:nvSpPr>
          <p:spPr>
            <a:xfrm>
              <a:off x="540703" y="4584163"/>
              <a:ext cx="2799351" cy="13291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397" name="Google Shape;397;p27"/>
          <p:cNvGrpSpPr/>
          <p:nvPr/>
        </p:nvGrpSpPr>
        <p:grpSpPr>
          <a:xfrm>
            <a:off x="3224360" y="3632005"/>
            <a:ext cx="2916867" cy="1926429"/>
            <a:chOff x="3340054" y="4064543"/>
            <a:chExt cx="2799351" cy="1848816"/>
          </a:xfrm>
        </p:grpSpPr>
        <p:sp>
          <p:nvSpPr>
            <p:cNvPr id="398" name="Google Shape;398;p27"/>
            <p:cNvSpPr txBox="1"/>
            <p:nvPr/>
          </p:nvSpPr>
          <p:spPr>
            <a:xfrm>
              <a:off x="3651332" y="4064543"/>
              <a:ext cx="2176794" cy="4430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i="0" sz="24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399" name="Google Shape;399;p27"/>
            <p:cNvSpPr/>
            <p:nvPr/>
          </p:nvSpPr>
          <p:spPr>
            <a:xfrm>
              <a:off x="3340054" y="4584163"/>
              <a:ext cx="2799351" cy="13291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400" name="Google Shape;400;p27"/>
          <p:cNvGrpSpPr/>
          <p:nvPr/>
        </p:nvGrpSpPr>
        <p:grpSpPr>
          <a:xfrm>
            <a:off x="6141227" y="3632005"/>
            <a:ext cx="2916867" cy="1926429"/>
            <a:chOff x="6139405" y="4064543"/>
            <a:chExt cx="2799351" cy="1848816"/>
          </a:xfrm>
        </p:grpSpPr>
        <p:sp>
          <p:nvSpPr>
            <p:cNvPr id="401" name="Google Shape;401;p27"/>
            <p:cNvSpPr txBox="1"/>
            <p:nvPr/>
          </p:nvSpPr>
          <p:spPr>
            <a:xfrm>
              <a:off x="6450683" y="4064543"/>
              <a:ext cx="2176794" cy="4430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i="0" sz="24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402" name="Google Shape;402;p27"/>
            <p:cNvSpPr/>
            <p:nvPr/>
          </p:nvSpPr>
          <p:spPr>
            <a:xfrm>
              <a:off x="6139405" y="4584163"/>
              <a:ext cx="2799351" cy="13291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403" name="Google Shape;403;p27"/>
          <p:cNvGrpSpPr/>
          <p:nvPr/>
        </p:nvGrpSpPr>
        <p:grpSpPr>
          <a:xfrm>
            <a:off x="9058095" y="3632005"/>
            <a:ext cx="2916867" cy="1926429"/>
            <a:chOff x="8938756" y="4064543"/>
            <a:chExt cx="2799351" cy="1848816"/>
          </a:xfrm>
        </p:grpSpPr>
        <p:sp>
          <p:nvSpPr>
            <p:cNvPr id="404" name="Google Shape;404;p27"/>
            <p:cNvSpPr txBox="1"/>
            <p:nvPr/>
          </p:nvSpPr>
          <p:spPr>
            <a:xfrm>
              <a:off x="9250034" y="4064543"/>
              <a:ext cx="2176794" cy="4430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i="0" sz="24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405" name="Google Shape;405;p27"/>
            <p:cNvSpPr/>
            <p:nvPr/>
          </p:nvSpPr>
          <p:spPr>
            <a:xfrm>
              <a:off x="8938756" y="4584163"/>
              <a:ext cx="2799351" cy="13291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28"/>
          <p:cNvSpPr txBox="1"/>
          <p:nvPr/>
        </p:nvSpPr>
        <p:spPr>
          <a:xfrm>
            <a:off x="4576916" y="2548436"/>
            <a:ext cx="5407742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400">
                <a:solidFill>
                  <a:srgbClr val="099900"/>
                </a:solidFill>
                <a:latin typeface="Rockwell"/>
                <a:ea typeface="Rockwell"/>
                <a:cs typeface="Rockwell"/>
                <a:sym typeface="Rockwell"/>
              </a:rPr>
              <a:t>SLIDESHARE</a:t>
            </a:r>
            <a:endParaRPr b="1" sz="4400">
              <a:solidFill>
                <a:srgbClr val="0999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12" name="Google Shape;412;p28"/>
          <p:cNvGrpSpPr/>
          <p:nvPr/>
        </p:nvGrpSpPr>
        <p:grpSpPr>
          <a:xfrm>
            <a:off x="1897719" y="2268794"/>
            <a:ext cx="2679197" cy="2206654"/>
            <a:chOff x="1897719" y="2170472"/>
            <a:chExt cx="2679197" cy="2206654"/>
          </a:xfrm>
        </p:grpSpPr>
        <p:sp>
          <p:nvSpPr>
            <p:cNvPr id="413" name="Google Shape;413;p28"/>
            <p:cNvSpPr/>
            <p:nvPr/>
          </p:nvSpPr>
          <p:spPr>
            <a:xfrm>
              <a:off x="2448233" y="2170472"/>
              <a:ext cx="1435509" cy="1435509"/>
            </a:xfrm>
            <a:prstGeom prst="rect">
              <a:avLst/>
            </a:prstGeom>
            <a:noFill/>
            <a:ln cap="flat" cmpd="sng" w="5715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099900"/>
                  </a:solidFill>
                  <a:latin typeface="Rockwell"/>
                  <a:ea typeface="Rockwell"/>
                  <a:cs typeface="Rockwell"/>
                  <a:sym typeface="Rockwell"/>
                </a:rPr>
                <a:t>04</a:t>
              </a:r>
              <a:endParaRPr b="1" sz="3600">
                <a:solidFill>
                  <a:srgbClr val="0999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pic>
          <p:nvPicPr>
            <p:cNvPr id="414" name="Google Shape;414;p2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5400000">
              <a:off x="2466172" y="2266382"/>
              <a:ext cx="1542291" cy="267919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0" name="Google Shape;420;p29"/>
          <p:cNvGrpSpPr/>
          <p:nvPr/>
        </p:nvGrpSpPr>
        <p:grpSpPr>
          <a:xfrm>
            <a:off x="6980677" y="2034612"/>
            <a:ext cx="4909087" cy="2795468"/>
            <a:chOff x="6980677" y="2034612"/>
            <a:chExt cx="4909087" cy="2795468"/>
          </a:xfrm>
        </p:grpSpPr>
        <p:grpSp>
          <p:nvGrpSpPr>
            <p:cNvPr id="421" name="Google Shape;421;p29"/>
            <p:cNvGrpSpPr/>
            <p:nvPr/>
          </p:nvGrpSpPr>
          <p:grpSpPr>
            <a:xfrm>
              <a:off x="6980677" y="2034612"/>
              <a:ext cx="4909087" cy="2795468"/>
              <a:chOff x="8540751" y="4843463"/>
              <a:chExt cx="8012112" cy="4562475"/>
            </a:xfrm>
          </p:grpSpPr>
          <p:sp>
            <p:nvSpPr>
              <p:cNvPr id="422" name="Google Shape;422;p29"/>
              <p:cNvSpPr/>
              <p:nvPr/>
            </p:nvSpPr>
            <p:spPr>
              <a:xfrm>
                <a:off x="9321800" y="4843463"/>
                <a:ext cx="6480176" cy="4421188"/>
              </a:xfrm>
              <a:custGeom>
                <a:rect b="b" l="l" r="r" t="t"/>
                <a:pathLst>
                  <a:path extrusionOk="0" h="12281" w="18000">
                    <a:moveTo>
                      <a:pt x="17508" y="12280"/>
                    </a:moveTo>
                    <a:lnTo>
                      <a:pt x="491" y="12280"/>
                    </a:lnTo>
                    <a:cubicBezTo>
                      <a:pt x="220" y="12280"/>
                      <a:pt x="0" y="12061"/>
                      <a:pt x="0" y="11792"/>
                    </a:cubicBezTo>
                    <a:lnTo>
                      <a:pt x="0" y="488"/>
                    </a:lnTo>
                    <a:cubicBezTo>
                      <a:pt x="0" y="219"/>
                      <a:pt x="220" y="0"/>
                      <a:pt x="491" y="0"/>
                    </a:cubicBezTo>
                    <a:lnTo>
                      <a:pt x="17508" y="0"/>
                    </a:lnTo>
                    <a:cubicBezTo>
                      <a:pt x="17779" y="0"/>
                      <a:pt x="17999" y="219"/>
                      <a:pt x="17999" y="488"/>
                    </a:cubicBezTo>
                    <a:lnTo>
                      <a:pt x="17999" y="11792"/>
                    </a:lnTo>
                    <a:cubicBezTo>
                      <a:pt x="17999" y="12061"/>
                      <a:pt x="17779" y="12280"/>
                      <a:pt x="17508" y="12280"/>
                    </a:cubicBezTo>
                  </a:path>
                </a:pathLst>
              </a:custGeom>
              <a:solidFill>
                <a:srgbClr val="3A414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23" name="Google Shape;423;p29"/>
              <p:cNvSpPr/>
              <p:nvPr/>
            </p:nvSpPr>
            <p:spPr>
              <a:xfrm>
                <a:off x="8542336" y="9169402"/>
                <a:ext cx="8008936" cy="142874"/>
              </a:xfrm>
              <a:custGeom>
                <a:rect b="b" l="l" r="r" t="t"/>
                <a:pathLst>
                  <a:path extrusionOk="0" h="657" w="22248">
                    <a:moveTo>
                      <a:pt x="22247" y="398"/>
                    </a:moveTo>
                    <a:cubicBezTo>
                      <a:pt x="22247" y="398"/>
                      <a:pt x="21890" y="656"/>
                      <a:pt x="21410" y="656"/>
                    </a:cubicBezTo>
                    <a:lnTo>
                      <a:pt x="870" y="656"/>
                    </a:lnTo>
                    <a:cubicBezTo>
                      <a:pt x="462" y="656"/>
                      <a:pt x="0" y="398"/>
                      <a:pt x="0" y="398"/>
                    </a:cubicBezTo>
                    <a:lnTo>
                      <a:pt x="0" y="0"/>
                    </a:lnTo>
                    <a:lnTo>
                      <a:pt x="22247" y="0"/>
                    </a:lnTo>
                    <a:lnTo>
                      <a:pt x="22247" y="398"/>
                    </a:lnTo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24" name="Google Shape;424;p29"/>
              <p:cNvSpPr/>
              <p:nvPr/>
            </p:nvSpPr>
            <p:spPr>
              <a:xfrm>
                <a:off x="8542339" y="9169399"/>
                <a:ext cx="8008939" cy="236539"/>
              </a:xfrm>
              <a:custGeom>
                <a:rect b="b" l="l" r="r" t="t"/>
                <a:pathLst>
                  <a:path extrusionOk="0" h="657" w="22248">
                    <a:moveTo>
                      <a:pt x="22247" y="398"/>
                    </a:moveTo>
                    <a:cubicBezTo>
                      <a:pt x="22247" y="398"/>
                      <a:pt x="21890" y="656"/>
                      <a:pt x="21410" y="656"/>
                    </a:cubicBezTo>
                    <a:lnTo>
                      <a:pt x="870" y="656"/>
                    </a:lnTo>
                    <a:cubicBezTo>
                      <a:pt x="462" y="656"/>
                      <a:pt x="0" y="398"/>
                      <a:pt x="0" y="398"/>
                    </a:cubicBezTo>
                    <a:lnTo>
                      <a:pt x="0" y="0"/>
                    </a:lnTo>
                    <a:lnTo>
                      <a:pt x="22247" y="0"/>
                    </a:lnTo>
                    <a:lnTo>
                      <a:pt x="22247" y="398"/>
                    </a:lnTo>
                  </a:path>
                </a:pathLst>
              </a:custGeom>
              <a:noFill/>
              <a:ln cap="flat" cmpd="sng" w="10075">
                <a:solidFill>
                  <a:schemeClr val="dk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25" name="Google Shape;425;p29"/>
              <p:cNvSpPr/>
              <p:nvPr/>
            </p:nvSpPr>
            <p:spPr>
              <a:xfrm>
                <a:off x="8540751" y="9312275"/>
                <a:ext cx="8012112" cy="93663"/>
              </a:xfrm>
              <a:custGeom>
                <a:rect b="b" l="l" r="r" t="t"/>
                <a:pathLst>
                  <a:path extrusionOk="0" h="262" w="22256">
                    <a:moveTo>
                      <a:pt x="0" y="0"/>
                    </a:moveTo>
                    <a:cubicBezTo>
                      <a:pt x="0" y="0"/>
                      <a:pt x="462" y="261"/>
                      <a:pt x="870" y="261"/>
                    </a:cubicBezTo>
                    <a:lnTo>
                      <a:pt x="21418" y="261"/>
                    </a:lnTo>
                    <a:cubicBezTo>
                      <a:pt x="21898" y="261"/>
                      <a:pt x="22255" y="0"/>
                      <a:pt x="22255" y="0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3A414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26" name="Google Shape;426;p29"/>
              <p:cNvSpPr/>
              <p:nvPr/>
            </p:nvSpPr>
            <p:spPr>
              <a:xfrm>
                <a:off x="11979275" y="9167813"/>
                <a:ext cx="1141413" cy="88900"/>
              </a:xfrm>
              <a:custGeom>
                <a:rect b="b" l="l" r="r" t="t"/>
                <a:pathLst>
                  <a:path extrusionOk="0" h="249" w="3171">
                    <a:moveTo>
                      <a:pt x="0" y="0"/>
                    </a:moveTo>
                    <a:cubicBezTo>
                      <a:pt x="49" y="144"/>
                      <a:pt x="187" y="248"/>
                      <a:pt x="349" y="248"/>
                    </a:cubicBezTo>
                    <a:lnTo>
                      <a:pt x="2821" y="248"/>
                    </a:lnTo>
                    <a:cubicBezTo>
                      <a:pt x="2983" y="248"/>
                      <a:pt x="3120" y="144"/>
                      <a:pt x="3170" y="0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3A414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27" name="Google Shape;427;p29"/>
              <p:cNvSpPr/>
              <p:nvPr/>
            </p:nvSpPr>
            <p:spPr>
              <a:xfrm>
                <a:off x="12571413" y="4937125"/>
                <a:ext cx="38100" cy="36513"/>
              </a:xfrm>
              <a:custGeom>
                <a:rect b="b" l="l" r="r" t="t"/>
                <a:pathLst>
                  <a:path extrusionOk="0" h="103" w="104">
                    <a:moveTo>
                      <a:pt x="51" y="102"/>
                    </a:moveTo>
                    <a:cubicBezTo>
                      <a:pt x="23" y="102"/>
                      <a:pt x="0" y="79"/>
                      <a:pt x="0" y="51"/>
                    </a:cubicBezTo>
                    <a:cubicBezTo>
                      <a:pt x="0" y="22"/>
                      <a:pt x="23" y="0"/>
                      <a:pt x="51" y="0"/>
                    </a:cubicBezTo>
                    <a:cubicBezTo>
                      <a:pt x="80" y="0"/>
                      <a:pt x="103" y="22"/>
                      <a:pt x="103" y="51"/>
                    </a:cubicBezTo>
                    <a:cubicBezTo>
                      <a:pt x="103" y="79"/>
                      <a:pt x="80" y="102"/>
                      <a:pt x="51" y="10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  <p:pic>
          <p:nvPicPr>
            <p:cNvPr id="428" name="Google Shape;428;p2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612164" y="2245912"/>
              <a:ext cx="3646113" cy="2289776"/>
            </a:xfrm>
            <a:custGeom>
              <a:rect b="b" l="l" r="r" t="t"/>
              <a:pathLst>
                <a:path extrusionOk="0" h="2289776" w="3646113">
                  <a:moveTo>
                    <a:pt x="0" y="0"/>
                  </a:moveTo>
                  <a:lnTo>
                    <a:pt x="3646113" y="0"/>
                  </a:lnTo>
                  <a:lnTo>
                    <a:pt x="3646113" y="2289776"/>
                  </a:lnTo>
                  <a:lnTo>
                    <a:pt x="0" y="2289776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  <p:grpSp>
        <p:nvGrpSpPr>
          <p:cNvPr id="429" name="Google Shape;429;p29"/>
          <p:cNvGrpSpPr/>
          <p:nvPr/>
        </p:nvGrpSpPr>
        <p:grpSpPr>
          <a:xfrm>
            <a:off x="6260753" y="3842001"/>
            <a:ext cx="2898342" cy="1650454"/>
            <a:chOff x="6260753" y="3842001"/>
            <a:chExt cx="2898342" cy="1650454"/>
          </a:xfrm>
        </p:grpSpPr>
        <p:grpSp>
          <p:nvGrpSpPr>
            <p:cNvPr id="430" name="Google Shape;430;p29"/>
            <p:cNvGrpSpPr/>
            <p:nvPr/>
          </p:nvGrpSpPr>
          <p:grpSpPr>
            <a:xfrm>
              <a:off x="6260753" y="3842001"/>
              <a:ext cx="2898342" cy="1650454"/>
              <a:chOff x="8540751" y="4843463"/>
              <a:chExt cx="8012112" cy="4562475"/>
            </a:xfrm>
          </p:grpSpPr>
          <p:sp>
            <p:nvSpPr>
              <p:cNvPr id="431" name="Google Shape;431;p29"/>
              <p:cNvSpPr/>
              <p:nvPr/>
            </p:nvSpPr>
            <p:spPr>
              <a:xfrm>
                <a:off x="9321800" y="4843463"/>
                <a:ext cx="6480176" cy="4421188"/>
              </a:xfrm>
              <a:custGeom>
                <a:rect b="b" l="l" r="r" t="t"/>
                <a:pathLst>
                  <a:path extrusionOk="0" h="12281" w="18000">
                    <a:moveTo>
                      <a:pt x="17508" y="12280"/>
                    </a:moveTo>
                    <a:lnTo>
                      <a:pt x="491" y="12280"/>
                    </a:lnTo>
                    <a:cubicBezTo>
                      <a:pt x="220" y="12280"/>
                      <a:pt x="0" y="12061"/>
                      <a:pt x="0" y="11792"/>
                    </a:cubicBezTo>
                    <a:lnTo>
                      <a:pt x="0" y="488"/>
                    </a:lnTo>
                    <a:cubicBezTo>
                      <a:pt x="0" y="219"/>
                      <a:pt x="220" y="0"/>
                      <a:pt x="491" y="0"/>
                    </a:cubicBezTo>
                    <a:lnTo>
                      <a:pt x="17508" y="0"/>
                    </a:lnTo>
                    <a:cubicBezTo>
                      <a:pt x="17779" y="0"/>
                      <a:pt x="17999" y="219"/>
                      <a:pt x="17999" y="488"/>
                    </a:cubicBezTo>
                    <a:lnTo>
                      <a:pt x="17999" y="11792"/>
                    </a:lnTo>
                    <a:cubicBezTo>
                      <a:pt x="17999" y="12061"/>
                      <a:pt x="17779" y="12280"/>
                      <a:pt x="17508" y="12280"/>
                    </a:cubicBezTo>
                  </a:path>
                </a:pathLst>
              </a:custGeom>
              <a:solidFill>
                <a:srgbClr val="3A414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32" name="Google Shape;432;p29"/>
              <p:cNvSpPr/>
              <p:nvPr/>
            </p:nvSpPr>
            <p:spPr>
              <a:xfrm>
                <a:off x="8542336" y="9169402"/>
                <a:ext cx="8008936" cy="142874"/>
              </a:xfrm>
              <a:custGeom>
                <a:rect b="b" l="l" r="r" t="t"/>
                <a:pathLst>
                  <a:path extrusionOk="0" h="657" w="22248">
                    <a:moveTo>
                      <a:pt x="22247" y="398"/>
                    </a:moveTo>
                    <a:cubicBezTo>
                      <a:pt x="22247" y="398"/>
                      <a:pt x="21890" y="656"/>
                      <a:pt x="21410" y="656"/>
                    </a:cubicBezTo>
                    <a:lnTo>
                      <a:pt x="870" y="656"/>
                    </a:lnTo>
                    <a:cubicBezTo>
                      <a:pt x="462" y="656"/>
                      <a:pt x="0" y="398"/>
                      <a:pt x="0" y="398"/>
                    </a:cubicBezTo>
                    <a:lnTo>
                      <a:pt x="0" y="0"/>
                    </a:lnTo>
                    <a:lnTo>
                      <a:pt x="22247" y="0"/>
                    </a:lnTo>
                    <a:lnTo>
                      <a:pt x="22247" y="398"/>
                    </a:lnTo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33" name="Google Shape;433;p29"/>
              <p:cNvSpPr/>
              <p:nvPr/>
            </p:nvSpPr>
            <p:spPr>
              <a:xfrm>
                <a:off x="8542339" y="9169399"/>
                <a:ext cx="8008939" cy="236539"/>
              </a:xfrm>
              <a:custGeom>
                <a:rect b="b" l="l" r="r" t="t"/>
                <a:pathLst>
                  <a:path extrusionOk="0" h="657" w="22248">
                    <a:moveTo>
                      <a:pt x="22247" y="398"/>
                    </a:moveTo>
                    <a:cubicBezTo>
                      <a:pt x="22247" y="398"/>
                      <a:pt x="21890" y="656"/>
                      <a:pt x="21410" y="656"/>
                    </a:cubicBezTo>
                    <a:lnTo>
                      <a:pt x="870" y="656"/>
                    </a:lnTo>
                    <a:cubicBezTo>
                      <a:pt x="462" y="656"/>
                      <a:pt x="0" y="398"/>
                      <a:pt x="0" y="398"/>
                    </a:cubicBezTo>
                    <a:lnTo>
                      <a:pt x="0" y="0"/>
                    </a:lnTo>
                    <a:lnTo>
                      <a:pt x="22247" y="0"/>
                    </a:lnTo>
                    <a:lnTo>
                      <a:pt x="22247" y="398"/>
                    </a:lnTo>
                  </a:path>
                </a:pathLst>
              </a:custGeom>
              <a:noFill/>
              <a:ln cap="flat" cmpd="sng" w="10075">
                <a:solidFill>
                  <a:schemeClr val="dk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34" name="Google Shape;434;p29"/>
              <p:cNvSpPr/>
              <p:nvPr/>
            </p:nvSpPr>
            <p:spPr>
              <a:xfrm>
                <a:off x="8540751" y="9312275"/>
                <a:ext cx="8012112" cy="93663"/>
              </a:xfrm>
              <a:custGeom>
                <a:rect b="b" l="l" r="r" t="t"/>
                <a:pathLst>
                  <a:path extrusionOk="0" h="262" w="22256">
                    <a:moveTo>
                      <a:pt x="0" y="0"/>
                    </a:moveTo>
                    <a:cubicBezTo>
                      <a:pt x="0" y="0"/>
                      <a:pt x="462" y="261"/>
                      <a:pt x="870" y="261"/>
                    </a:cubicBezTo>
                    <a:lnTo>
                      <a:pt x="21418" y="261"/>
                    </a:lnTo>
                    <a:cubicBezTo>
                      <a:pt x="21898" y="261"/>
                      <a:pt x="22255" y="0"/>
                      <a:pt x="22255" y="0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3A414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35" name="Google Shape;435;p29"/>
              <p:cNvSpPr/>
              <p:nvPr/>
            </p:nvSpPr>
            <p:spPr>
              <a:xfrm>
                <a:off x="11979275" y="9167813"/>
                <a:ext cx="1141413" cy="88900"/>
              </a:xfrm>
              <a:custGeom>
                <a:rect b="b" l="l" r="r" t="t"/>
                <a:pathLst>
                  <a:path extrusionOk="0" h="249" w="3171">
                    <a:moveTo>
                      <a:pt x="0" y="0"/>
                    </a:moveTo>
                    <a:cubicBezTo>
                      <a:pt x="49" y="144"/>
                      <a:pt x="187" y="248"/>
                      <a:pt x="349" y="248"/>
                    </a:cubicBezTo>
                    <a:lnTo>
                      <a:pt x="2821" y="248"/>
                    </a:lnTo>
                    <a:cubicBezTo>
                      <a:pt x="2983" y="248"/>
                      <a:pt x="3120" y="144"/>
                      <a:pt x="3170" y="0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3A414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36" name="Google Shape;436;p29"/>
              <p:cNvSpPr/>
              <p:nvPr/>
            </p:nvSpPr>
            <p:spPr>
              <a:xfrm>
                <a:off x="12571413" y="4937125"/>
                <a:ext cx="38100" cy="36513"/>
              </a:xfrm>
              <a:custGeom>
                <a:rect b="b" l="l" r="r" t="t"/>
                <a:pathLst>
                  <a:path extrusionOk="0" h="103" w="104">
                    <a:moveTo>
                      <a:pt x="51" y="102"/>
                    </a:moveTo>
                    <a:cubicBezTo>
                      <a:pt x="23" y="102"/>
                      <a:pt x="0" y="79"/>
                      <a:pt x="0" y="51"/>
                    </a:cubicBezTo>
                    <a:cubicBezTo>
                      <a:pt x="0" y="22"/>
                      <a:pt x="23" y="0"/>
                      <a:pt x="51" y="0"/>
                    </a:cubicBezTo>
                    <a:cubicBezTo>
                      <a:pt x="80" y="0"/>
                      <a:pt x="103" y="22"/>
                      <a:pt x="103" y="51"/>
                    </a:cubicBezTo>
                    <a:cubicBezTo>
                      <a:pt x="103" y="79"/>
                      <a:pt x="80" y="102"/>
                      <a:pt x="51" y="10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Rockwel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  <p:pic>
          <p:nvPicPr>
            <p:cNvPr id="437" name="Google Shape;437;p2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633585" y="3966753"/>
              <a:ext cx="2152678" cy="1351892"/>
            </a:xfrm>
            <a:custGeom>
              <a:rect b="b" l="l" r="r" t="t"/>
              <a:pathLst>
                <a:path extrusionOk="0" h="1351892" w="2152678">
                  <a:moveTo>
                    <a:pt x="0" y="0"/>
                  </a:moveTo>
                  <a:lnTo>
                    <a:pt x="2152678" y="0"/>
                  </a:lnTo>
                  <a:lnTo>
                    <a:pt x="2152678" y="1351892"/>
                  </a:lnTo>
                  <a:lnTo>
                    <a:pt x="0" y="1351892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  <p:grpSp>
        <p:nvGrpSpPr>
          <p:cNvPr id="438" name="Google Shape;438;p29"/>
          <p:cNvGrpSpPr/>
          <p:nvPr/>
        </p:nvGrpSpPr>
        <p:grpSpPr>
          <a:xfrm>
            <a:off x="239671" y="2023099"/>
            <a:ext cx="5770603" cy="872607"/>
            <a:chOff x="239671" y="2023099"/>
            <a:chExt cx="5770603" cy="872607"/>
          </a:xfrm>
        </p:grpSpPr>
        <p:sp>
          <p:nvSpPr>
            <p:cNvPr id="439" name="Google Shape;439;p29"/>
            <p:cNvSpPr/>
            <p:nvPr/>
          </p:nvSpPr>
          <p:spPr>
            <a:xfrm>
              <a:off x="545042" y="2023099"/>
              <a:ext cx="120097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STEP HERE</a:t>
              </a:r>
              <a:endParaRPr b="1" i="0" sz="1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440" name="Google Shape;440;p29"/>
            <p:cNvSpPr txBox="1"/>
            <p:nvPr/>
          </p:nvSpPr>
          <p:spPr>
            <a:xfrm>
              <a:off x="239671" y="2434041"/>
              <a:ext cx="5770603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b="0" i="0" sz="12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441" name="Google Shape;441;p29"/>
          <p:cNvGrpSpPr/>
          <p:nvPr/>
        </p:nvGrpSpPr>
        <p:grpSpPr>
          <a:xfrm>
            <a:off x="239671" y="3229140"/>
            <a:ext cx="5770603" cy="872607"/>
            <a:chOff x="239671" y="2023099"/>
            <a:chExt cx="5770603" cy="872607"/>
          </a:xfrm>
        </p:grpSpPr>
        <p:sp>
          <p:nvSpPr>
            <p:cNvPr id="442" name="Google Shape;442;p29"/>
            <p:cNvSpPr/>
            <p:nvPr/>
          </p:nvSpPr>
          <p:spPr>
            <a:xfrm>
              <a:off x="545042" y="2023099"/>
              <a:ext cx="120097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STEP HERE</a:t>
              </a:r>
              <a:endParaRPr b="1" i="0" sz="1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443" name="Google Shape;443;p29"/>
            <p:cNvSpPr txBox="1"/>
            <p:nvPr/>
          </p:nvSpPr>
          <p:spPr>
            <a:xfrm>
              <a:off x="239671" y="2434041"/>
              <a:ext cx="5770603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b="0" i="0" sz="12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444" name="Google Shape;444;p29"/>
          <p:cNvGrpSpPr/>
          <p:nvPr/>
        </p:nvGrpSpPr>
        <p:grpSpPr>
          <a:xfrm>
            <a:off x="239671" y="4435182"/>
            <a:ext cx="5770603" cy="872607"/>
            <a:chOff x="239671" y="2023099"/>
            <a:chExt cx="5770603" cy="872607"/>
          </a:xfrm>
        </p:grpSpPr>
        <p:sp>
          <p:nvSpPr>
            <p:cNvPr id="445" name="Google Shape;445;p29"/>
            <p:cNvSpPr/>
            <p:nvPr/>
          </p:nvSpPr>
          <p:spPr>
            <a:xfrm>
              <a:off x="545042" y="2023099"/>
              <a:ext cx="120097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STEP HERE</a:t>
              </a:r>
              <a:endParaRPr b="1" i="0" sz="1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446" name="Google Shape;446;p29"/>
            <p:cNvSpPr txBox="1"/>
            <p:nvPr/>
          </p:nvSpPr>
          <p:spPr>
            <a:xfrm>
              <a:off x="239671" y="2434041"/>
              <a:ext cx="5770603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b="0" i="0" sz="12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2" name="Google Shape;452;p30"/>
          <p:cNvGrpSpPr/>
          <p:nvPr/>
        </p:nvGrpSpPr>
        <p:grpSpPr>
          <a:xfrm>
            <a:off x="698059" y="1064184"/>
            <a:ext cx="1472239" cy="1472239"/>
            <a:chOff x="0" y="0"/>
            <a:chExt cx="1440000" cy="1440000"/>
          </a:xfrm>
        </p:grpSpPr>
        <p:sp>
          <p:nvSpPr>
            <p:cNvPr id="453" name="Google Shape;453;p30"/>
            <p:cNvSpPr/>
            <p:nvPr/>
          </p:nvSpPr>
          <p:spPr>
            <a:xfrm>
              <a:off x="0" y="0"/>
              <a:ext cx="1440000" cy="1440000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454" name="Google Shape;454;p30"/>
            <p:cNvGrpSpPr/>
            <p:nvPr/>
          </p:nvGrpSpPr>
          <p:grpSpPr>
            <a:xfrm>
              <a:off x="496163" y="481876"/>
              <a:ext cx="447675" cy="476249"/>
              <a:chOff x="0" y="0"/>
              <a:chExt cx="447675" cy="476249"/>
            </a:xfrm>
          </p:grpSpPr>
          <p:sp>
            <p:nvSpPr>
              <p:cNvPr id="455" name="Google Shape;455;p30"/>
              <p:cNvSpPr/>
              <p:nvPr/>
            </p:nvSpPr>
            <p:spPr>
              <a:xfrm>
                <a:off x="23812" y="227012"/>
                <a:ext cx="412750" cy="249237"/>
              </a:xfrm>
              <a:custGeom>
                <a:rect b="b" l="l" r="r" t="t"/>
                <a:pathLst>
                  <a:path extrusionOk="0" h="65" w="107">
                    <a:moveTo>
                      <a:pt x="99" y="0"/>
                    </a:moveTo>
                    <a:cubicBezTo>
                      <a:pt x="97" y="0"/>
                      <a:pt x="96" y="1"/>
                      <a:pt x="96" y="3"/>
                    </a:cubicBezTo>
                    <a:cubicBezTo>
                      <a:pt x="96" y="54"/>
                      <a:pt x="96" y="54"/>
                      <a:pt x="96" y="54"/>
                    </a:cubicBezTo>
                    <a:cubicBezTo>
                      <a:pt x="84" y="54"/>
                      <a:pt x="84" y="54"/>
                      <a:pt x="84" y="54"/>
                    </a:cubicBezTo>
                    <a:cubicBezTo>
                      <a:pt x="84" y="12"/>
                      <a:pt x="84" y="12"/>
                      <a:pt x="84" y="12"/>
                    </a:cubicBezTo>
                    <a:cubicBezTo>
                      <a:pt x="84" y="10"/>
                      <a:pt x="82" y="9"/>
                      <a:pt x="81" y="9"/>
                    </a:cubicBezTo>
                    <a:cubicBezTo>
                      <a:pt x="74" y="9"/>
                      <a:pt x="74" y="9"/>
                      <a:pt x="74" y="9"/>
                    </a:cubicBezTo>
                    <a:cubicBezTo>
                      <a:pt x="73" y="9"/>
                      <a:pt x="72" y="10"/>
                      <a:pt x="72" y="12"/>
                    </a:cubicBezTo>
                    <a:cubicBezTo>
                      <a:pt x="72" y="54"/>
                      <a:pt x="72" y="54"/>
                      <a:pt x="72" y="54"/>
                    </a:cubicBezTo>
                    <a:cubicBezTo>
                      <a:pt x="60" y="54"/>
                      <a:pt x="60" y="54"/>
                      <a:pt x="60" y="54"/>
                    </a:cubicBezTo>
                    <a:cubicBezTo>
                      <a:pt x="60" y="20"/>
                      <a:pt x="60" y="20"/>
                      <a:pt x="60" y="20"/>
                    </a:cubicBezTo>
                    <a:cubicBezTo>
                      <a:pt x="60" y="18"/>
                      <a:pt x="58" y="17"/>
                      <a:pt x="57" y="17"/>
                    </a:cubicBezTo>
                    <a:cubicBezTo>
                      <a:pt x="50" y="17"/>
                      <a:pt x="50" y="17"/>
                      <a:pt x="50" y="17"/>
                    </a:cubicBezTo>
                    <a:cubicBezTo>
                      <a:pt x="49" y="17"/>
                      <a:pt x="47" y="18"/>
                      <a:pt x="47" y="20"/>
                    </a:cubicBezTo>
                    <a:cubicBezTo>
                      <a:pt x="47" y="54"/>
                      <a:pt x="47" y="54"/>
                      <a:pt x="47" y="54"/>
                    </a:cubicBezTo>
                    <a:cubicBezTo>
                      <a:pt x="35" y="54"/>
                      <a:pt x="35" y="54"/>
                      <a:pt x="35" y="54"/>
                    </a:cubicBezTo>
                    <a:cubicBezTo>
                      <a:pt x="35" y="31"/>
                      <a:pt x="35" y="31"/>
                      <a:pt x="35" y="31"/>
                    </a:cubicBezTo>
                    <a:cubicBezTo>
                      <a:pt x="35" y="30"/>
                      <a:pt x="34" y="28"/>
                      <a:pt x="33" y="28"/>
                    </a:cubicBezTo>
                    <a:cubicBezTo>
                      <a:pt x="26" y="28"/>
                      <a:pt x="26" y="28"/>
                      <a:pt x="26" y="28"/>
                    </a:cubicBezTo>
                    <a:cubicBezTo>
                      <a:pt x="25" y="28"/>
                      <a:pt x="23" y="30"/>
                      <a:pt x="23" y="31"/>
                    </a:cubicBezTo>
                    <a:cubicBezTo>
                      <a:pt x="23" y="54"/>
                      <a:pt x="23" y="54"/>
                      <a:pt x="23" y="54"/>
                    </a:cubicBezTo>
                    <a:cubicBezTo>
                      <a:pt x="11" y="54"/>
                      <a:pt x="11" y="54"/>
                      <a:pt x="11" y="54"/>
                    </a:cubicBezTo>
                    <a:cubicBezTo>
                      <a:pt x="11" y="36"/>
                      <a:pt x="11" y="36"/>
                      <a:pt x="11" y="36"/>
                    </a:cubicBezTo>
                    <a:cubicBezTo>
                      <a:pt x="11" y="34"/>
                      <a:pt x="10" y="33"/>
                      <a:pt x="8" y="33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1" y="33"/>
                      <a:pt x="0" y="34"/>
                      <a:pt x="0" y="36"/>
                    </a:cubicBezTo>
                    <a:cubicBezTo>
                      <a:pt x="0" y="60"/>
                      <a:pt x="0" y="60"/>
                      <a:pt x="0" y="60"/>
                    </a:cubicBezTo>
                    <a:cubicBezTo>
                      <a:pt x="0" y="63"/>
                      <a:pt x="2" y="65"/>
                      <a:pt x="6" y="65"/>
                    </a:cubicBezTo>
                    <a:cubicBezTo>
                      <a:pt x="102" y="65"/>
                      <a:pt x="102" y="65"/>
                      <a:pt x="102" y="65"/>
                    </a:cubicBezTo>
                    <a:cubicBezTo>
                      <a:pt x="105" y="65"/>
                      <a:pt x="107" y="63"/>
                      <a:pt x="107" y="60"/>
                    </a:cubicBezTo>
                    <a:cubicBezTo>
                      <a:pt x="107" y="3"/>
                      <a:pt x="107" y="3"/>
                      <a:pt x="107" y="3"/>
                    </a:cubicBezTo>
                    <a:cubicBezTo>
                      <a:pt x="107" y="1"/>
                      <a:pt x="106" y="0"/>
                      <a:pt x="104" y="0"/>
                    </a:cubicBezTo>
                    <a:lnTo>
                      <a:pt x="9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56" name="Google Shape;456;p30"/>
              <p:cNvSpPr/>
              <p:nvPr/>
            </p:nvSpPr>
            <p:spPr>
              <a:xfrm>
                <a:off x="0" y="0"/>
                <a:ext cx="447675" cy="338137"/>
              </a:xfrm>
              <a:custGeom>
                <a:rect b="b" l="l" r="r" t="t"/>
                <a:pathLst>
                  <a:path extrusionOk="0" h="88" w="116">
                    <a:moveTo>
                      <a:pt x="23" y="85"/>
                    </a:moveTo>
                    <a:cubicBezTo>
                      <a:pt x="51" y="57"/>
                      <a:pt x="51" y="57"/>
                      <a:pt x="51" y="57"/>
                    </a:cubicBezTo>
                    <a:cubicBezTo>
                      <a:pt x="59" y="65"/>
                      <a:pt x="59" y="65"/>
                      <a:pt x="59" y="65"/>
                    </a:cubicBezTo>
                    <a:cubicBezTo>
                      <a:pt x="62" y="67"/>
                      <a:pt x="62" y="67"/>
                      <a:pt x="62" y="67"/>
                    </a:cubicBezTo>
                    <a:cubicBezTo>
                      <a:pt x="62" y="68"/>
                      <a:pt x="62" y="68"/>
                      <a:pt x="62" y="68"/>
                    </a:cubicBezTo>
                    <a:cubicBezTo>
                      <a:pt x="63" y="69"/>
                      <a:pt x="64" y="70"/>
                      <a:pt x="66" y="70"/>
                    </a:cubicBezTo>
                    <a:cubicBezTo>
                      <a:pt x="67" y="70"/>
                      <a:pt x="68" y="69"/>
                      <a:pt x="69" y="68"/>
                    </a:cubicBezTo>
                    <a:cubicBezTo>
                      <a:pt x="96" y="40"/>
                      <a:pt x="96" y="40"/>
                      <a:pt x="96" y="40"/>
                    </a:cubicBezTo>
                    <a:cubicBezTo>
                      <a:pt x="107" y="52"/>
                      <a:pt x="107" y="52"/>
                      <a:pt x="107" y="52"/>
                    </a:cubicBezTo>
                    <a:cubicBezTo>
                      <a:pt x="109" y="53"/>
                      <a:pt x="111" y="53"/>
                      <a:pt x="112" y="53"/>
                    </a:cubicBezTo>
                    <a:cubicBezTo>
                      <a:pt x="113" y="53"/>
                      <a:pt x="113" y="53"/>
                      <a:pt x="113" y="53"/>
                    </a:cubicBezTo>
                    <a:cubicBezTo>
                      <a:pt x="113" y="52"/>
                      <a:pt x="113" y="52"/>
                      <a:pt x="113" y="52"/>
                    </a:cubicBezTo>
                    <a:cubicBezTo>
                      <a:pt x="113" y="52"/>
                      <a:pt x="113" y="52"/>
                      <a:pt x="113" y="52"/>
                    </a:cubicBezTo>
                    <a:cubicBezTo>
                      <a:pt x="114" y="52"/>
                      <a:pt x="114" y="52"/>
                      <a:pt x="114" y="52"/>
                    </a:cubicBezTo>
                    <a:cubicBezTo>
                      <a:pt x="115" y="51"/>
                      <a:pt x="115" y="50"/>
                      <a:pt x="115" y="48"/>
                    </a:cubicBezTo>
                    <a:cubicBezTo>
                      <a:pt x="116" y="48"/>
                      <a:pt x="115" y="6"/>
                      <a:pt x="115" y="6"/>
                    </a:cubicBezTo>
                    <a:cubicBezTo>
                      <a:pt x="115" y="3"/>
                      <a:pt x="114" y="2"/>
                      <a:pt x="112" y="1"/>
                    </a:cubicBezTo>
                    <a:cubicBezTo>
                      <a:pt x="111" y="1"/>
                      <a:pt x="111" y="1"/>
                      <a:pt x="111" y="1"/>
                    </a:cubicBezTo>
                    <a:cubicBezTo>
                      <a:pt x="111" y="1"/>
                      <a:pt x="111" y="1"/>
                      <a:pt x="111" y="1"/>
                    </a:cubicBezTo>
                    <a:cubicBezTo>
                      <a:pt x="72" y="1"/>
                      <a:pt x="72" y="1"/>
                      <a:pt x="72" y="1"/>
                    </a:cubicBezTo>
                    <a:cubicBezTo>
                      <a:pt x="69" y="1"/>
                      <a:pt x="67" y="0"/>
                      <a:pt x="65" y="2"/>
                    </a:cubicBezTo>
                    <a:cubicBezTo>
                      <a:pt x="64" y="2"/>
                      <a:pt x="64" y="3"/>
                      <a:pt x="64" y="4"/>
                    </a:cubicBezTo>
                    <a:cubicBezTo>
                      <a:pt x="63" y="5"/>
                      <a:pt x="63" y="7"/>
                      <a:pt x="65" y="9"/>
                    </a:cubicBezTo>
                    <a:cubicBezTo>
                      <a:pt x="76" y="20"/>
                      <a:pt x="76" y="20"/>
                      <a:pt x="76" y="20"/>
                    </a:cubicBezTo>
                    <a:cubicBezTo>
                      <a:pt x="66" y="30"/>
                      <a:pt x="66" y="30"/>
                      <a:pt x="66" y="30"/>
                    </a:cubicBezTo>
                    <a:cubicBezTo>
                      <a:pt x="54" y="19"/>
                      <a:pt x="54" y="19"/>
                      <a:pt x="54" y="19"/>
                    </a:cubicBezTo>
                    <a:cubicBezTo>
                      <a:pt x="54" y="19"/>
                      <a:pt x="53" y="17"/>
                      <a:pt x="53" y="17"/>
                    </a:cubicBezTo>
                    <a:cubicBezTo>
                      <a:pt x="51" y="16"/>
                      <a:pt x="49" y="18"/>
                      <a:pt x="48" y="19"/>
                    </a:cubicBezTo>
                    <a:cubicBezTo>
                      <a:pt x="46" y="21"/>
                      <a:pt x="46" y="21"/>
                      <a:pt x="46" y="21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2" y="64"/>
                      <a:pt x="2" y="64"/>
                      <a:pt x="2" y="64"/>
                    </a:cubicBezTo>
                    <a:cubicBezTo>
                      <a:pt x="0" y="67"/>
                      <a:pt x="0" y="72"/>
                      <a:pt x="2" y="74"/>
                    </a:cubicBezTo>
                    <a:cubicBezTo>
                      <a:pt x="13" y="85"/>
                      <a:pt x="13" y="85"/>
                      <a:pt x="13" y="85"/>
                    </a:cubicBezTo>
                    <a:cubicBezTo>
                      <a:pt x="16" y="88"/>
                      <a:pt x="20" y="88"/>
                      <a:pt x="23" y="85"/>
                    </a:cubicBezTo>
                    <a:close/>
                    <a:moveTo>
                      <a:pt x="40" y="39"/>
                    </a:moveTo>
                    <a:cubicBezTo>
                      <a:pt x="51" y="28"/>
                      <a:pt x="51" y="28"/>
                      <a:pt x="51" y="28"/>
                    </a:cubicBezTo>
                    <a:cubicBezTo>
                      <a:pt x="62" y="39"/>
                      <a:pt x="62" y="39"/>
                      <a:pt x="62" y="39"/>
                    </a:cubicBezTo>
                    <a:cubicBezTo>
                      <a:pt x="66" y="42"/>
                      <a:pt x="66" y="42"/>
                      <a:pt x="66" y="42"/>
                    </a:cubicBezTo>
                    <a:cubicBezTo>
                      <a:pt x="69" y="39"/>
                      <a:pt x="69" y="39"/>
                      <a:pt x="69" y="39"/>
                    </a:cubicBezTo>
                    <a:cubicBezTo>
                      <a:pt x="85" y="23"/>
                      <a:pt x="85" y="23"/>
                      <a:pt x="85" y="23"/>
                    </a:cubicBezTo>
                    <a:cubicBezTo>
                      <a:pt x="88" y="20"/>
                      <a:pt x="88" y="20"/>
                      <a:pt x="88" y="20"/>
                    </a:cubicBezTo>
                    <a:cubicBezTo>
                      <a:pt x="85" y="17"/>
                      <a:pt x="85" y="17"/>
                      <a:pt x="85" y="17"/>
                    </a:cubicBezTo>
                    <a:cubicBezTo>
                      <a:pt x="77" y="9"/>
                      <a:pt x="77" y="9"/>
                      <a:pt x="77" y="9"/>
                    </a:cubicBezTo>
                    <a:cubicBezTo>
                      <a:pt x="86" y="9"/>
                      <a:pt x="100" y="9"/>
                      <a:pt x="107" y="9"/>
                    </a:cubicBezTo>
                    <a:cubicBezTo>
                      <a:pt x="107" y="24"/>
                      <a:pt x="107" y="33"/>
                      <a:pt x="107" y="39"/>
                    </a:cubicBezTo>
                    <a:cubicBezTo>
                      <a:pt x="99" y="31"/>
                      <a:pt x="99" y="31"/>
                      <a:pt x="99" y="31"/>
                    </a:cubicBezTo>
                    <a:cubicBezTo>
                      <a:pt x="96" y="28"/>
                      <a:pt x="96" y="28"/>
                      <a:pt x="96" y="28"/>
                    </a:cubicBezTo>
                    <a:cubicBezTo>
                      <a:pt x="93" y="31"/>
                      <a:pt x="93" y="31"/>
                      <a:pt x="93" y="31"/>
                    </a:cubicBezTo>
                    <a:cubicBezTo>
                      <a:pt x="66" y="59"/>
                      <a:pt x="66" y="59"/>
                      <a:pt x="66" y="59"/>
                    </a:cubicBezTo>
                    <a:cubicBezTo>
                      <a:pt x="63" y="57"/>
                      <a:pt x="63" y="57"/>
                      <a:pt x="63" y="57"/>
                    </a:cubicBezTo>
                    <a:cubicBezTo>
                      <a:pt x="63" y="57"/>
                      <a:pt x="63" y="57"/>
                      <a:pt x="63" y="57"/>
                    </a:cubicBezTo>
                    <a:cubicBezTo>
                      <a:pt x="54" y="48"/>
                      <a:pt x="54" y="48"/>
                      <a:pt x="54" y="48"/>
                    </a:cubicBezTo>
                    <a:cubicBezTo>
                      <a:pt x="51" y="45"/>
                      <a:pt x="51" y="45"/>
                      <a:pt x="51" y="45"/>
                    </a:cubicBezTo>
                    <a:cubicBezTo>
                      <a:pt x="48" y="48"/>
                      <a:pt x="48" y="48"/>
                      <a:pt x="48" y="48"/>
                    </a:cubicBezTo>
                    <a:cubicBezTo>
                      <a:pt x="18" y="78"/>
                      <a:pt x="18" y="78"/>
                      <a:pt x="18" y="78"/>
                    </a:cubicBezTo>
                    <a:cubicBezTo>
                      <a:pt x="10" y="69"/>
                      <a:pt x="10" y="69"/>
                      <a:pt x="10" y="69"/>
                    </a:cubicBezTo>
                    <a:lnTo>
                      <a:pt x="40" y="39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457" name="Google Shape;457;p30"/>
          <p:cNvSpPr/>
          <p:nvPr/>
        </p:nvSpPr>
        <p:spPr>
          <a:xfrm>
            <a:off x="2248212" y="1064184"/>
            <a:ext cx="2868190" cy="1472239"/>
          </a:xfrm>
          <a:prstGeom prst="rect">
            <a:avLst/>
          </a:prstGeom>
          <a:solidFill>
            <a:srgbClr val="09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STEP HERE</a:t>
            </a:r>
            <a:endParaRPr b="1" sz="32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8" name="Google Shape;458;p30"/>
          <p:cNvSpPr/>
          <p:nvPr/>
        </p:nvSpPr>
        <p:spPr>
          <a:xfrm>
            <a:off x="5116401" y="2536423"/>
            <a:ext cx="6377541" cy="3230162"/>
          </a:xfrm>
          <a:prstGeom prst="rect">
            <a:avLst/>
          </a:prstGeom>
          <a:solidFill>
            <a:srgbClr val="09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459" name="Google Shape;459;p30"/>
          <p:cNvGrpSpPr/>
          <p:nvPr/>
        </p:nvGrpSpPr>
        <p:grpSpPr>
          <a:xfrm>
            <a:off x="5646420" y="2751329"/>
            <a:ext cx="5190496" cy="2526030"/>
            <a:chOff x="5773426" y="2754630"/>
            <a:chExt cx="5063490" cy="2526030"/>
          </a:xfrm>
        </p:grpSpPr>
        <p:cxnSp>
          <p:nvCxnSpPr>
            <p:cNvPr id="460" name="Google Shape;460;p30"/>
            <p:cNvCxnSpPr/>
            <p:nvPr/>
          </p:nvCxnSpPr>
          <p:spPr>
            <a:xfrm>
              <a:off x="5773426" y="4719320"/>
              <a:ext cx="5063490" cy="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1" name="Google Shape;461;p30"/>
            <p:cNvCxnSpPr/>
            <p:nvPr/>
          </p:nvCxnSpPr>
          <p:spPr>
            <a:xfrm>
              <a:off x="5773426" y="4438650"/>
              <a:ext cx="5063490" cy="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2" name="Google Shape;462;p30"/>
            <p:cNvCxnSpPr/>
            <p:nvPr/>
          </p:nvCxnSpPr>
          <p:spPr>
            <a:xfrm>
              <a:off x="5773426" y="4157980"/>
              <a:ext cx="5063490" cy="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3" name="Google Shape;463;p30"/>
            <p:cNvCxnSpPr/>
            <p:nvPr/>
          </p:nvCxnSpPr>
          <p:spPr>
            <a:xfrm>
              <a:off x="5773426" y="3877310"/>
              <a:ext cx="5063490" cy="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4" name="Google Shape;464;p30"/>
            <p:cNvCxnSpPr/>
            <p:nvPr/>
          </p:nvCxnSpPr>
          <p:spPr>
            <a:xfrm>
              <a:off x="5773426" y="3596640"/>
              <a:ext cx="5063490" cy="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5" name="Google Shape;465;p30"/>
            <p:cNvCxnSpPr/>
            <p:nvPr/>
          </p:nvCxnSpPr>
          <p:spPr>
            <a:xfrm>
              <a:off x="5773426" y="3315970"/>
              <a:ext cx="5063490" cy="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6" name="Google Shape;466;p30"/>
            <p:cNvCxnSpPr/>
            <p:nvPr/>
          </p:nvCxnSpPr>
          <p:spPr>
            <a:xfrm>
              <a:off x="5773426" y="3035300"/>
              <a:ext cx="5063490" cy="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7" name="Google Shape;467;p30"/>
            <p:cNvCxnSpPr/>
            <p:nvPr/>
          </p:nvCxnSpPr>
          <p:spPr>
            <a:xfrm>
              <a:off x="5773426" y="2754630"/>
              <a:ext cx="5063490" cy="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8" name="Google Shape;468;p30"/>
            <p:cNvCxnSpPr/>
            <p:nvPr/>
          </p:nvCxnSpPr>
          <p:spPr>
            <a:xfrm>
              <a:off x="5773426" y="4999990"/>
              <a:ext cx="5063490" cy="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9" name="Google Shape;469;p30"/>
            <p:cNvCxnSpPr/>
            <p:nvPr/>
          </p:nvCxnSpPr>
          <p:spPr>
            <a:xfrm>
              <a:off x="5773426" y="5280660"/>
              <a:ext cx="5063490" cy="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70" name="Google Shape;470;p30"/>
          <p:cNvSpPr/>
          <p:nvPr/>
        </p:nvSpPr>
        <p:spPr>
          <a:xfrm>
            <a:off x="5896610" y="3593339"/>
            <a:ext cx="594360" cy="16840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1" name="Google Shape;471;p30"/>
          <p:cNvSpPr txBox="1"/>
          <p:nvPr/>
        </p:nvSpPr>
        <p:spPr>
          <a:xfrm>
            <a:off x="5801360" y="5281029"/>
            <a:ext cx="78486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1</a:t>
            </a:r>
            <a:endParaRPr sz="12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2" name="Google Shape;472;p30"/>
          <p:cNvSpPr/>
          <p:nvPr/>
        </p:nvSpPr>
        <p:spPr>
          <a:xfrm>
            <a:off x="6920238" y="3874009"/>
            <a:ext cx="594360" cy="1403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3" name="Google Shape;473;p30"/>
          <p:cNvSpPr txBox="1"/>
          <p:nvPr/>
        </p:nvSpPr>
        <p:spPr>
          <a:xfrm>
            <a:off x="6824988" y="5281029"/>
            <a:ext cx="78486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2</a:t>
            </a:r>
            <a:endParaRPr sz="12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4" name="Google Shape;474;p30"/>
          <p:cNvSpPr/>
          <p:nvPr/>
        </p:nvSpPr>
        <p:spPr>
          <a:xfrm>
            <a:off x="7943866" y="3312669"/>
            <a:ext cx="594360" cy="196469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5" name="Google Shape;475;p30"/>
          <p:cNvSpPr txBox="1"/>
          <p:nvPr/>
        </p:nvSpPr>
        <p:spPr>
          <a:xfrm>
            <a:off x="7848616" y="5281029"/>
            <a:ext cx="78486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3</a:t>
            </a:r>
            <a:endParaRPr sz="12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6" name="Google Shape;476;p30"/>
          <p:cNvSpPr/>
          <p:nvPr/>
        </p:nvSpPr>
        <p:spPr>
          <a:xfrm>
            <a:off x="8967494" y="4435349"/>
            <a:ext cx="594360" cy="84201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7" name="Google Shape;477;p30"/>
          <p:cNvSpPr txBox="1"/>
          <p:nvPr/>
        </p:nvSpPr>
        <p:spPr>
          <a:xfrm>
            <a:off x="8872244" y="5281029"/>
            <a:ext cx="78486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4</a:t>
            </a:r>
            <a:endParaRPr sz="12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8" name="Google Shape;478;p30"/>
          <p:cNvSpPr/>
          <p:nvPr/>
        </p:nvSpPr>
        <p:spPr>
          <a:xfrm>
            <a:off x="9991120" y="3031999"/>
            <a:ext cx="594360" cy="22453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9" name="Google Shape;479;p30"/>
          <p:cNvSpPr txBox="1"/>
          <p:nvPr/>
        </p:nvSpPr>
        <p:spPr>
          <a:xfrm>
            <a:off x="9895870" y="5281029"/>
            <a:ext cx="78486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5</a:t>
            </a:r>
            <a:endParaRPr sz="12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480" name="Google Shape;480;p30"/>
          <p:cNvGrpSpPr/>
          <p:nvPr/>
        </p:nvGrpSpPr>
        <p:grpSpPr>
          <a:xfrm>
            <a:off x="728887" y="2943337"/>
            <a:ext cx="4387513" cy="738664"/>
            <a:chOff x="728887" y="2943337"/>
            <a:chExt cx="4387513" cy="738664"/>
          </a:xfrm>
        </p:grpSpPr>
        <p:sp>
          <p:nvSpPr>
            <p:cNvPr id="481" name="Google Shape;481;p30"/>
            <p:cNvSpPr/>
            <p:nvPr/>
          </p:nvSpPr>
          <p:spPr>
            <a:xfrm>
              <a:off x="1361432" y="2943337"/>
              <a:ext cx="3754968" cy="738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sz="1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482" name="Google Shape;482;p30"/>
            <p:cNvSpPr/>
            <p:nvPr/>
          </p:nvSpPr>
          <p:spPr>
            <a:xfrm>
              <a:off x="728887" y="2996397"/>
              <a:ext cx="632544" cy="632544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8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1</a:t>
              </a:r>
              <a:endParaRPr sz="2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483" name="Google Shape;483;p30"/>
          <p:cNvGrpSpPr/>
          <p:nvPr/>
        </p:nvGrpSpPr>
        <p:grpSpPr>
          <a:xfrm>
            <a:off x="728887" y="3996767"/>
            <a:ext cx="4387513" cy="738664"/>
            <a:chOff x="728887" y="2943337"/>
            <a:chExt cx="4387513" cy="738664"/>
          </a:xfrm>
        </p:grpSpPr>
        <p:sp>
          <p:nvSpPr>
            <p:cNvPr id="484" name="Google Shape;484;p30"/>
            <p:cNvSpPr/>
            <p:nvPr/>
          </p:nvSpPr>
          <p:spPr>
            <a:xfrm>
              <a:off x="1361432" y="2943337"/>
              <a:ext cx="3754968" cy="738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sz="1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485" name="Google Shape;485;p30"/>
            <p:cNvSpPr/>
            <p:nvPr/>
          </p:nvSpPr>
          <p:spPr>
            <a:xfrm>
              <a:off x="728887" y="2996397"/>
              <a:ext cx="632544" cy="632544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8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2</a:t>
              </a:r>
              <a:endParaRPr sz="2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486" name="Google Shape;486;p30"/>
          <p:cNvGrpSpPr/>
          <p:nvPr/>
        </p:nvGrpSpPr>
        <p:grpSpPr>
          <a:xfrm>
            <a:off x="728887" y="5050196"/>
            <a:ext cx="4387513" cy="738664"/>
            <a:chOff x="728887" y="2943337"/>
            <a:chExt cx="4387513" cy="738664"/>
          </a:xfrm>
        </p:grpSpPr>
        <p:sp>
          <p:nvSpPr>
            <p:cNvPr id="487" name="Google Shape;487;p30"/>
            <p:cNvSpPr/>
            <p:nvPr/>
          </p:nvSpPr>
          <p:spPr>
            <a:xfrm>
              <a:off x="1361432" y="2943337"/>
              <a:ext cx="3754968" cy="738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sz="1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488" name="Google Shape;488;p30"/>
            <p:cNvSpPr/>
            <p:nvPr/>
          </p:nvSpPr>
          <p:spPr>
            <a:xfrm>
              <a:off x="728887" y="2996397"/>
              <a:ext cx="632544" cy="632544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8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3</a:t>
              </a:r>
              <a:endParaRPr sz="2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sp>
        <p:nvSpPr>
          <p:cNvPr id="489" name="Google Shape;489;p30"/>
          <p:cNvSpPr/>
          <p:nvPr/>
        </p:nvSpPr>
        <p:spPr>
          <a:xfrm>
            <a:off x="5323020" y="1127537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5" name="Google Shape;495;p31"/>
          <p:cNvGrpSpPr/>
          <p:nvPr/>
        </p:nvGrpSpPr>
        <p:grpSpPr>
          <a:xfrm>
            <a:off x="738188" y="1382539"/>
            <a:ext cx="2266950" cy="2266950"/>
            <a:chOff x="2133600" y="938212"/>
            <a:chExt cx="2266950" cy="2266950"/>
          </a:xfrm>
        </p:grpSpPr>
        <p:sp>
          <p:nvSpPr>
            <p:cNvPr id="496" name="Google Shape;496;p31"/>
            <p:cNvSpPr/>
            <p:nvPr/>
          </p:nvSpPr>
          <p:spPr>
            <a:xfrm>
              <a:off x="2133600" y="938212"/>
              <a:ext cx="2266950" cy="2266950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pic>
          <p:nvPicPr>
            <p:cNvPr id="497" name="Google Shape;497;p3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224087" y="1028699"/>
              <a:ext cx="2085976" cy="2085976"/>
            </a:xfrm>
            <a:custGeom>
              <a:rect b="b" l="l" r="r" t="t"/>
              <a:pathLst>
                <a:path extrusionOk="0" h="2085976" w="2085976">
                  <a:moveTo>
                    <a:pt x="1042988" y="0"/>
                  </a:moveTo>
                  <a:cubicBezTo>
                    <a:pt x="1619014" y="0"/>
                    <a:pt x="2085976" y="466962"/>
                    <a:pt x="2085976" y="1042988"/>
                  </a:cubicBezTo>
                  <a:cubicBezTo>
                    <a:pt x="2085976" y="1619014"/>
                    <a:pt x="1619014" y="2085976"/>
                    <a:pt x="1042988" y="2085976"/>
                  </a:cubicBezTo>
                  <a:cubicBezTo>
                    <a:pt x="466962" y="2085976"/>
                    <a:pt x="0" y="1619014"/>
                    <a:pt x="0" y="1042988"/>
                  </a:cubicBezTo>
                  <a:cubicBezTo>
                    <a:pt x="0" y="466962"/>
                    <a:pt x="466962" y="0"/>
                    <a:pt x="1042988" y="0"/>
                  </a:cubicBezTo>
                  <a:close/>
                </a:path>
              </a:pathLst>
            </a:custGeom>
            <a:noFill/>
            <a:ln>
              <a:noFill/>
            </a:ln>
          </p:spPr>
        </p:pic>
      </p:grpSp>
      <p:sp>
        <p:nvSpPr>
          <p:cNvPr id="498" name="Google Shape;498;p31"/>
          <p:cNvSpPr/>
          <p:nvPr/>
        </p:nvSpPr>
        <p:spPr>
          <a:xfrm>
            <a:off x="1183749" y="3685311"/>
            <a:ext cx="137582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STAGE HERE</a:t>
            </a:r>
            <a:endParaRPr b="1" sz="1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99" name="Google Shape;499;p31"/>
          <p:cNvSpPr txBox="1"/>
          <p:nvPr/>
        </p:nvSpPr>
        <p:spPr>
          <a:xfrm>
            <a:off x="649247" y="4090466"/>
            <a:ext cx="244483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500" name="Google Shape;500;p31"/>
          <p:cNvGrpSpPr/>
          <p:nvPr/>
        </p:nvGrpSpPr>
        <p:grpSpPr>
          <a:xfrm>
            <a:off x="3554413" y="1382539"/>
            <a:ext cx="2266950" cy="2266950"/>
            <a:chOff x="2133600" y="938212"/>
            <a:chExt cx="2266950" cy="2266950"/>
          </a:xfrm>
        </p:grpSpPr>
        <p:sp>
          <p:nvSpPr>
            <p:cNvPr id="501" name="Google Shape;501;p31"/>
            <p:cNvSpPr/>
            <p:nvPr/>
          </p:nvSpPr>
          <p:spPr>
            <a:xfrm>
              <a:off x="2133600" y="938212"/>
              <a:ext cx="2266950" cy="2266950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pic>
          <p:nvPicPr>
            <p:cNvPr id="502" name="Google Shape;502;p3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224087" y="1028699"/>
              <a:ext cx="2085976" cy="2085976"/>
            </a:xfrm>
            <a:custGeom>
              <a:rect b="b" l="l" r="r" t="t"/>
              <a:pathLst>
                <a:path extrusionOk="0" h="2085976" w="2085976">
                  <a:moveTo>
                    <a:pt x="1042988" y="0"/>
                  </a:moveTo>
                  <a:cubicBezTo>
                    <a:pt x="1619014" y="0"/>
                    <a:pt x="2085976" y="466962"/>
                    <a:pt x="2085976" y="1042988"/>
                  </a:cubicBezTo>
                  <a:cubicBezTo>
                    <a:pt x="2085976" y="1619014"/>
                    <a:pt x="1619014" y="2085976"/>
                    <a:pt x="1042988" y="2085976"/>
                  </a:cubicBezTo>
                  <a:cubicBezTo>
                    <a:pt x="466962" y="2085976"/>
                    <a:pt x="0" y="1619014"/>
                    <a:pt x="0" y="1042988"/>
                  </a:cubicBezTo>
                  <a:cubicBezTo>
                    <a:pt x="0" y="466962"/>
                    <a:pt x="466962" y="0"/>
                    <a:pt x="1042988" y="0"/>
                  </a:cubicBezTo>
                  <a:close/>
                </a:path>
              </a:pathLst>
            </a:custGeom>
            <a:noFill/>
            <a:ln>
              <a:noFill/>
            </a:ln>
          </p:spPr>
        </p:pic>
      </p:grpSp>
      <p:sp>
        <p:nvSpPr>
          <p:cNvPr id="503" name="Google Shape;503;p31"/>
          <p:cNvSpPr/>
          <p:nvPr/>
        </p:nvSpPr>
        <p:spPr>
          <a:xfrm>
            <a:off x="3999974" y="3685311"/>
            <a:ext cx="137582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STAGE HERE</a:t>
            </a:r>
            <a:endParaRPr b="1" sz="1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4" name="Google Shape;504;p31"/>
          <p:cNvSpPr txBox="1"/>
          <p:nvPr/>
        </p:nvSpPr>
        <p:spPr>
          <a:xfrm>
            <a:off x="3465472" y="4090466"/>
            <a:ext cx="244483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505" name="Google Shape;505;p31"/>
          <p:cNvGrpSpPr/>
          <p:nvPr/>
        </p:nvGrpSpPr>
        <p:grpSpPr>
          <a:xfrm>
            <a:off x="6370638" y="1382539"/>
            <a:ext cx="2266950" cy="2266950"/>
            <a:chOff x="2133600" y="938212"/>
            <a:chExt cx="2266950" cy="2266950"/>
          </a:xfrm>
        </p:grpSpPr>
        <p:sp>
          <p:nvSpPr>
            <p:cNvPr id="506" name="Google Shape;506;p31"/>
            <p:cNvSpPr/>
            <p:nvPr/>
          </p:nvSpPr>
          <p:spPr>
            <a:xfrm>
              <a:off x="2133600" y="938212"/>
              <a:ext cx="2266950" cy="2266950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pic>
          <p:nvPicPr>
            <p:cNvPr id="507" name="Google Shape;507;p3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224087" y="1028699"/>
              <a:ext cx="2085976" cy="2085976"/>
            </a:xfrm>
            <a:custGeom>
              <a:rect b="b" l="l" r="r" t="t"/>
              <a:pathLst>
                <a:path extrusionOk="0" h="2085976" w="2085976">
                  <a:moveTo>
                    <a:pt x="1042988" y="0"/>
                  </a:moveTo>
                  <a:cubicBezTo>
                    <a:pt x="1619014" y="0"/>
                    <a:pt x="2085976" y="466962"/>
                    <a:pt x="2085976" y="1042988"/>
                  </a:cubicBezTo>
                  <a:cubicBezTo>
                    <a:pt x="2085976" y="1619014"/>
                    <a:pt x="1619014" y="2085976"/>
                    <a:pt x="1042988" y="2085976"/>
                  </a:cubicBezTo>
                  <a:cubicBezTo>
                    <a:pt x="466962" y="2085976"/>
                    <a:pt x="0" y="1619014"/>
                    <a:pt x="0" y="1042988"/>
                  </a:cubicBezTo>
                  <a:cubicBezTo>
                    <a:pt x="0" y="466962"/>
                    <a:pt x="466962" y="0"/>
                    <a:pt x="1042988" y="0"/>
                  </a:cubicBezTo>
                  <a:close/>
                </a:path>
              </a:pathLst>
            </a:custGeom>
            <a:noFill/>
            <a:ln>
              <a:noFill/>
            </a:ln>
          </p:spPr>
        </p:pic>
      </p:grpSp>
      <p:sp>
        <p:nvSpPr>
          <p:cNvPr id="508" name="Google Shape;508;p31"/>
          <p:cNvSpPr/>
          <p:nvPr/>
        </p:nvSpPr>
        <p:spPr>
          <a:xfrm>
            <a:off x="6816199" y="3685311"/>
            <a:ext cx="137582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STAGE HERE</a:t>
            </a:r>
            <a:endParaRPr b="1" sz="1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9" name="Google Shape;509;p31"/>
          <p:cNvSpPr txBox="1"/>
          <p:nvPr/>
        </p:nvSpPr>
        <p:spPr>
          <a:xfrm>
            <a:off x="6281697" y="4090466"/>
            <a:ext cx="244483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510" name="Google Shape;510;p31"/>
          <p:cNvGrpSpPr/>
          <p:nvPr/>
        </p:nvGrpSpPr>
        <p:grpSpPr>
          <a:xfrm>
            <a:off x="9186863" y="1382539"/>
            <a:ext cx="2266950" cy="2266950"/>
            <a:chOff x="2133600" y="938212"/>
            <a:chExt cx="2266950" cy="2266950"/>
          </a:xfrm>
        </p:grpSpPr>
        <p:sp>
          <p:nvSpPr>
            <p:cNvPr id="511" name="Google Shape;511;p31"/>
            <p:cNvSpPr/>
            <p:nvPr/>
          </p:nvSpPr>
          <p:spPr>
            <a:xfrm>
              <a:off x="2133600" y="938212"/>
              <a:ext cx="2266950" cy="2266950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pic>
          <p:nvPicPr>
            <p:cNvPr id="512" name="Google Shape;512;p3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224087" y="1028699"/>
              <a:ext cx="2085976" cy="2085976"/>
            </a:xfrm>
            <a:custGeom>
              <a:rect b="b" l="l" r="r" t="t"/>
              <a:pathLst>
                <a:path extrusionOk="0" h="2085976" w="2085976">
                  <a:moveTo>
                    <a:pt x="1042988" y="0"/>
                  </a:moveTo>
                  <a:cubicBezTo>
                    <a:pt x="1619014" y="0"/>
                    <a:pt x="2085976" y="466962"/>
                    <a:pt x="2085976" y="1042988"/>
                  </a:cubicBezTo>
                  <a:cubicBezTo>
                    <a:pt x="2085976" y="1619014"/>
                    <a:pt x="1619014" y="2085976"/>
                    <a:pt x="1042988" y="2085976"/>
                  </a:cubicBezTo>
                  <a:cubicBezTo>
                    <a:pt x="466962" y="2085976"/>
                    <a:pt x="0" y="1619014"/>
                    <a:pt x="0" y="1042988"/>
                  </a:cubicBezTo>
                  <a:cubicBezTo>
                    <a:pt x="0" y="466962"/>
                    <a:pt x="466962" y="0"/>
                    <a:pt x="1042988" y="0"/>
                  </a:cubicBezTo>
                  <a:close/>
                </a:path>
              </a:pathLst>
            </a:custGeom>
            <a:noFill/>
            <a:ln>
              <a:noFill/>
            </a:ln>
          </p:spPr>
        </p:pic>
      </p:grpSp>
      <p:sp>
        <p:nvSpPr>
          <p:cNvPr id="513" name="Google Shape;513;p31"/>
          <p:cNvSpPr/>
          <p:nvPr/>
        </p:nvSpPr>
        <p:spPr>
          <a:xfrm>
            <a:off x="9632424" y="3685311"/>
            <a:ext cx="137582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STAGE HERE</a:t>
            </a:r>
            <a:endParaRPr b="1" sz="1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14" name="Google Shape;514;p31"/>
          <p:cNvSpPr txBox="1"/>
          <p:nvPr/>
        </p:nvSpPr>
        <p:spPr>
          <a:xfrm>
            <a:off x="9097922" y="4090466"/>
            <a:ext cx="244483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/>
          <p:nvPr/>
        </p:nvSpPr>
        <p:spPr>
          <a:xfrm rot="5400000">
            <a:off x="603999" y="2856841"/>
            <a:ext cx="3767468" cy="1019354"/>
          </a:xfrm>
          <a:prstGeom prst="rect">
            <a:avLst/>
          </a:prstGeom>
          <a:noFill/>
          <a:ln cap="flat" cmpd="sng" w="57150">
            <a:solidFill>
              <a:srgbClr val="0999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44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CONTENTS</a:t>
            </a:r>
            <a:endParaRPr b="1" i="0" sz="4400" u="none" cap="none" strike="noStrike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6" name="Google Shape;106;p14"/>
          <p:cNvSpPr/>
          <p:nvPr/>
        </p:nvSpPr>
        <p:spPr>
          <a:xfrm>
            <a:off x="4258597" y="1148093"/>
            <a:ext cx="538315" cy="538315"/>
          </a:xfrm>
          <a:prstGeom prst="rect">
            <a:avLst/>
          </a:prstGeom>
          <a:noFill/>
          <a:ln cap="flat" cmpd="sng" w="28575">
            <a:solidFill>
              <a:srgbClr val="0999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4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01</a:t>
            </a:r>
            <a:endParaRPr b="0" i="0" sz="2400" u="none" cap="none" strike="noStrike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7" name="Google Shape;107;p14"/>
          <p:cNvSpPr txBox="1"/>
          <p:nvPr/>
        </p:nvSpPr>
        <p:spPr>
          <a:xfrm>
            <a:off x="5023054" y="1155640"/>
            <a:ext cx="438518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Social</a:t>
            </a:r>
            <a:endParaRPr sz="2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8" name="Google Shape;108;p14"/>
          <p:cNvSpPr/>
          <p:nvPr/>
        </p:nvSpPr>
        <p:spPr>
          <a:xfrm>
            <a:off x="4258597" y="2040941"/>
            <a:ext cx="538315" cy="538315"/>
          </a:xfrm>
          <a:prstGeom prst="rect">
            <a:avLst/>
          </a:prstGeom>
          <a:noFill/>
          <a:ln cap="flat" cmpd="sng" w="28575">
            <a:solidFill>
              <a:srgbClr val="0999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02</a:t>
            </a:r>
            <a:endParaRPr sz="24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9" name="Google Shape;109;p14"/>
          <p:cNvSpPr txBox="1"/>
          <p:nvPr/>
        </p:nvSpPr>
        <p:spPr>
          <a:xfrm>
            <a:off x="5023054" y="2048488"/>
            <a:ext cx="438518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Media</a:t>
            </a:r>
            <a:endParaRPr sz="2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0" name="Google Shape;110;p14"/>
          <p:cNvSpPr/>
          <p:nvPr/>
        </p:nvSpPr>
        <p:spPr>
          <a:xfrm>
            <a:off x="4258597" y="2933789"/>
            <a:ext cx="538315" cy="538315"/>
          </a:xfrm>
          <a:prstGeom prst="rect">
            <a:avLst/>
          </a:prstGeom>
          <a:noFill/>
          <a:ln cap="flat" cmpd="sng" w="28575">
            <a:solidFill>
              <a:srgbClr val="0999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03</a:t>
            </a:r>
            <a:endParaRPr sz="24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1" name="Google Shape;111;p14"/>
          <p:cNvSpPr txBox="1"/>
          <p:nvPr/>
        </p:nvSpPr>
        <p:spPr>
          <a:xfrm>
            <a:off x="5023054" y="2941336"/>
            <a:ext cx="438518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Slideshare</a:t>
            </a:r>
            <a:endParaRPr sz="2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2" name="Google Shape;112;p14"/>
          <p:cNvSpPr/>
          <p:nvPr/>
        </p:nvSpPr>
        <p:spPr>
          <a:xfrm>
            <a:off x="4258597" y="3826637"/>
            <a:ext cx="538315" cy="538315"/>
          </a:xfrm>
          <a:prstGeom prst="rect">
            <a:avLst/>
          </a:prstGeom>
          <a:noFill/>
          <a:ln cap="flat" cmpd="sng" w="28575">
            <a:solidFill>
              <a:srgbClr val="0999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04</a:t>
            </a:r>
            <a:endParaRPr sz="24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3" name="Google Shape;113;p14"/>
          <p:cNvSpPr txBox="1"/>
          <p:nvPr/>
        </p:nvSpPr>
        <p:spPr>
          <a:xfrm>
            <a:off x="5023054" y="3834184"/>
            <a:ext cx="438518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Campaign</a:t>
            </a:r>
            <a:endParaRPr sz="2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4" name="Google Shape;114;p14"/>
          <p:cNvSpPr/>
          <p:nvPr/>
        </p:nvSpPr>
        <p:spPr>
          <a:xfrm>
            <a:off x="4258597" y="4719485"/>
            <a:ext cx="538315" cy="538315"/>
          </a:xfrm>
          <a:prstGeom prst="rect">
            <a:avLst/>
          </a:prstGeom>
          <a:noFill/>
          <a:ln cap="flat" cmpd="sng" w="28575">
            <a:solidFill>
              <a:srgbClr val="0999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05</a:t>
            </a:r>
            <a:endParaRPr sz="24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5" name="Google Shape;115;p14"/>
          <p:cNvSpPr txBox="1"/>
          <p:nvPr/>
        </p:nvSpPr>
        <p:spPr>
          <a:xfrm>
            <a:off x="5023054" y="4727032"/>
            <a:ext cx="438518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Partnerships</a:t>
            </a:r>
            <a:endParaRPr sz="2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32"/>
          <p:cNvSpPr txBox="1"/>
          <p:nvPr/>
        </p:nvSpPr>
        <p:spPr>
          <a:xfrm>
            <a:off x="4576916" y="2548436"/>
            <a:ext cx="5407742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400">
                <a:solidFill>
                  <a:srgbClr val="099900"/>
                </a:solidFill>
                <a:latin typeface="Rockwell"/>
                <a:ea typeface="Rockwell"/>
                <a:cs typeface="Rockwell"/>
                <a:sym typeface="Rockwell"/>
              </a:rPr>
              <a:t>CAMPAIGN</a:t>
            </a:r>
            <a:endParaRPr b="1" sz="4400">
              <a:solidFill>
                <a:srgbClr val="0999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521" name="Google Shape;521;p32"/>
          <p:cNvGrpSpPr/>
          <p:nvPr/>
        </p:nvGrpSpPr>
        <p:grpSpPr>
          <a:xfrm>
            <a:off x="1897719" y="2268794"/>
            <a:ext cx="2679197" cy="2206654"/>
            <a:chOff x="1897719" y="2170472"/>
            <a:chExt cx="2679197" cy="2206654"/>
          </a:xfrm>
        </p:grpSpPr>
        <p:sp>
          <p:nvSpPr>
            <p:cNvPr id="522" name="Google Shape;522;p32"/>
            <p:cNvSpPr/>
            <p:nvPr/>
          </p:nvSpPr>
          <p:spPr>
            <a:xfrm>
              <a:off x="2448233" y="2170472"/>
              <a:ext cx="1435509" cy="1435509"/>
            </a:xfrm>
            <a:prstGeom prst="rect">
              <a:avLst/>
            </a:prstGeom>
            <a:noFill/>
            <a:ln cap="flat" cmpd="sng" w="5715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099900"/>
                  </a:solidFill>
                  <a:latin typeface="Rockwell"/>
                  <a:ea typeface="Rockwell"/>
                  <a:cs typeface="Rockwell"/>
                  <a:sym typeface="Rockwell"/>
                </a:rPr>
                <a:t>05</a:t>
              </a:r>
              <a:endParaRPr b="1" sz="3600">
                <a:solidFill>
                  <a:srgbClr val="0999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pic>
          <p:nvPicPr>
            <p:cNvPr id="523" name="Google Shape;523;p3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5400000">
              <a:off x="2466172" y="2266382"/>
              <a:ext cx="1542291" cy="267919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33"/>
          <p:cNvSpPr/>
          <p:nvPr/>
        </p:nvSpPr>
        <p:spPr>
          <a:xfrm>
            <a:off x="6337302" y="2335238"/>
            <a:ext cx="1826684" cy="3209857"/>
          </a:xfrm>
          <a:custGeom>
            <a:rect b="b" l="l" r="r" t="t"/>
            <a:pathLst>
              <a:path extrusionOk="0" h="1516" w="863">
                <a:moveTo>
                  <a:pt x="863" y="0"/>
                </a:moveTo>
                <a:lnTo>
                  <a:pt x="0" y="0"/>
                </a:lnTo>
                <a:lnTo>
                  <a:pt x="0" y="1516"/>
                </a:lnTo>
              </a:path>
            </a:pathLst>
          </a:custGeom>
          <a:noFill/>
          <a:ln cap="flat" cmpd="sng" w="28575">
            <a:solidFill>
              <a:srgbClr val="099900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0" name="Google Shape;530;p33"/>
          <p:cNvSpPr/>
          <p:nvPr/>
        </p:nvSpPr>
        <p:spPr>
          <a:xfrm>
            <a:off x="6786035" y="3432011"/>
            <a:ext cx="1377951" cy="2113085"/>
          </a:xfrm>
          <a:custGeom>
            <a:rect b="b" l="l" r="r" t="t"/>
            <a:pathLst>
              <a:path extrusionOk="0" h="998" w="651">
                <a:moveTo>
                  <a:pt x="651" y="0"/>
                </a:moveTo>
                <a:lnTo>
                  <a:pt x="0" y="0"/>
                </a:lnTo>
                <a:lnTo>
                  <a:pt x="0" y="998"/>
                </a:lnTo>
              </a:path>
            </a:pathLst>
          </a:custGeom>
          <a:noFill/>
          <a:ln cap="flat" cmpd="sng" w="28575">
            <a:solidFill>
              <a:srgbClr val="099900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1" name="Google Shape;531;p33"/>
          <p:cNvSpPr/>
          <p:nvPr/>
        </p:nvSpPr>
        <p:spPr>
          <a:xfrm>
            <a:off x="7251702" y="4528782"/>
            <a:ext cx="912284" cy="1016313"/>
          </a:xfrm>
          <a:custGeom>
            <a:rect b="b" l="l" r="r" t="t"/>
            <a:pathLst>
              <a:path extrusionOk="0" h="480" w="431">
                <a:moveTo>
                  <a:pt x="431" y="0"/>
                </a:moveTo>
                <a:lnTo>
                  <a:pt x="0" y="0"/>
                </a:lnTo>
                <a:lnTo>
                  <a:pt x="0" y="480"/>
                </a:lnTo>
              </a:path>
            </a:pathLst>
          </a:custGeom>
          <a:noFill/>
          <a:ln cap="flat" cmpd="sng" w="28575">
            <a:solidFill>
              <a:srgbClr val="099900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2" name="Google Shape;532;p33"/>
          <p:cNvSpPr/>
          <p:nvPr/>
        </p:nvSpPr>
        <p:spPr>
          <a:xfrm>
            <a:off x="4028017" y="2335238"/>
            <a:ext cx="1826683" cy="3209857"/>
          </a:xfrm>
          <a:custGeom>
            <a:rect b="b" l="l" r="r" t="t"/>
            <a:pathLst>
              <a:path extrusionOk="0" h="1516" w="863">
                <a:moveTo>
                  <a:pt x="0" y="0"/>
                </a:moveTo>
                <a:lnTo>
                  <a:pt x="863" y="0"/>
                </a:lnTo>
                <a:lnTo>
                  <a:pt x="863" y="1516"/>
                </a:lnTo>
              </a:path>
            </a:pathLst>
          </a:custGeom>
          <a:noFill/>
          <a:ln cap="flat" cmpd="sng" w="28575">
            <a:solidFill>
              <a:srgbClr val="099900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3" name="Google Shape;533;p33"/>
          <p:cNvSpPr/>
          <p:nvPr/>
        </p:nvSpPr>
        <p:spPr>
          <a:xfrm>
            <a:off x="4028018" y="3432011"/>
            <a:ext cx="1377949" cy="2113085"/>
          </a:xfrm>
          <a:custGeom>
            <a:rect b="b" l="l" r="r" t="t"/>
            <a:pathLst>
              <a:path extrusionOk="0" h="998" w="651">
                <a:moveTo>
                  <a:pt x="0" y="0"/>
                </a:moveTo>
                <a:lnTo>
                  <a:pt x="651" y="0"/>
                </a:lnTo>
                <a:lnTo>
                  <a:pt x="651" y="998"/>
                </a:lnTo>
              </a:path>
            </a:pathLst>
          </a:custGeom>
          <a:noFill/>
          <a:ln cap="flat" cmpd="sng" w="28575">
            <a:solidFill>
              <a:srgbClr val="099900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4" name="Google Shape;534;p33"/>
          <p:cNvSpPr/>
          <p:nvPr/>
        </p:nvSpPr>
        <p:spPr>
          <a:xfrm>
            <a:off x="4028017" y="4528782"/>
            <a:ext cx="914400" cy="1016313"/>
          </a:xfrm>
          <a:custGeom>
            <a:rect b="b" l="l" r="r" t="t"/>
            <a:pathLst>
              <a:path extrusionOk="0" h="480" w="432">
                <a:moveTo>
                  <a:pt x="0" y="0"/>
                </a:moveTo>
                <a:lnTo>
                  <a:pt x="432" y="0"/>
                </a:lnTo>
                <a:lnTo>
                  <a:pt x="432" y="480"/>
                </a:lnTo>
              </a:path>
            </a:pathLst>
          </a:custGeom>
          <a:noFill/>
          <a:ln cap="flat" cmpd="sng" w="28575">
            <a:solidFill>
              <a:srgbClr val="099900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535" name="Google Shape;535;p33"/>
          <p:cNvGrpSpPr/>
          <p:nvPr/>
        </p:nvGrpSpPr>
        <p:grpSpPr>
          <a:xfrm>
            <a:off x="3325284" y="1985881"/>
            <a:ext cx="702733" cy="694481"/>
            <a:chOff x="3325284" y="1985881"/>
            <a:chExt cx="702733" cy="694481"/>
          </a:xfrm>
        </p:grpSpPr>
        <p:sp>
          <p:nvSpPr>
            <p:cNvPr id="536" name="Google Shape;536;p33"/>
            <p:cNvSpPr/>
            <p:nvPr/>
          </p:nvSpPr>
          <p:spPr>
            <a:xfrm>
              <a:off x="3325284" y="1985881"/>
              <a:ext cx="702733" cy="694481"/>
            </a:xfrm>
            <a:custGeom>
              <a:rect b="b" l="l" r="r" t="t"/>
              <a:pathLst>
                <a:path extrusionOk="0" h="263" w="267">
                  <a:moveTo>
                    <a:pt x="0" y="218"/>
                  </a:moveTo>
                  <a:cubicBezTo>
                    <a:pt x="0" y="243"/>
                    <a:pt x="21" y="263"/>
                    <a:pt x="46" y="263"/>
                  </a:cubicBezTo>
                  <a:cubicBezTo>
                    <a:pt x="222" y="263"/>
                    <a:pt x="222" y="263"/>
                    <a:pt x="222" y="263"/>
                  </a:cubicBezTo>
                  <a:cubicBezTo>
                    <a:pt x="247" y="263"/>
                    <a:pt x="267" y="243"/>
                    <a:pt x="267" y="218"/>
                  </a:cubicBezTo>
                  <a:cubicBezTo>
                    <a:pt x="267" y="46"/>
                    <a:pt x="267" y="46"/>
                    <a:pt x="267" y="46"/>
                  </a:cubicBezTo>
                  <a:cubicBezTo>
                    <a:pt x="267" y="21"/>
                    <a:pt x="247" y="0"/>
                    <a:pt x="222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21" y="0"/>
                    <a:pt x="0" y="21"/>
                    <a:pt x="0" y="46"/>
                  </a:cubicBezTo>
                  <a:lnTo>
                    <a:pt x="0" y="218"/>
                  </a:lnTo>
                  <a:close/>
                </a:path>
              </a:pathLst>
            </a:custGeom>
            <a:solidFill>
              <a:srgbClr val="099900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37" name="Google Shape;537;p33"/>
            <p:cNvSpPr/>
            <p:nvPr/>
          </p:nvSpPr>
          <p:spPr>
            <a:xfrm>
              <a:off x="3507317" y="2176439"/>
              <a:ext cx="338667" cy="313364"/>
            </a:xfrm>
            <a:custGeom>
              <a:rect b="b" l="l" r="r" t="t"/>
              <a:pathLst>
                <a:path extrusionOk="0" h="119" w="129">
                  <a:moveTo>
                    <a:pt x="100" y="66"/>
                  </a:moveTo>
                  <a:cubicBezTo>
                    <a:pt x="100" y="64"/>
                    <a:pt x="103" y="61"/>
                    <a:pt x="105" y="61"/>
                  </a:cubicBezTo>
                  <a:cubicBezTo>
                    <a:pt x="108" y="61"/>
                    <a:pt x="110" y="64"/>
                    <a:pt x="110" y="66"/>
                  </a:cubicBezTo>
                  <a:cubicBezTo>
                    <a:pt x="110" y="115"/>
                    <a:pt x="110" y="115"/>
                    <a:pt x="110" y="115"/>
                  </a:cubicBezTo>
                  <a:cubicBezTo>
                    <a:pt x="110" y="117"/>
                    <a:pt x="108" y="119"/>
                    <a:pt x="105" y="119"/>
                  </a:cubicBezTo>
                  <a:cubicBezTo>
                    <a:pt x="105" y="119"/>
                    <a:pt x="105" y="119"/>
                    <a:pt x="105" y="119"/>
                  </a:cubicBezTo>
                  <a:cubicBezTo>
                    <a:pt x="24" y="119"/>
                    <a:pt x="24" y="119"/>
                    <a:pt x="24" y="119"/>
                  </a:cubicBezTo>
                  <a:cubicBezTo>
                    <a:pt x="21" y="119"/>
                    <a:pt x="19" y="117"/>
                    <a:pt x="19" y="115"/>
                  </a:cubicBezTo>
                  <a:cubicBezTo>
                    <a:pt x="19" y="114"/>
                    <a:pt x="19" y="114"/>
                    <a:pt x="19" y="114"/>
                  </a:cubicBezTo>
                  <a:cubicBezTo>
                    <a:pt x="19" y="66"/>
                    <a:pt x="19" y="66"/>
                    <a:pt x="19" y="66"/>
                  </a:cubicBezTo>
                  <a:cubicBezTo>
                    <a:pt x="19" y="64"/>
                    <a:pt x="21" y="61"/>
                    <a:pt x="24" y="61"/>
                  </a:cubicBezTo>
                  <a:cubicBezTo>
                    <a:pt x="27" y="61"/>
                    <a:pt x="29" y="64"/>
                    <a:pt x="29" y="66"/>
                  </a:cubicBezTo>
                  <a:cubicBezTo>
                    <a:pt x="29" y="110"/>
                    <a:pt x="29" y="110"/>
                    <a:pt x="29" y="110"/>
                  </a:cubicBezTo>
                  <a:cubicBezTo>
                    <a:pt x="45" y="110"/>
                    <a:pt x="45" y="110"/>
                    <a:pt x="45" y="110"/>
                  </a:cubicBezTo>
                  <a:cubicBezTo>
                    <a:pt x="45" y="61"/>
                    <a:pt x="45" y="61"/>
                    <a:pt x="45" y="61"/>
                  </a:cubicBezTo>
                  <a:cubicBezTo>
                    <a:pt x="45" y="59"/>
                    <a:pt x="46" y="58"/>
                    <a:pt x="48" y="58"/>
                  </a:cubicBezTo>
                  <a:cubicBezTo>
                    <a:pt x="48" y="58"/>
                    <a:pt x="48" y="58"/>
                    <a:pt x="48" y="58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3" y="58"/>
                    <a:pt x="85" y="59"/>
                    <a:pt x="85" y="61"/>
                  </a:cubicBezTo>
                  <a:cubicBezTo>
                    <a:pt x="85" y="61"/>
                    <a:pt x="85" y="61"/>
                    <a:pt x="85" y="61"/>
                  </a:cubicBezTo>
                  <a:cubicBezTo>
                    <a:pt x="85" y="110"/>
                    <a:pt x="85" y="110"/>
                    <a:pt x="85" y="110"/>
                  </a:cubicBezTo>
                  <a:cubicBezTo>
                    <a:pt x="100" y="110"/>
                    <a:pt x="100" y="110"/>
                    <a:pt x="100" y="110"/>
                  </a:cubicBezTo>
                  <a:cubicBezTo>
                    <a:pt x="100" y="66"/>
                    <a:pt x="100" y="66"/>
                    <a:pt x="100" y="66"/>
                  </a:cubicBezTo>
                  <a:close/>
                  <a:moveTo>
                    <a:pt x="51" y="110"/>
                  </a:moveTo>
                  <a:cubicBezTo>
                    <a:pt x="51" y="110"/>
                    <a:pt x="51" y="110"/>
                    <a:pt x="51" y="110"/>
                  </a:cubicBezTo>
                  <a:cubicBezTo>
                    <a:pt x="79" y="110"/>
                    <a:pt x="79" y="110"/>
                    <a:pt x="79" y="110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51" y="64"/>
                    <a:pt x="51" y="64"/>
                    <a:pt x="51" y="64"/>
                  </a:cubicBezTo>
                  <a:cubicBezTo>
                    <a:pt x="51" y="110"/>
                    <a:pt x="51" y="110"/>
                    <a:pt x="51" y="110"/>
                  </a:cubicBezTo>
                  <a:close/>
                  <a:moveTo>
                    <a:pt x="9" y="68"/>
                  </a:moveTo>
                  <a:cubicBezTo>
                    <a:pt x="9" y="68"/>
                    <a:pt x="9" y="68"/>
                    <a:pt x="9" y="68"/>
                  </a:cubicBezTo>
                  <a:cubicBezTo>
                    <a:pt x="65" y="12"/>
                    <a:pt x="65" y="12"/>
                    <a:pt x="65" y="12"/>
                  </a:cubicBezTo>
                  <a:cubicBezTo>
                    <a:pt x="120" y="68"/>
                    <a:pt x="120" y="68"/>
                    <a:pt x="120" y="68"/>
                  </a:cubicBezTo>
                  <a:cubicBezTo>
                    <a:pt x="122" y="70"/>
                    <a:pt x="125" y="70"/>
                    <a:pt x="127" y="68"/>
                  </a:cubicBezTo>
                  <a:cubicBezTo>
                    <a:pt x="129" y="66"/>
                    <a:pt x="129" y="63"/>
                    <a:pt x="127" y="61"/>
                  </a:cubicBezTo>
                  <a:cubicBezTo>
                    <a:pt x="68" y="2"/>
                    <a:pt x="68" y="2"/>
                    <a:pt x="68" y="2"/>
                  </a:cubicBezTo>
                  <a:cubicBezTo>
                    <a:pt x="68" y="2"/>
                    <a:pt x="68" y="2"/>
                    <a:pt x="68" y="2"/>
                  </a:cubicBezTo>
                  <a:cubicBezTo>
                    <a:pt x="66" y="0"/>
                    <a:pt x="63" y="0"/>
                    <a:pt x="61" y="2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0" y="63"/>
                    <a:pt x="0" y="66"/>
                    <a:pt x="2" y="68"/>
                  </a:cubicBezTo>
                  <a:cubicBezTo>
                    <a:pt x="4" y="70"/>
                    <a:pt x="7" y="70"/>
                    <a:pt x="9" y="6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38" name="Google Shape;538;p33"/>
          <p:cNvGrpSpPr/>
          <p:nvPr/>
        </p:nvGrpSpPr>
        <p:grpSpPr>
          <a:xfrm>
            <a:off x="8163984" y="3084770"/>
            <a:ext cx="702733" cy="692364"/>
            <a:chOff x="8163984" y="3084770"/>
            <a:chExt cx="702733" cy="692364"/>
          </a:xfrm>
        </p:grpSpPr>
        <p:sp>
          <p:nvSpPr>
            <p:cNvPr id="539" name="Google Shape;539;p33"/>
            <p:cNvSpPr/>
            <p:nvPr/>
          </p:nvSpPr>
          <p:spPr>
            <a:xfrm>
              <a:off x="8163984" y="3084770"/>
              <a:ext cx="702733" cy="692364"/>
            </a:xfrm>
            <a:custGeom>
              <a:rect b="b" l="l" r="r" t="t"/>
              <a:pathLst>
                <a:path extrusionOk="0" h="263" w="267">
                  <a:moveTo>
                    <a:pt x="267" y="218"/>
                  </a:moveTo>
                  <a:cubicBezTo>
                    <a:pt x="267" y="243"/>
                    <a:pt x="247" y="263"/>
                    <a:pt x="222" y="263"/>
                  </a:cubicBezTo>
                  <a:cubicBezTo>
                    <a:pt x="46" y="263"/>
                    <a:pt x="46" y="263"/>
                    <a:pt x="46" y="263"/>
                  </a:cubicBezTo>
                  <a:cubicBezTo>
                    <a:pt x="21" y="263"/>
                    <a:pt x="0" y="243"/>
                    <a:pt x="0" y="218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1"/>
                    <a:pt x="21" y="0"/>
                    <a:pt x="46" y="0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47" y="0"/>
                    <a:pt x="267" y="21"/>
                    <a:pt x="267" y="46"/>
                  </a:cubicBezTo>
                  <a:lnTo>
                    <a:pt x="267" y="218"/>
                  </a:lnTo>
                  <a:close/>
                </a:path>
              </a:pathLst>
            </a:custGeom>
            <a:solidFill>
              <a:srgbClr val="099900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40" name="Google Shape;540;p33"/>
            <p:cNvSpPr/>
            <p:nvPr/>
          </p:nvSpPr>
          <p:spPr>
            <a:xfrm>
              <a:off x="8401053" y="3268977"/>
              <a:ext cx="230716" cy="326067"/>
            </a:xfrm>
            <a:custGeom>
              <a:rect b="b" l="l" r="r" t="t"/>
              <a:pathLst>
                <a:path extrusionOk="0" h="124" w="88">
                  <a:moveTo>
                    <a:pt x="44" y="0"/>
                  </a:moveTo>
                  <a:cubicBezTo>
                    <a:pt x="62" y="0"/>
                    <a:pt x="77" y="15"/>
                    <a:pt x="77" y="33"/>
                  </a:cubicBezTo>
                  <a:cubicBezTo>
                    <a:pt x="77" y="43"/>
                    <a:pt x="74" y="51"/>
                    <a:pt x="68" y="57"/>
                  </a:cubicBezTo>
                  <a:cubicBezTo>
                    <a:pt x="67" y="57"/>
                    <a:pt x="67" y="57"/>
                    <a:pt x="67" y="57"/>
                  </a:cubicBezTo>
                  <a:cubicBezTo>
                    <a:pt x="67" y="57"/>
                    <a:pt x="67" y="57"/>
                    <a:pt x="67" y="57"/>
                  </a:cubicBezTo>
                  <a:cubicBezTo>
                    <a:pt x="67" y="57"/>
                    <a:pt x="67" y="57"/>
                    <a:pt x="67" y="57"/>
                  </a:cubicBezTo>
                  <a:cubicBezTo>
                    <a:pt x="74" y="64"/>
                    <a:pt x="81" y="70"/>
                    <a:pt x="85" y="79"/>
                  </a:cubicBezTo>
                  <a:cubicBezTo>
                    <a:pt x="85" y="79"/>
                    <a:pt x="85" y="79"/>
                    <a:pt x="85" y="79"/>
                  </a:cubicBezTo>
                  <a:cubicBezTo>
                    <a:pt x="87" y="83"/>
                    <a:pt x="88" y="88"/>
                    <a:pt x="88" y="93"/>
                  </a:cubicBezTo>
                  <a:cubicBezTo>
                    <a:pt x="88" y="104"/>
                    <a:pt x="88" y="104"/>
                    <a:pt x="88" y="104"/>
                  </a:cubicBezTo>
                  <a:cubicBezTo>
                    <a:pt x="88" y="106"/>
                    <a:pt x="87" y="109"/>
                    <a:pt x="85" y="111"/>
                  </a:cubicBezTo>
                  <a:cubicBezTo>
                    <a:pt x="84" y="113"/>
                    <a:pt x="82" y="114"/>
                    <a:pt x="79" y="115"/>
                  </a:cubicBezTo>
                  <a:cubicBezTo>
                    <a:pt x="79" y="115"/>
                    <a:pt x="79" y="115"/>
                    <a:pt x="78" y="115"/>
                  </a:cubicBezTo>
                  <a:cubicBezTo>
                    <a:pt x="69" y="115"/>
                    <a:pt x="69" y="115"/>
                    <a:pt x="69" y="115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9" y="122"/>
                    <a:pt x="66" y="124"/>
                    <a:pt x="64" y="124"/>
                  </a:cubicBezTo>
                  <a:cubicBezTo>
                    <a:pt x="64" y="124"/>
                    <a:pt x="64" y="124"/>
                    <a:pt x="64" y="124"/>
                  </a:cubicBezTo>
                  <a:cubicBezTo>
                    <a:pt x="23" y="124"/>
                    <a:pt x="23" y="124"/>
                    <a:pt x="23" y="124"/>
                  </a:cubicBezTo>
                  <a:cubicBezTo>
                    <a:pt x="21" y="124"/>
                    <a:pt x="19" y="122"/>
                    <a:pt x="19" y="119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9" y="115"/>
                    <a:pt x="19" y="115"/>
                    <a:pt x="19" y="115"/>
                  </a:cubicBezTo>
                  <a:cubicBezTo>
                    <a:pt x="9" y="115"/>
                    <a:pt x="9" y="115"/>
                    <a:pt x="9" y="115"/>
                  </a:cubicBezTo>
                  <a:cubicBezTo>
                    <a:pt x="9" y="115"/>
                    <a:pt x="8" y="115"/>
                    <a:pt x="8" y="115"/>
                  </a:cubicBezTo>
                  <a:cubicBezTo>
                    <a:pt x="5" y="114"/>
                    <a:pt x="3" y="113"/>
                    <a:pt x="2" y="111"/>
                  </a:cubicBezTo>
                  <a:cubicBezTo>
                    <a:pt x="0" y="109"/>
                    <a:pt x="0" y="106"/>
                    <a:pt x="0" y="104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88"/>
                    <a:pt x="1" y="83"/>
                    <a:pt x="2" y="79"/>
                  </a:cubicBezTo>
                  <a:cubicBezTo>
                    <a:pt x="6" y="70"/>
                    <a:pt x="13" y="64"/>
                    <a:pt x="20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13" y="51"/>
                    <a:pt x="10" y="42"/>
                    <a:pt x="10" y="33"/>
                  </a:cubicBezTo>
                  <a:cubicBezTo>
                    <a:pt x="10" y="15"/>
                    <a:pt x="25" y="0"/>
                    <a:pt x="44" y="0"/>
                  </a:cubicBezTo>
                  <a:close/>
                  <a:moveTo>
                    <a:pt x="22" y="105"/>
                  </a:moveTo>
                  <a:cubicBezTo>
                    <a:pt x="22" y="105"/>
                    <a:pt x="22" y="105"/>
                    <a:pt x="22" y="105"/>
                  </a:cubicBezTo>
                  <a:cubicBezTo>
                    <a:pt x="22" y="92"/>
                    <a:pt x="22" y="92"/>
                    <a:pt x="22" y="92"/>
                  </a:cubicBezTo>
                  <a:cubicBezTo>
                    <a:pt x="22" y="90"/>
                    <a:pt x="24" y="89"/>
                    <a:pt x="25" y="89"/>
                  </a:cubicBezTo>
                  <a:cubicBezTo>
                    <a:pt x="27" y="89"/>
                    <a:pt x="28" y="90"/>
                    <a:pt x="28" y="92"/>
                  </a:cubicBezTo>
                  <a:cubicBezTo>
                    <a:pt x="28" y="109"/>
                    <a:pt x="28" y="109"/>
                    <a:pt x="28" y="109"/>
                  </a:cubicBezTo>
                  <a:cubicBezTo>
                    <a:pt x="28" y="110"/>
                    <a:pt x="28" y="110"/>
                    <a:pt x="28" y="110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9" y="110"/>
                    <a:pt x="59" y="110"/>
                    <a:pt x="59" y="110"/>
                  </a:cubicBezTo>
                  <a:cubicBezTo>
                    <a:pt x="59" y="110"/>
                    <a:pt x="59" y="110"/>
                    <a:pt x="59" y="110"/>
                  </a:cubicBezTo>
                  <a:cubicBezTo>
                    <a:pt x="59" y="109"/>
                    <a:pt x="59" y="109"/>
                    <a:pt x="59" y="109"/>
                  </a:cubicBezTo>
                  <a:cubicBezTo>
                    <a:pt x="59" y="92"/>
                    <a:pt x="59" y="92"/>
                    <a:pt x="59" y="92"/>
                  </a:cubicBezTo>
                  <a:cubicBezTo>
                    <a:pt x="59" y="90"/>
                    <a:pt x="60" y="89"/>
                    <a:pt x="62" y="89"/>
                  </a:cubicBezTo>
                  <a:cubicBezTo>
                    <a:pt x="63" y="89"/>
                    <a:pt x="65" y="90"/>
                    <a:pt x="65" y="92"/>
                  </a:cubicBezTo>
                  <a:cubicBezTo>
                    <a:pt x="65" y="105"/>
                    <a:pt x="65" y="105"/>
                    <a:pt x="65" y="105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4"/>
                    <a:pt x="78" y="104"/>
                    <a:pt x="78" y="104"/>
                  </a:cubicBezTo>
                  <a:cubicBezTo>
                    <a:pt x="78" y="93"/>
                    <a:pt x="78" y="93"/>
                    <a:pt x="78" y="93"/>
                  </a:cubicBezTo>
                  <a:cubicBezTo>
                    <a:pt x="78" y="89"/>
                    <a:pt x="77" y="86"/>
                    <a:pt x="76" y="83"/>
                  </a:cubicBezTo>
                  <a:cubicBezTo>
                    <a:pt x="76" y="83"/>
                    <a:pt x="76" y="83"/>
                    <a:pt x="76" y="83"/>
                  </a:cubicBezTo>
                  <a:cubicBezTo>
                    <a:pt x="73" y="75"/>
                    <a:pt x="65" y="69"/>
                    <a:pt x="59" y="63"/>
                  </a:cubicBezTo>
                  <a:cubicBezTo>
                    <a:pt x="55" y="66"/>
                    <a:pt x="49" y="67"/>
                    <a:pt x="44" y="67"/>
                  </a:cubicBezTo>
                  <a:cubicBezTo>
                    <a:pt x="38" y="67"/>
                    <a:pt x="33" y="66"/>
                    <a:pt x="28" y="63"/>
                  </a:cubicBezTo>
                  <a:cubicBezTo>
                    <a:pt x="23" y="69"/>
                    <a:pt x="15" y="75"/>
                    <a:pt x="11" y="83"/>
                  </a:cubicBezTo>
                  <a:cubicBezTo>
                    <a:pt x="10" y="86"/>
                    <a:pt x="10" y="89"/>
                    <a:pt x="10" y="9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0" y="104"/>
                    <a:pt x="10" y="104"/>
                    <a:pt x="10" y="105"/>
                  </a:cubicBezTo>
                  <a:cubicBezTo>
                    <a:pt x="22" y="105"/>
                    <a:pt x="22" y="105"/>
                    <a:pt x="22" y="105"/>
                  </a:cubicBezTo>
                  <a:close/>
                  <a:moveTo>
                    <a:pt x="44" y="9"/>
                  </a:moveTo>
                  <a:cubicBezTo>
                    <a:pt x="44" y="9"/>
                    <a:pt x="44" y="9"/>
                    <a:pt x="44" y="9"/>
                  </a:cubicBezTo>
                  <a:cubicBezTo>
                    <a:pt x="30" y="9"/>
                    <a:pt x="20" y="20"/>
                    <a:pt x="20" y="33"/>
                  </a:cubicBezTo>
                  <a:cubicBezTo>
                    <a:pt x="20" y="47"/>
                    <a:pt x="31" y="57"/>
                    <a:pt x="44" y="57"/>
                  </a:cubicBezTo>
                  <a:cubicBezTo>
                    <a:pt x="57" y="57"/>
                    <a:pt x="68" y="47"/>
                    <a:pt x="68" y="33"/>
                  </a:cubicBezTo>
                  <a:cubicBezTo>
                    <a:pt x="68" y="20"/>
                    <a:pt x="57" y="9"/>
                    <a:pt x="44" y="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41" name="Google Shape;541;p33"/>
          <p:cNvGrpSpPr/>
          <p:nvPr/>
        </p:nvGrpSpPr>
        <p:grpSpPr>
          <a:xfrm>
            <a:off x="8163984" y="1985881"/>
            <a:ext cx="702733" cy="694481"/>
            <a:chOff x="8163984" y="1985881"/>
            <a:chExt cx="702733" cy="694481"/>
          </a:xfrm>
        </p:grpSpPr>
        <p:sp>
          <p:nvSpPr>
            <p:cNvPr id="542" name="Google Shape;542;p33"/>
            <p:cNvSpPr/>
            <p:nvPr/>
          </p:nvSpPr>
          <p:spPr>
            <a:xfrm>
              <a:off x="8163984" y="1985881"/>
              <a:ext cx="702733" cy="694481"/>
            </a:xfrm>
            <a:custGeom>
              <a:rect b="b" l="l" r="r" t="t"/>
              <a:pathLst>
                <a:path extrusionOk="0" h="263" w="267">
                  <a:moveTo>
                    <a:pt x="267" y="218"/>
                  </a:moveTo>
                  <a:cubicBezTo>
                    <a:pt x="267" y="243"/>
                    <a:pt x="247" y="263"/>
                    <a:pt x="222" y="263"/>
                  </a:cubicBezTo>
                  <a:cubicBezTo>
                    <a:pt x="46" y="263"/>
                    <a:pt x="46" y="263"/>
                    <a:pt x="46" y="263"/>
                  </a:cubicBezTo>
                  <a:cubicBezTo>
                    <a:pt x="21" y="263"/>
                    <a:pt x="0" y="243"/>
                    <a:pt x="0" y="218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1"/>
                    <a:pt x="21" y="0"/>
                    <a:pt x="46" y="0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47" y="0"/>
                    <a:pt x="267" y="21"/>
                    <a:pt x="267" y="46"/>
                  </a:cubicBezTo>
                  <a:lnTo>
                    <a:pt x="267" y="218"/>
                  </a:lnTo>
                  <a:close/>
                </a:path>
              </a:pathLst>
            </a:custGeom>
            <a:solidFill>
              <a:srgbClr val="099900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43" name="Google Shape;543;p33"/>
            <p:cNvSpPr/>
            <p:nvPr/>
          </p:nvSpPr>
          <p:spPr>
            <a:xfrm>
              <a:off x="8365069" y="2144679"/>
              <a:ext cx="294217" cy="374767"/>
            </a:xfrm>
            <a:custGeom>
              <a:rect b="b" l="l" r="r" t="t"/>
              <a:pathLst>
                <a:path extrusionOk="0" h="142" w="111">
                  <a:moveTo>
                    <a:pt x="99" y="127"/>
                  </a:moveTo>
                  <a:cubicBezTo>
                    <a:pt x="97" y="130"/>
                    <a:pt x="94" y="132"/>
                    <a:pt x="90" y="134"/>
                  </a:cubicBezTo>
                  <a:cubicBezTo>
                    <a:pt x="82" y="139"/>
                    <a:pt x="72" y="142"/>
                    <a:pt x="62" y="141"/>
                  </a:cubicBezTo>
                  <a:cubicBezTo>
                    <a:pt x="52" y="140"/>
                    <a:pt x="43" y="136"/>
                    <a:pt x="35" y="129"/>
                  </a:cubicBezTo>
                  <a:cubicBezTo>
                    <a:pt x="35" y="129"/>
                    <a:pt x="35" y="129"/>
                    <a:pt x="35" y="129"/>
                  </a:cubicBezTo>
                  <a:cubicBezTo>
                    <a:pt x="35" y="129"/>
                    <a:pt x="35" y="129"/>
                    <a:pt x="35" y="129"/>
                  </a:cubicBezTo>
                  <a:cubicBezTo>
                    <a:pt x="33" y="127"/>
                    <a:pt x="30" y="124"/>
                    <a:pt x="28" y="120"/>
                  </a:cubicBezTo>
                  <a:cubicBezTo>
                    <a:pt x="13" y="95"/>
                    <a:pt x="13" y="95"/>
                    <a:pt x="13" y="95"/>
                  </a:cubicBezTo>
                  <a:cubicBezTo>
                    <a:pt x="13" y="95"/>
                    <a:pt x="13" y="95"/>
                    <a:pt x="13" y="95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0" y="72"/>
                    <a:pt x="5" y="61"/>
                    <a:pt x="15" y="60"/>
                  </a:cubicBezTo>
                  <a:cubicBezTo>
                    <a:pt x="19" y="60"/>
                    <a:pt x="25" y="61"/>
                    <a:pt x="28" y="66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30" y="69"/>
                    <a:pt x="30" y="69"/>
                    <a:pt x="30" y="69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30" y="12"/>
                    <a:pt x="41" y="6"/>
                    <a:pt x="49" y="11"/>
                  </a:cubicBezTo>
                  <a:cubicBezTo>
                    <a:pt x="52" y="0"/>
                    <a:pt x="70" y="0"/>
                    <a:pt x="73" y="11"/>
                  </a:cubicBezTo>
                  <a:cubicBezTo>
                    <a:pt x="81" y="6"/>
                    <a:pt x="92" y="12"/>
                    <a:pt x="92" y="22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3" y="22"/>
                    <a:pt x="93" y="22"/>
                    <a:pt x="93" y="22"/>
                  </a:cubicBezTo>
                  <a:cubicBezTo>
                    <a:pt x="101" y="19"/>
                    <a:pt x="111" y="24"/>
                    <a:pt x="111" y="34"/>
                  </a:cubicBezTo>
                  <a:cubicBezTo>
                    <a:pt x="111" y="97"/>
                    <a:pt x="111" y="97"/>
                    <a:pt x="111" y="97"/>
                  </a:cubicBezTo>
                  <a:cubicBezTo>
                    <a:pt x="111" y="102"/>
                    <a:pt x="110" y="108"/>
                    <a:pt x="108" y="113"/>
                  </a:cubicBezTo>
                  <a:cubicBezTo>
                    <a:pt x="106" y="118"/>
                    <a:pt x="103" y="122"/>
                    <a:pt x="99" y="127"/>
                  </a:cubicBezTo>
                  <a:close/>
                  <a:moveTo>
                    <a:pt x="85" y="126"/>
                  </a:moveTo>
                  <a:cubicBezTo>
                    <a:pt x="85" y="126"/>
                    <a:pt x="85" y="126"/>
                    <a:pt x="85" y="126"/>
                  </a:cubicBezTo>
                  <a:cubicBezTo>
                    <a:pt x="88" y="124"/>
                    <a:pt x="90" y="122"/>
                    <a:pt x="92" y="120"/>
                  </a:cubicBezTo>
                  <a:cubicBezTo>
                    <a:pt x="95" y="117"/>
                    <a:pt x="97" y="113"/>
                    <a:pt x="98" y="109"/>
                  </a:cubicBezTo>
                  <a:cubicBezTo>
                    <a:pt x="100" y="105"/>
                    <a:pt x="101" y="101"/>
                    <a:pt x="101" y="97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0"/>
                    <a:pt x="95" y="30"/>
                    <a:pt x="95" y="34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72"/>
                    <a:pt x="82" y="72"/>
                    <a:pt x="82" y="64"/>
                  </a:cubicBezTo>
                  <a:cubicBezTo>
                    <a:pt x="82" y="22"/>
                    <a:pt x="82" y="22"/>
                    <a:pt x="82" y="22"/>
                  </a:cubicBezTo>
                  <a:cubicBezTo>
                    <a:pt x="82" y="18"/>
                    <a:pt x="77" y="18"/>
                    <a:pt x="77" y="22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77" y="72"/>
                    <a:pt x="64" y="72"/>
                    <a:pt x="64" y="64"/>
                  </a:cubicBezTo>
                  <a:cubicBezTo>
                    <a:pt x="64" y="15"/>
                    <a:pt x="64" y="15"/>
                    <a:pt x="64" y="15"/>
                  </a:cubicBezTo>
                  <a:cubicBezTo>
                    <a:pt x="64" y="12"/>
                    <a:pt x="58" y="12"/>
                    <a:pt x="58" y="15"/>
                  </a:cubicBezTo>
                  <a:cubicBezTo>
                    <a:pt x="58" y="64"/>
                    <a:pt x="58" y="64"/>
                    <a:pt x="58" y="64"/>
                  </a:cubicBezTo>
                  <a:cubicBezTo>
                    <a:pt x="58" y="72"/>
                    <a:pt x="45" y="72"/>
                    <a:pt x="45" y="64"/>
                  </a:cubicBezTo>
                  <a:cubicBezTo>
                    <a:pt x="45" y="22"/>
                    <a:pt x="45" y="22"/>
                    <a:pt x="45" y="22"/>
                  </a:cubicBezTo>
                  <a:cubicBezTo>
                    <a:pt x="45" y="18"/>
                    <a:pt x="40" y="18"/>
                    <a:pt x="40" y="22"/>
                  </a:cubicBezTo>
                  <a:cubicBezTo>
                    <a:pt x="40" y="80"/>
                    <a:pt x="40" y="80"/>
                    <a:pt x="40" y="80"/>
                  </a:cubicBezTo>
                  <a:cubicBezTo>
                    <a:pt x="40" y="87"/>
                    <a:pt x="30" y="90"/>
                    <a:pt x="27" y="84"/>
                  </a:cubicBezTo>
                  <a:cubicBezTo>
                    <a:pt x="20" y="72"/>
                    <a:pt x="20" y="72"/>
                    <a:pt x="20" y="72"/>
                  </a:cubicBezTo>
                  <a:cubicBezTo>
                    <a:pt x="17" y="68"/>
                    <a:pt x="11" y="71"/>
                    <a:pt x="13" y="75"/>
                  </a:cubicBezTo>
                  <a:cubicBezTo>
                    <a:pt x="22" y="90"/>
                    <a:pt x="22" y="90"/>
                    <a:pt x="22" y="90"/>
                  </a:cubicBezTo>
                  <a:cubicBezTo>
                    <a:pt x="22" y="90"/>
                    <a:pt x="22" y="90"/>
                    <a:pt x="22" y="90"/>
                  </a:cubicBezTo>
                  <a:cubicBezTo>
                    <a:pt x="36" y="115"/>
                    <a:pt x="36" y="115"/>
                    <a:pt x="36" y="115"/>
                  </a:cubicBezTo>
                  <a:cubicBezTo>
                    <a:pt x="38" y="118"/>
                    <a:pt x="40" y="120"/>
                    <a:pt x="42" y="122"/>
                  </a:cubicBezTo>
                  <a:cubicBezTo>
                    <a:pt x="42" y="122"/>
                    <a:pt x="42" y="122"/>
                    <a:pt x="42" y="122"/>
                  </a:cubicBezTo>
                  <a:cubicBezTo>
                    <a:pt x="48" y="127"/>
                    <a:pt x="55" y="130"/>
                    <a:pt x="63" y="131"/>
                  </a:cubicBezTo>
                  <a:cubicBezTo>
                    <a:pt x="71" y="132"/>
                    <a:pt x="78" y="130"/>
                    <a:pt x="85" y="1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44" name="Google Shape;544;p33"/>
          <p:cNvGrpSpPr/>
          <p:nvPr/>
        </p:nvGrpSpPr>
        <p:grpSpPr>
          <a:xfrm>
            <a:off x="8163984" y="4181541"/>
            <a:ext cx="702733" cy="694481"/>
            <a:chOff x="8163984" y="4181541"/>
            <a:chExt cx="702733" cy="694481"/>
          </a:xfrm>
        </p:grpSpPr>
        <p:sp>
          <p:nvSpPr>
            <p:cNvPr id="545" name="Google Shape;545;p33"/>
            <p:cNvSpPr/>
            <p:nvPr/>
          </p:nvSpPr>
          <p:spPr>
            <a:xfrm>
              <a:off x="8163984" y="4181541"/>
              <a:ext cx="702733" cy="694481"/>
            </a:xfrm>
            <a:custGeom>
              <a:rect b="b" l="l" r="r" t="t"/>
              <a:pathLst>
                <a:path extrusionOk="0" h="263" w="267">
                  <a:moveTo>
                    <a:pt x="267" y="218"/>
                  </a:moveTo>
                  <a:cubicBezTo>
                    <a:pt x="267" y="243"/>
                    <a:pt x="247" y="263"/>
                    <a:pt x="222" y="263"/>
                  </a:cubicBezTo>
                  <a:cubicBezTo>
                    <a:pt x="46" y="263"/>
                    <a:pt x="46" y="263"/>
                    <a:pt x="46" y="263"/>
                  </a:cubicBezTo>
                  <a:cubicBezTo>
                    <a:pt x="21" y="263"/>
                    <a:pt x="0" y="243"/>
                    <a:pt x="0" y="218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1"/>
                    <a:pt x="21" y="0"/>
                    <a:pt x="46" y="0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47" y="0"/>
                    <a:pt x="267" y="21"/>
                    <a:pt x="267" y="46"/>
                  </a:cubicBezTo>
                  <a:lnTo>
                    <a:pt x="267" y="218"/>
                  </a:lnTo>
                  <a:close/>
                </a:path>
              </a:pathLst>
            </a:cu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46" name="Google Shape;546;p33"/>
            <p:cNvSpPr/>
            <p:nvPr/>
          </p:nvSpPr>
          <p:spPr>
            <a:xfrm>
              <a:off x="8390469" y="4361514"/>
              <a:ext cx="249767" cy="336653"/>
            </a:xfrm>
            <a:custGeom>
              <a:rect b="b" l="l" r="r" t="t"/>
              <a:pathLst>
                <a:path extrusionOk="0" h="128" w="95">
                  <a:moveTo>
                    <a:pt x="48" y="0"/>
                  </a:moveTo>
                  <a:cubicBezTo>
                    <a:pt x="56" y="0"/>
                    <a:pt x="64" y="3"/>
                    <a:pt x="70" y="9"/>
                  </a:cubicBezTo>
                  <a:cubicBezTo>
                    <a:pt x="75" y="14"/>
                    <a:pt x="79" y="22"/>
                    <a:pt x="79" y="31"/>
                  </a:cubicBezTo>
                  <a:cubicBezTo>
                    <a:pt x="79" y="59"/>
                    <a:pt x="79" y="59"/>
                    <a:pt x="79" y="59"/>
                  </a:cubicBezTo>
                  <a:cubicBezTo>
                    <a:pt x="79" y="67"/>
                    <a:pt x="75" y="75"/>
                    <a:pt x="70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64" y="86"/>
                    <a:pt x="56" y="90"/>
                    <a:pt x="48" y="90"/>
                  </a:cubicBezTo>
                  <a:cubicBezTo>
                    <a:pt x="39" y="90"/>
                    <a:pt x="31" y="86"/>
                    <a:pt x="26" y="81"/>
                  </a:cubicBezTo>
                  <a:cubicBezTo>
                    <a:pt x="26" y="81"/>
                    <a:pt x="26" y="81"/>
                    <a:pt x="26" y="81"/>
                  </a:cubicBezTo>
                  <a:cubicBezTo>
                    <a:pt x="20" y="75"/>
                    <a:pt x="17" y="67"/>
                    <a:pt x="17" y="59"/>
                  </a:cubicBezTo>
                  <a:cubicBezTo>
                    <a:pt x="17" y="31"/>
                    <a:pt x="17" y="31"/>
                    <a:pt x="17" y="31"/>
                  </a:cubicBezTo>
                  <a:cubicBezTo>
                    <a:pt x="17" y="22"/>
                    <a:pt x="20" y="14"/>
                    <a:pt x="26" y="9"/>
                  </a:cubicBezTo>
                  <a:cubicBezTo>
                    <a:pt x="31" y="3"/>
                    <a:pt x="39" y="0"/>
                    <a:pt x="48" y="0"/>
                  </a:cubicBezTo>
                  <a:close/>
                  <a:moveTo>
                    <a:pt x="27" y="42"/>
                  </a:moveTo>
                  <a:cubicBezTo>
                    <a:pt x="27" y="42"/>
                    <a:pt x="27" y="42"/>
                    <a:pt x="27" y="42"/>
                  </a:cubicBezTo>
                  <a:cubicBezTo>
                    <a:pt x="69" y="42"/>
                    <a:pt x="69" y="42"/>
                    <a:pt x="69" y="42"/>
                  </a:cubicBezTo>
                  <a:cubicBezTo>
                    <a:pt x="69" y="31"/>
                    <a:pt x="69" y="31"/>
                    <a:pt x="69" y="31"/>
                  </a:cubicBezTo>
                  <a:cubicBezTo>
                    <a:pt x="69" y="25"/>
                    <a:pt x="66" y="20"/>
                    <a:pt x="63" y="16"/>
                  </a:cubicBezTo>
                  <a:cubicBezTo>
                    <a:pt x="59" y="12"/>
                    <a:pt x="53" y="10"/>
                    <a:pt x="48" y="10"/>
                  </a:cubicBezTo>
                  <a:cubicBezTo>
                    <a:pt x="42" y="10"/>
                    <a:pt x="37" y="12"/>
                    <a:pt x="33" y="16"/>
                  </a:cubicBezTo>
                  <a:cubicBezTo>
                    <a:pt x="29" y="20"/>
                    <a:pt x="27" y="25"/>
                    <a:pt x="27" y="31"/>
                  </a:cubicBezTo>
                  <a:cubicBezTo>
                    <a:pt x="27" y="42"/>
                    <a:pt x="27" y="42"/>
                    <a:pt x="27" y="42"/>
                  </a:cubicBezTo>
                  <a:close/>
                  <a:moveTo>
                    <a:pt x="69" y="48"/>
                  </a:moveTo>
                  <a:cubicBezTo>
                    <a:pt x="69" y="48"/>
                    <a:pt x="69" y="48"/>
                    <a:pt x="69" y="48"/>
                  </a:cubicBezTo>
                  <a:cubicBezTo>
                    <a:pt x="27" y="48"/>
                    <a:pt x="27" y="48"/>
                    <a:pt x="27" y="48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7" y="65"/>
                    <a:pt x="29" y="70"/>
                    <a:pt x="33" y="74"/>
                  </a:cubicBezTo>
                  <a:cubicBezTo>
                    <a:pt x="33" y="74"/>
                    <a:pt x="33" y="74"/>
                    <a:pt x="33" y="74"/>
                  </a:cubicBezTo>
                  <a:cubicBezTo>
                    <a:pt x="37" y="78"/>
                    <a:pt x="42" y="80"/>
                    <a:pt x="48" y="80"/>
                  </a:cubicBezTo>
                  <a:cubicBezTo>
                    <a:pt x="53" y="80"/>
                    <a:pt x="59" y="78"/>
                    <a:pt x="63" y="74"/>
                  </a:cubicBezTo>
                  <a:cubicBezTo>
                    <a:pt x="66" y="70"/>
                    <a:pt x="69" y="65"/>
                    <a:pt x="69" y="59"/>
                  </a:cubicBezTo>
                  <a:cubicBezTo>
                    <a:pt x="69" y="48"/>
                    <a:pt x="69" y="48"/>
                    <a:pt x="69" y="48"/>
                  </a:cubicBezTo>
                  <a:close/>
                  <a:moveTo>
                    <a:pt x="18" y="128"/>
                  </a:moveTo>
                  <a:cubicBezTo>
                    <a:pt x="18" y="128"/>
                    <a:pt x="18" y="128"/>
                    <a:pt x="18" y="128"/>
                  </a:cubicBezTo>
                  <a:cubicBezTo>
                    <a:pt x="47" y="128"/>
                    <a:pt x="47" y="128"/>
                    <a:pt x="47" y="128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77" y="128"/>
                    <a:pt x="77" y="128"/>
                    <a:pt x="77" y="128"/>
                  </a:cubicBezTo>
                  <a:cubicBezTo>
                    <a:pt x="80" y="128"/>
                    <a:pt x="82" y="126"/>
                    <a:pt x="82" y="123"/>
                  </a:cubicBezTo>
                  <a:cubicBezTo>
                    <a:pt x="82" y="120"/>
                    <a:pt x="80" y="118"/>
                    <a:pt x="77" y="118"/>
                  </a:cubicBezTo>
                  <a:cubicBezTo>
                    <a:pt x="53" y="118"/>
                    <a:pt x="53" y="118"/>
                    <a:pt x="53" y="118"/>
                  </a:cubicBezTo>
                  <a:cubicBezTo>
                    <a:pt x="53" y="106"/>
                    <a:pt x="53" y="106"/>
                    <a:pt x="53" y="106"/>
                  </a:cubicBezTo>
                  <a:cubicBezTo>
                    <a:pt x="64" y="105"/>
                    <a:pt x="74" y="100"/>
                    <a:pt x="81" y="92"/>
                  </a:cubicBezTo>
                  <a:cubicBezTo>
                    <a:pt x="86" y="88"/>
                    <a:pt x="89" y="83"/>
                    <a:pt x="91" y="77"/>
                  </a:cubicBezTo>
                  <a:cubicBezTo>
                    <a:pt x="94" y="71"/>
                    <a:pt x="95" y="65"/>
                    <a:pt x="95" y="59"/>
                  </a:cubicBezTo>
                  <a:cubicBezTo>
                    <a:pt x="95" y="45"/>
                    <a:pt x="95" y="45"/>
                    <a:pt x="95" y="45"/>
                  </a:cubicBezTo>
                  <a:cubicBezTo>
                    <a:pt x="95" y="42"/>
                    <a:pt x="93" y="40"/>
                    <a:pt x="90" y="40"/>
                  </a:cubicBezTo>
                  <a:cubicBezTo>
                    <a:pt x="87" y="40"/>
                    <a:pt x="85" y="42"/>
                    <a:pt x="85" y="45"/>
                  </a:cubicBezTo>
                  <a:cubicBezTo>
                    <a:pt x="85" y="59"/>
                    <a:pt x="85" y="59"/>
                    <a:pt x="85" y="59"/>
                  </a:cubicBezTo>
                  <a:cubicBezTo>
                    <a:pt x="85" y="64"/>
                    <a:pt x="84" y="69"/>
                    <a:pt x="82" y="73"/>
                  </a:cubicBezTo>
                  <a:cubicBezTo>
                    <a:pt x="80" y="78"/>
                    <a:pt x="78" y="82"/>
                    <a:pt x="74" y="86"/>
                  </a:cubicBezTo>
                  <a:cubicBezTo>
                    <a:pt x="67" y="92"/>
                    <a:pt x="58" y="97"/>
                    <a:pt x="48" y="97"/>
                  </a:cubicBezTo>
                  <a:cubicBezTo>
                    <a:pt x="43" y="97"/>
                    <a:pt x="38" y="96"/>
                    <a:pt x="33" y="94"/>
                  </a:cubicBezTo>
                  <a:cubicBezTo>
                    <a:pt x="29" y="92"/>
                    <a:pt x="25" y="89"/>
                    <a:pt x="21" y="86"/>
                  </a:cubicBezTo>
                  <a:cubicBezTo>
                    <a:pt x="18" y="82"/>
                    <a:pt x="15" y="78"/>
                    <a:pt x="13" y="73"/>
                  </a:cubicBezTo>
                  <a:cubicBezTo>
                    <a:pt x="11" y="69"/>
                    <a:pt x="10" y="64"/>
                    <a:pt x="10" y="59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0" y="42"/>
                    <a:pt x="8" y="40"/>
                    <a:pt x="5" y="40"/>
                  </a:cubicBezTo>
                  <a:cubicBezTo>
                    <a:pt x="2" y="40"/>
                    <a:pt x="0" y="42"/>
                    <a:pt x="0" y="45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5"/>
                    <a:pt x="2" y="71"/>
                    <a:pt x="4" y="77"/>
                  </a:cubicBezTo>
                  <a:cubicBezTo>
                    <a:pt x="6" y="83"/>
                    <a:pt x="10" y="88"/>
                    <a:pt x="14" y="92"/>
                  </a:cubicBezTo>
                  <a:cubicBezTo>
                    <a:pt x="19" y="97"/>
                    <a:pt x="24" y="100"/>
                    <a:pt x="30" y="103"/>
                  </a:cubicBezTo>
                  <a:cubicBezTo>
                    <a:pt x="34" y="104"/>
                    <a:pt x="38" y="106"/>
                    <a:pt x="43" y="106"/>
                  </a:cubicBezTo>
                  <a:cubicBezTo>
                    <a:pt x="43" y="118"/>
                    <a:pt x="43" y="118"/>
                    <a:pt x="43" y="118"/>
                  </a:cubicBezTo>
                  <a:cubicBezTo>
                    <a:pt x="18" y="118"/>
                    <a:pt x="18" y="118"/>
                    <a:pt x="18" y="118"/>
                  </a:cubicBezTo>
                  <a:cubicBezTo>
                    <a:pt x="16" y="118"/>
                    <a:pt x="14" y="120"/>
                    <a:pt x="14" y="123"/>
                  </a:cubicBezTo>
                  <a:cubicBezTo>
                    <a:pt x="14" y="126"/>
                    <a:pt x="16" y="128"/>
                    <a:pt x="18" y="1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47" name="Google Shape;547;p33"/>
          <p:cNvGrpSpPr/>
          <p:nvPr/>
        </p:nvGrpSpPr>
        <p:grpSpPr>
          <a:xfrm>
            <a:off x="3325284" y="3084770"/>
            <a:ext cx="702733" cy="692364"/>
            <a:chOff x="3325284" y="3084770"/>
            <a:chExt cx="702733" cy="692364"/>
          </a:xfrm>
        </p:grpSpPr>
        <p:sp>
          <p:nvSpPr>
            <p:cNvPr id="548" name="Google Shape;548;p33"/>
            <p:cNvSpPr/>
            <p:nvPr/>
          </p:nvSpPr>
          <p:spPr>
            <a:xfrm>
              <a:off x="3325284" y="3084770"/>
              <a:ext cx="702733" cy="692364"/>
            </a:xfrm>
            <a:custGeom>
              <a:rect b="b" l="l" r="r" t="t"/>
              <a:pathLst>
                <a:path extrusionOk="0" h="263" w="267">
                  <a:moveTo>
                    <a:pt x="0" y="218"/>
                  </a:moveTo>
                  <a:cubicBezTo>
                    <a:pt x="0" y="243"/>
                    <a:pt x="21" y="263"/>
                    <a:pt x="46" y="263"/>
                  </a:cubicBezTo>
                  <a:cubicBezTo>
                    <a:pt x="222" y="263"/>
                    <a:pt x="222" y="263"/>
                    <a:pt x="222" y="263"/>
                  </a:cubicBezTo>
                  <a:cubicBezTo>
                    <a:pt x="247" y="263"/>
                    <a:pt x="267" y="243"/>
                    <a:pt x="267" y="218"/>
                  </a:cubicBezTo>
                  <a:cubicBezTo>
                    <a:pt x="267" y="46"/>
                    <a:pt x="267" y="46"/>
                    <a:pt x="267" y="46"/>
                  </a:cubicBezTo>
                  <a:cubicBezTo>
                    <a:pt x="267" y="21"/>
                    <a:pt x="247" y="0"/>
                    <a:pt x="222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21" y="0"/>
                    <a:pt x="0" y="21"/>
                    <a:pt x="0" y="46"/>
                  </a:cubicBezTo>
                  <a:lnTo>
                    <a:pt x="0" y="218"/>
                  </a:lnTo>
                  <a:close/>
                </a:path>
              </a:pathLst>
            </a:custGeom>
            <a:solidFill>
              <a:srgbClr val="099900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49" name="Google Shape;549;p33"/>
            <p:cNvSpPr/>
            <p:nvPr/>
          </p:nvSpPr>
          <p:spPr>
            <a:xfrm>
              <a:off x="3530602" y="3262624"/>
              <a:ext cx="294217" cy="338771"/>
            </a:xfrm>
            <a:custGeom>
              <a:rect b="b" l="l" r="r" t="t"/>
              <a:pathLst>
                <a:path extrusionOk="0" h="128" w="112">
                  <a:moveTo>
                    <a:pt x="84" y="92"/>
                  </a:moveTo>
                  <a:cubicBezTo>
                    <a:pt x="27" y="92"/>
                    <a:pt x="27" y="92"/>
                    <a:pt x="27" y="92"/>
                  </a:cubicBezTo>
                  <a:cubicBezTo>
                    <a:pt x="25" y="92"/>
                    <a:pt x="24" y="93"/>
                    <a:pt x="24" y="95"/>
                  </a:cubicBezTo>
                  <a:cubicBezTo>
                    <a:pt x="24" y="96"/>
                    <a:pt x="25" y="98"/>
                    <a:pt x="27" y="98"/>
                  </a:cubicBezTo>
                  <a:cubicBezTo>
                    <a:pt x="84" y="98"/>
                    <a:pt x="84" y="98"/>
                    <a:pt x="84" y="98"/>
                  </a:cubicBezTo>
                  <a:cubicBezTo>
                    <a:pt x="86" y="98"/>
                    <a:pt x="87" y="96"/>
                    <a:pt x="87" y="95"/>
                  </a:cubicBezTo>
                  <a:cubicBezTo>
                    <a:pt x="87" y="93"/>
                    <a:pt x="86" y="92"/>
                    <a:pt x="84" y="92"/>
                  </a:cubicBezTo>
                  <a:close/>
                  <a:moveTo>
                    <a:pt x="24" y="53"/>
                  </a:moveTo>
                  <a:cubicBezTo>
                    <a:pt x="24" y="53"/>
                    <a:pt x="24" y="53"/>
                    <a:pt x="24" y="53"/>
                  </a:cubicBezTo>
                  <a:cubicBezTo>
                    <a:pt x="24" y="55"/>
                    <a:pt x="25" y="56"/>
                    <a:pt x="27" y="56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6" y="56"/>
                    <a:pt x="87" y="55"/>
                    <a:pt x="87" y="53"/>
                  </a:cubicBezTo>
                  <a:cubicBezTo>
                    <a:pt x="87" y="52"/>
                    <a:pt x="86" y="50"/>
                    <a:pt x="84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5" y="50"/>
                    <a:pt x="24" y="52"/>
                    <a:pt x="24" y="53"/>
                  </a:cubicBezTo>
                  <a:close/>
                  <a:moveTo>
                    <a:pt x="110" y="37"/>
                  </a:moveTo>
                  <a:cubicBezTo>
                    <a:pt x="110" y="37"/>
                    <a:pt x="110" y="37"/>
                    <a:pt x="110" y="37"/>
                  </a:cubicBezTo>
                  <a:cubicBezTo>
                    <a:pt x="75" y="1"/>
                    <a:pt x="75" y="1"/>
                    <a:pt x="75" y="1"/>
                  </a:cubicBezTo>
                  <a:cubicBezTo>
                    <a:pt x="74" y="0"/>
                    <a:pt x="73" y="0"/>
                    <a:pt x="71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9" y="0"/>
                    <a:pt x="6" y="1"/>
                    <a:pt x="3" y="4"/>
                  </a:cubicBezTo>
                  <a:cubicBezTo>
                    <a:pt x="1" y="6"/>
                    <a:pt x="0" y="9"/>
                    <a:pt x="0" y="13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118"/>
                    <a:pt x="1" y="122"/>
                    <a:pt x="3" y="124"/>
                  </a:cubicBezTo>
                  <a:cubicBezTo>
                    <a:pt x="4" y="124"/>
                    <a:pt x="4" y="124"/>
                    <a:pt x="4" y="124"/>
                  </a:cubicBezTo>
                  <a:cubicBezTo>
                    <a:pt x="6" y="126"/>
                    <a:pt x="9" y="128"/>
                    <a:pt x="13" y="128"/>
                  </a:cubicBezTo>
                  <a:cubicBezTo>
                    <a:pt x="99" y="128"/>
                    <a:pt x="99" y="128"/>
                    <a:pt x="99" y="128"/>
                  </a:cubicBezTo>
                  <a:cubicBezTo>
                    <a:pt x="102" y="128"/>
                    <a:pt x="105" y="126"/>
                    <a:pt x="108" y="124"/>
                  </a:cubicBezTo>
                  <a:cubicBezTo>
                    <a:pt x="108" y="124"/>
                    <a:pt x="108" y="124"/>
                    <a:pt x="108" y="124"/>
                  </a:cubicBezTo>
                  <a:cubicBezTo>
                    <a:pt x="110" y="122"/>
                    <a:pt x="112" y="118"/>
                    <a:pt x="112" y="115"/>
                  </a:cubicBezTo>
                  <a:cubicBezTo>
                    <a:pt x="112" y="40"/>
                    <a:pt x="112" y="40"/>
                    <a:pt x="112" y="40"/>
                  </a:cubicBezTo>
                  <a:cubicBezTo>
                    <a:pt x="112" y="39"/>
                    <a:pt x="111" y="38"/>
                    <a:pt x="110" y="37"/>
                  </a:cubicBezTo>
                  <a:close/>
                  <a:moveTo>
                    <a:pt x="74" y="15"/>
                  </a:moveTo>
                  <a:cubicBezTo>
                    <a:pt x="74" y="15"/>
                    <a:pt x="74" y="15"/>
                    <a:pt x="74" y="15"/>
                  </a:cubicBezTo>
                  <a:cubicBezTo>
                    <a:pt x="97" y="37"/>
                    <a:pt x="97" y="37"/>
                    <a:pt x="97" y="37"/>
                  </a:cubicBezTo>
                  <a:cubicBezTo>
                    <a:pt x="79" y="37"/>
                    <a:pt x="79" y="37"/>
                    <a:pt x="79" y="37"/>
                  </a:cubicBezTo>
                  <a:cubicBezTo>
                    <a:pt x="78" y="37"/>
                    <a:pt x="77" y="37"/>
                    <a:pt x="76" y="36"/>
                  </a:cubicBezTo>
                  <a:cubicBezTo>
                    <a:pt x="76" y="36"/>
                    <a:pt x="76" y="36"/>
                    <a:pt x="76" y="36"/>
                  </a:cubicBezTo>
                  <a:cubicBezTo>
                    <a:pt x="75" y="35"/>
                    <a:pt x="74" y="33"/>
                    <a:pt x="74" y="32"/>
                  </a:cubicBezTo>
                  <a:cubicBezTo>
                    <a:pt x="74" y="15"/>
                    <a:pt x="74" y="15"/>
                    <a:pt x="74" y="15"/>
                  </a:cubicBezTo>
                  <a:close/>
                  <a:moveTo>
                    <a:pt x="102" y="115"/>
                  </a:moveTo>
                  <a:cubicBezTo>
                    <a:pt x="102" y="115"/>
                    <a:pt x="102" y="115"/>
                    <a:pt x="102" y="115"/>
                  </a:cubicBezTo>
                  <a:cubicBezTo>
                    <a:pt x="102" y="116"/>
                    <a:pt x="101" y="116"/>
                    <a:pt x="101" y="117"/>
                  </a:cubicBezTo>
                  <a:cubicBezTo>
                    <a:pt x="101" y="117"/>
                    <a:pt x="101" y="117"/>
                    <a:pt x="101" y="117"/>
                  </a:cubicBezTo>
                  <a:cubicBezTo>
                    <a:pt x="100" y="118"/>
                    <a:pt x="99" y="118"/>
                    <a:pt x="99" y="118"/>
                  </a:cubicBezTo>
                  <a:cubicBezTo>
                    <a:pt x="13" y="118"/>
                    <a:pt x="13" y="118"/>
                    <a:pt x="13" y="118"/>
                  </a:cubicBezTo>
                  <a:cubicBezTo>
                    <a:pt x="12" y="118"/>
                    <a:pt x="11" y="118"/>
                    <a:pt x="10" y="117"/>
                  </a:cubicBezTo>
                  <a:cubicBezTo>
                    <a:pt x="10" y="116"/>
                    <a:pt x="9" y="116"/>
                    <a:pt x="9" y="115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10" y="11"/>
                    <a:pt x="10" y="11"/>
                  </a:cubicBezTo>
                  <a:cubicBezTo>
                    <a:pt x="11" y="10"/>
                    <a:pt x="12" y="10"/>
                    <a:pt x="13" y="10"/>
                  </a:cubicBezTo>
                  <a:cubicBezTo>
                    <a:pt x="68" y="10"/>
                    <a:pt x="68" y="10"/>
                    <a:pt x="68" y="10"/>
                  </a:cubicBezTo>
                  <a:cubicBezTo>
                    <a:pt x="68" y="32"/>
                    <a:pt x="68" y="32"/>
                    <a:pt x="68" y="32"/>
                  </a:cubicBezTo>
                  <a:cubicBezTo>
                    <a:pt x="68" y="35"/>
                    <a:pt x="69" y="38"/>
                    <a:pt x="71" y="40"/>
                  </a:cubicBezTo>
                  <a:cubicBezTo>
                    <a:pt x="72" y="40"/>
                    <a:pt x="72" y="40"/>
                    <a:pt x="72" y="40"/>
                  </a:cubicBezTo>
                  <a:cubicBezTo>
                    <a:pt x="73" y="42"/>
                    <a:pt x="76" y="43"/>
                    <a:pt x="79" y="43"/>
                  </a:cubicBezTo>
                  <a:cubicBezTo>
                    <a:pt x="102" y="43"/>
                    <a:pt x="102" y="43"/>
                    <a:pt x="102" y="43"/>
                  </a:cubicBezTo>
                  <a:cubicBezTo>
                    <a:pt x="102" y="115"/>
                    <a:pt x="102" y="115"/>
                    <a:pt x="102" y="115"/>
                  </a:cubicBezTo>
                  <a:close/>
                  <a:moveTo>
                    <a:pt x="84" y="71"/>
                  </a:moveTo>
                  <a:cubicBezTo>
                    <a:pt x="84" y="71"/>
                    <a:pt x="84" y="71"/>
                    <a:pt x="84" y="71"/>
                  </a:cubicBezTo>
                  <a:cubicBezTo>
                    <a:pt x="27" y="71"/>
                    <a:pt x="27" y="71"/>
                    <a:pt x="27" y="71"/>
                  </a:cubicBezTo>
                  <a:cubicBezTo>
                    <a:pt x="25" y="71"/>
                    <a:pt x="24" y="72"/>
                    <a:pt x="24" y="74"/>
                  </a:cubicBezTo>
                  <a:cubicBezTo>
                    <a:pt x="24" y="76"/>
                    <a:pt x="25" y="77"/>
                    <a:pt x="27" y="77"/>
                  </a:cubicBezTo>
                  <a:cubicBezTo>
                    <a:pt x="84" y="77"/>
                    <a:pt x="84" y="77"/>
                    <a:pt x="84" y="77"/>
                  </a:cubicBezTo>
                  <a:cubicBezTo>
                    <a:pt x="86" y="77"/>
                    <a:pt x="87" y="76"/>
                    <a:pt x="87" y="74"/>
                  </a:cubicBezTo>
                  <a:cubicBezTo>
                    <a:pt x="87" y="72"/>
                    <a:pt x="86" y="71"/>
                    <a:pt x="84" y="7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50" name="Google Shape;550;p33"/>
          <p:cNvGrpSpPr/>
          <p:nvPr/>
        </p:nvGrpSpPr>
        <p:grpSpPr>
          <a:xfrm>
            <a:off x="3325284" y="4181541"/>
            <a:ext cx="702733" cy="694481"/>
            <a:chOff x="3325284" y="4181541"/>
            <a:chExt cx="702733" cy="694481"/>
          </a:xfrm>
        </p:grpSpPr>
        <p:sp>
          <p:nvSpPr>
            <p:cNvPr id="551" name="Google Shape;551;p33"/>
            <p:cNvSpPr/>
            <p:nvPr/>
          </p:nvSpPr>
          <p:spPr>
            <a:xfrm>
              <a:off x="3325284" y="4181541"/>
              <a:ext cx="702733" cy="694481"/>
            </a:xfrm>
            <a:custGeom>
              <a:rect b="b" l="l" r="r" t="t"/>
              <a:pathLst>
                <a:path extrusionOk="0" h="263" w="267">
                  <a:moveTo>
                    <a:pt x="0" y="218"/>
                  </a:moveTo>
                  <a:cubicBezTo>
                    <a:pt x="0" y="243"/>
                    <a:pt x="21" y="263"/>
                    <a:pt x="46" y="263"/>
                  </a:cubicBezTo>
                  <a:cubicBezTo>
                    <a:pt x="222" y="263"/>
                    <a:pt x="222" y="263"/>
                    <a:pt x="222" y="263"/>
                  </a:cubicBezTo>
                  <a:cubicBezTo>
                    <a:pt x="247" y="263"/>
                    <a:pt x="267" y="243"/>
                    <a:pt x="267" y="218"/>
                  </a:cubicBezTo>
                  <a:cubicBezTo>
                    <a:pt x="267" y="46"/>
                    <a:pt x="267" y="46"/>
                    <a:pt x="267" y="46"/>
                  </a:cubicBezTo>
                  <a:cubicBezTo>
                    <a:pt x="267" y="21"/>
                    <a:pt x="247" y="0"/>
                    <a:pt x="222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21" y="0"/>
                    <a:pt x="0" y="21"/>
                    <a:pt x="0" y="46"/>
                  </a:cubicBezTo>
                  <a:lnTo>
                    <a:pt x="0" y="218"/>
                  </a:lnTo>
                  <a:close/>
                </a:path>
              </a:pathLst>
            </a:cu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52" name="Google Shape;552;p33"/>
            <p:cNvSpPr/>
            <p:nvPr/>
          </p:nvSpPr>
          <p:spPr>
            <a:xfrm>
              <a:off x="3539069" y="4363631"/>
              <a:ext cx="277284" cy="330301"/>
            </a:xfrm>
            <a:custGeom>
              <a:rect b="b" l="l" r="r" t="t"/>
              <a:pathLst>
                <a:path extrusionOk="0" h="125" w="105">
                  <a:moveTo>
                    <a:pt x="89" y="2"/>
                  </a:moveTo>
                  <a:cubicBezTo>
                    <a:pt x="90" y="0"/>
                    <a:pt x="92" y="0"/>
                    <a:pt x="93" y="2"/>
                  </a:cubicBezTo>
                  <a:cubicBezTo>
                    <a:pt x="94" y="3"/>
                    <a:pt x="94" y="5"/>
                    <a:pt x="93" y="6"/>
                  </a:cubicBezTo>
                  <a:cubicBezTo>
                    <a:pt x="90" y="9"/>
                    <a:pt x="90" y="9"/>
                    <a:pt x="90" y="9"/>
                  </a:cubicBezTo>
                  <a:cubicBezTo>
                    <a:pt x="95" y="14"/>
                    <a:pt x="98" y="19"/>
                    <a:pt x="101" y="25"/>
                  </a:cubicBezTo>
                  <a:cubicBezTo>
                    <a:pt x="104" y="32"/>
                    <a:pt x="105" y="40"/>
                    <a:pt x="105" y="47"/>
                  </a:cubicBezTo>
                  <a:cubicBezTo>
                    <a:pt x="105" y="55"/>
                    <a:pt x="104" y="63"/>
                    <a:pt x="101" y="70"/>
                  </a:cubicBezTo>
                  <a:cubicBezTo>
                    <a:pt x="98" y="77"/>
                    <a:pt x="94" y="83"/>
                    <a:pt x="88" y="89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3" y="94"/>
                    <a:pt x="76" y="98"/>
                    <a:pt x="69" y="101"/>
                  </a:cubicBezTo>
                  <a:cubicBezTo>
                    <a:pt x="69" y="101"/>
                    <a:pt x="69" y="101"/>
                    <a:pt x="69" y="101"/>
                  </a:cubicBezTo>
                  <a:cubicBezTo>
                    <a:pt x="64" y="103"/>
                    <a:pt x="58" y="105"/>
                    <a:pt x="52" y="105"/>
                  </a:cubicBezTo>
                  <a:cubicBezTo>
                    <a:pt x="52" y="106"/>
                    <a:pt x="52" y="106"/>
                    <a:pt x="52" y="106"/>
                  </a:cubicBezTo>
                  <a:cubicBezTo>
                    <a:pt x="52" y="115"/>
                    <a:pt x="52" y="115"/>
                    <a:pt x="52" y="115"/>
                  </a:cubicBezTo>
                  <a:cubicBezTo>
                    <a:pt x="71" y="115"/>
                    <a:pt x="71" y="115"/>
                    <a:pt x="71" y="115"/>
                  </a:cubicBezTo>
                  <a:cubicBezTo>
                    <a:pt x="74" y="115"/>
                    <a:pt x="76" y="117"/>
                    <a:pt x="76" y="120"/>
                  </a:cubicBezTo>
                  <a:cubicBezTo>
                    <a:pt x="76" y="123"/>
                    <a:pt x="74" y="125"/>
                    <a:pt x="71" y="125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23" y="125"/>
                    <a:pt x="23" y="125"/>
                    <a:pt x="23" y="125"/>
                  </a:cubicBezTo>
                  <a:cubicBezTo>
                    <a:pt x="21" y="125"/>
                    <a:pt x="19" y="123"/>
                    <a:pt x="19" y="120"/>
                  </a:cubicBezTo>
                  <a:cubicBezTo>
                    <a:pt x="19" y="117"/>
                    <a:pt x="21" y="115"/>
                    <a:pt x="23" y="115"/>
                  </a:cubicBezTo>
                  <a:cubicBezTo>
                    <a:pt x="42" y="115"/>
                    <a:pt x="42" y="115"/>
                    <a:pt x="42" y="115"/>
                  </a:cubicBezTo>
                  <a:cubicBezTo>
                    <a:pt x="42" y="106"/>
                    <a:pt x="42" y="106"/>
                    <a:pt x="42" y="106"/>
                  </a:cubicBezTo>
                  <a:cubicBezTo>
                    <a:pt x="42" y="106"/>
                    <a:pt x="42" y="106"/>
                    <a:pt x="42" y="105"/>
                  </a:cubicBezTo>
                  <a:cubicBezTo>
                    <a:pt x="36" y="105"/>
                    <a:pt x="30" y="103"/>
                    <a:pt x="25" y="101"/>
                  </a:cubicBezTo>
                  <a:cubicBezTo>
                    <a:pt x="19" y="99"/>
                    <a:pt x="13" y="95"/>
                    <a:pt x="8" y="91"/>
                  </a:cubicBezTo>
                  <a:cubicBezTo>
                    <a:pt x="5" y="94"/>
                    <a:pt x="5" y="94"/>
                    <a:pt x="5" y="94"/>
                  </a:cubicBezTo>
                  <a:cubicBezTo>
                    <a:pt x="4" y="95"/>
                    <a:pt x="2" y="95"/>
                    <a:pt x="1" y="94"/>
                  </a:cubicBezTo>
                  <a:cubicBezTo>
                    <a:pt x="0" y="92"/>
                    <a:pt x="0" y="91"/>
                    <a:pt x="1" y="89"/>
                  </a:cubicBezTo>
                  <a:cubicBezTo>
                    <a:pt x="12" y="79"/>
                    <a:pt x="12" y="79"/>
                    <a:pt x="12" y="79"/>
                  </a:cubicBezTo>
                  <a:cubicBezTo>
                    <a:pt x="5" y="70"/>
                    <a:pt x="0" y="60"/>
                    <a:pt x="0" y="47"/>
                  </a:cubicBezTo>
                  <a:cubicBezTo>
                    <a:pt x="0" y="35"/>
                    <a:pt x="5" y="23"/>
                    <a:pt x="14" y="14"/>
                  </a:cubicBezTo>
                  <a:cubicBezTo>
                    <a:pt x="23" y="6"/>
                    <a:pt x="34" y="0"/>
                    <a:pt x="47" y="0"/>
                  </a:cubicBezTo>
                  <a:cubicBezTo>
                    <a:pt x="59" y="0"/>
                    <a:pt x="70" y="5"/>
                    <a:pt x="78" y="12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89" y="2"/>
                    <a:pt x="89" y="2"/>
                    <a:pt x="89" y="2"/>
                  </a:cubicBezTo>
                  <a:close/>
                  <a:moveTo>
                    <a:pt x="86" y="13"/>
                  </a:moveTo>
                  <a:cubicBezTo>
                    <a:pt x="86" y="13"/>
                    <a:pt x="86" y="13"/>
                    <a:pt x="86" y="13"/>
                  </a:cubicBezTo>
                  <a:cubicBezTo>
                    <a:pt x="82" y="16"/>
                    <a:pt x="82" y="16"/>
                    <a:pt x="82" y="16"/>
                  </a:cubicBezTo>
                  <a:cubicBezTo>
                    <a:pt x="90" y="25"/>
                    <a:pt x="94" y="36"/>
                    <a:pt x="94" y="47"/>
                  </a:cubicBezTo>
                  <a:cubicBezTo>
                    <a:pt x="94" y="61"/>
                    <a:pt x="89" y="72"/>
                    <a:pt x="80" y="81"/>
                  </a:cubicBezTo>
                  <a:cubicBezTo>
                    <a:pt x="80" y="81"/>
                    <a:pt x="80" y="81"/>
                    <a:pt x="80" y="81"/>
                  </a:cubicBezTo>
                  <a:cubicBezTo>
                    <a:pt x="72" y="89"/>
                    <a:pt x="60" y="95"/>
                    <a:pt x="47" y="95"/>
                  </a:cubicBezTo>
                  <a:cubicBezTo>
                    <a:pt x="35" y="95"/>
                    <a:pt x="24" y="90"/>
                    <a:pt x="16" y="83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7" y="90"/>
                    <a:pt x="22" y="93"/>
                    <a:pt x="27" y="96"/>
                  </a:cubicBezTo>
                  <a:cubicBezTo>
                    <a:pt x="33" y="98"/>
                    <a:pt x="40" y="100"/>
                    <a:pt x="47" y="100"/>
                  </a:cubicBezTo>
                  <a:cubicBezTo>
                    <a:pt x="54" y="100"/>
                    <a:pt x="61" y="98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73" y="93"/>
                    <a:pt x="79" y="89"/>
                    <a:pt x="84" y="84"/>
                  </a:cubicBezTo>
                  <a:cubicBezTo>
                    <a:pt x="84" y="84"/>
                    <a:pt x="84" y="84"/>
                    <a:pt x="84" y="84"/>
                  </a:cubicBezTo>
                  <a:cubicBezTo>
                    <a:pt x="84" y="84"/>
                    <a:pt x="84" y="84"/>
                    <a:pt x="84" y="84"/>
                  </a:cubicBezTo>
                  <a:cubicBezTo>
                    <a:pt x="89" y="80"/>
                    <a:pt x="93" y="74"/>
                    <a:pt x="95" y="67"/>
                  </a:cubicBezTo>
                  <a:cubicBezTo>
                    <a:pt x="98" y="61"/>
                    <a:pt x="99" y="55"/>
                    <a:pt x="99" y="47"/>
                  </a:cubicBezTo>
                  <a:cubicBezTo>
                    <a:pt x="99" y="40"/>
                    <a:pt x="98" y="34"/>
                    <a:pt x="95" y="28"/>
                  </a:cubicBezTo>
                  <a:cubicBezTo>
                    <a:pt x="93" y="22"/>
                    <a:pt x="90" y="17"/>
                    <a:pt x="86" y="13"/>
                  </a:cubicBezTo>
                  <a:close/>
                  <a:moveTo>
                    <a:pt x="74" y="21"/>
                  </a:moveTo>
                  <a:cubicBezTo>
                    <a:pt x="74" y="21"/>
                    <a:pt x="74" y="21"/>
                    <a:pt x="74" y="21"/>
                  </a:cubicBezTo>
                  <a:cubicBezTo>
                    <a:pt x="67" y="15"/>
                    <a:pt x="58" y="10"/>
                    <a:pt x="47" y="10"/>
                  </a:cubicBezTo>
                  <a:cubicBezTo>
                    <a:pt x="37" y="10"/>
                    <a:pt x="28" y="15"/>
                    <a:pt x="21" y="21"/>
                  </a:cubicBezTo>
                  <a:cubicBezTo>
                    <a:pt x="14" y="28"/>
                    <a:pt x="10" y="37"/>
                    <a:pt x="10" y="47"/>
                  </a:cubicBezTo>
                  <a:cubicBezTo>
                    <a:pt x="10" y="58"/>
                    <a:pt x="14" y="67"/>
                    <a:pt x="21" y="74"/>
                  </a:cubicBezTo>
                  <a:cubicBezTo>
                    <a:pt x="28" y="81"/>
                    <a:pt x="37" y="85"/>
                    <a:pt x="47" y="85"/>
                  </a:cubicBezTo>
                  <a:cubicBezTo>
                    <a:pt x="57" y="85"/>
                    <a:pt x="67" y="81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80" y="67"/>
                    <a:pt x="84" y="58"/>
                    <a:pt x="84" y="47"/>
                  </a:cubicBezTo>
                  <a:cubicBezTo>
                    <a:pt x="84" y="37"/>
                    <a:pt x="80" y="28"/>
                    <a:pt x="74" y="21"/>
                  </a:cubicBezTo>
                  <a:cubicBezTo>
                    <a:pt x="74" y="21"/>
                    <a:pt x="74" y="21"/>
                    <a:pt x="74" y="21"/>
                  </a:cubicBezTo>
                  <a:close/>
                  <a:moveTo>
                    <a:pt x="80" y="81"/>
                  </a:moveTo>
                  <a:cubicBezTo>
                    <a:pt x="80" y="81"/>
                    <a:pt x="80" y="81"/>
                    <a:pt x="80" y="81"/>
                  </a:cubicBezTo>
                  <a:cubicBezTo>
                    <a:pt x="78" y="83"/>
                    <a:pt x="75" y="83"/>
                    <a:pt x="74" y="81"/>
                  </a:cubicBezTo>
                  <a:cubicBezTo>
                    <a:pt x="80" y="81"/>
                    <a:pt x="80" y="81"/>
                    <a:pt x="80" y="8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53" name="Google Shape;553;p33"/>
          <p:cNvGrpSpPr/>
          <p:nvPr/>
        </p:nvGrpSpPr>
        <p:grpSpPr>
          <a:xfrm>
            <a:off x="4318000" y="3817362"/>
            <a:ext cx="3556000" cy="2396807"/>
            <a:chOff x="4318000" y="3817362"/>
            <a:chExt cx="3556000" cy="2396807"/>
          </a:xfrm>
        </p:grpSpPr>
        <p:sp>
          <p:nvSpPr>
            <p:cNvPr id="554" name="Google Shape;554;p33"/>
            <p:cNvSpPr/>
            <p:nvPr/>
          </p:nvSpPr>
          <p:spPr>
            <a:xfrm flipH="1" rot="10800000">
              <a:off x="4318000" y="6109676"/>
              <a:ext cx="3556000" cy="104493"/>
            </a:xfrm>
            <a:prstGeom prst="ellipse">
              <a:avLst/>
            </a:prstGeom>
            <a:gradFill>
              <a:gsLst>
                <a:gs pos="0">
                  <a:srgbClr val="7F7F7F"/>
                </a:gs>
                <a:gs pos="100000">
                  <a:srgbClr val="F8F8F8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555" name="Google Shape;555;p33"/>
            <p:cNvGrpSpPr/>
            <p:nvPr/>
          </p:nvGrpSpPr>
          <p:grpSpPr>
            <a:xfrm>
              <a:off x="4631304" y="3817362"/>
              <a:ext cx="2932003" cy="2364153"/>
              <a:chOff x="4631304" y="3817362"/>
              <a:chExt cx="2932003" cy="2364153"/>
            </a:xfrm>
          </p:grpSpPr>
          <p:pic>
            <p:nvPicPr>
              <p:cNvPr descr="apple icons" id="556" name="Google Shape;556;p33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4631304" y="3817362"/>
                <a:ext cx="2932003" cy="236415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557" name="Google Shape;557;p33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4744867" y="3938105"/>
                <a:ext cx="2704876" cy="1613130"/>
              </a:xfrm>
              <a:custGeom>
                <a:rect b="b" l="l" r="r" t="t"/>
                <a:pathLst>
                  <a:path extrusionOk="0" h="1613130" w="2704876">
                    <a:moveTo>
                      <a:pt x="0" y="0"/>
                    </a:moveTo>
                    <a:lnTo>
                      <a:pt x="2704876" y="0"/>
                    </a:lnTo>
                    <a:lnTo>
                      <a:pt x="2704876" y="1613130"/>
                    </a:lnTo>
                    <a:lnTo>
                      <a:pt x="0" y="161313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</p:pic>
        </p:grpSp>
      </p:grpSp>
      <p:grpSp>
        <p:nvGrpSpPr>
          <p:cNvPr id="558" name="Google Shape;558;p33"/>
          <p:cNvGrpSpPr/>
          <p:nvPr/>
        </p:nvGrpSpPr>
        <p:grpSpPr>
          <a:xfrm>
            <a:off x="8967703" y="1985881"/>
            <a:ext cx="2520060" cy="780191"/>
            <a:chOff x="5255257" y="744390"/>
            <a:chExt cx="2520060" cy="780191"/>
          </a:xfrm>
        </p:grpSpPr>
        <p:sp>
          <p:nvSpPr>
            <p:cNvPr id="559" name="Google Shape;559;p33"/>
            <p:cNvSpPr txBox="1"/>
            <p:nvPr/>
          </p:nvSpPr>
          <p:spPr>
            <a:xfrm>
              <a:off x="5255257" y="1062916"/>
              <a:ext cx="2520060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Go ahead and replace it with your own text.</a:t>
              </a:r>
              <a:endParaRPr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60" name="Google Shape;560;p33"/>
            <p:cNvSpPr/>
            <p:nvPr/>
          </p:nvSpPr>
          <p:spPr>
            <a:xfrm>
              <a:off x="5255257" y="744390"/>
              <a:ext cx="129650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61" name="Google Shape;561;p33"/>
          <p:cNvGrpSpPr/>
          <p:nvPr/>
        </p:nvGrpSpPr>
        <p:grpSpPr>
          <a:xfrm>
            <a:off x="8967703" y="3084770"/>
            <a:ext cx="2520060" cy="780191"/>
            <a:chOff x="5255257" y="744390"/>
            <a:chExt cx="2520060" cy="780191"/>
          </a:xfrm>
        </p:grpSpPr>
        <p:sp>
          <p:nvSpPr>
            <p:cNvPr id="562" name="Google Shape;562;p33"/>
            <p:cNvSpPr txBox="1"/>
            <p:nvPr/>
          </p:nvSpPr>
          <p:spPr>
            <a:xfrm>
              <a:off x="5255257" y="1062916"/>
              <a:ext cx="2520060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Go ahead and replace it with your own text.</a:t>
              </a:r>
              <a:endParaRPr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63" name="Google Shape;563;p33"/>
            <p:cNvSpPr/>
            <p:nvPr/>
          </p:nvSpPr>
          <p:spPr>
            <a:xfrm>
              <a:off x="5255257" y="744390"/>
              <a:ext cx="129650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64" name="Google Shape;564;p33"/>
          <p:cNvGrpSpPr/>
          <p:nvPr/>
        </p:nvGrpSpPr>
        <p:grpSpPr>
          <a:xfrm>
            <a:off x="8967703" y="4181541"/>
            <a:ext cx="2520060" cy="780191"/>
            <a:chOff x="5255257" y="744390"/>
            <a:chExt cx="2520060" cy="780191"/>
          </a:xfrm>
        </p:grpSpPr>
        <p:sp>
          <p:nvSpPr>
            <p:cNvPr id="565" name="Google Shape;565;p33"/>
            <p:cNvSpPr txBox="1"/>
            <p:nvPr/>
          </p:nvSpPr>
          <p:spPr>
            <a:xfrm>
              <a:off x="5255257" y="1062916"/>
              <a:ext cx="2520060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Go ahead and replace it with your own text.</a:t>
              </a:r>
              <a:endParaRPr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66" name="Google Shape;566;p33"/>
            <p:cNvSpPr/>
            <p:nvPr/>
          </p:nvSpPr>
          <p:spPr>
            <a:xfrm>
              <a:off x="5255257" y="744390"/>
              <a:ext cx="129650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67" name="Google Shape;567;p33"/>
          <p:cNvGrpSpPr/>
          <p:nvPr/>
        </p:nvGrpSpPr>
        <p:grpSpPr>
          <a:xfrm flipH="1">
            <a:off x="635891" y="1985881"/>
            <a:ext cx="2520060" cy="780191"/>
            <a:chOff x="5255257" y="744390"/>
            <a:chExt cx="2520060" cy="780191"/>
          </a:xfrm>
        </p:grpSpPr>
        <p:sp>
          <p:nvSpPr>
            <p:cNvPr id="568" name="Google Shape;568;p33"/>
            <p:cNvSpPr txBox="1"/>
            <p:nvPr/>
          </p:nvSpPr>
          <p:spPr>
            <a:xfrm>
              <a:off x="5255257" y="1062916"/>
              <a:ext cx="2520060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Go ahead and replace it with your own text.</a:t>
              </a:r>
              <a:endParaRPr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69" name="Google Shape;569;p33"/>
            <p:cNvSpPr/>
            <p:nvPr/>
          </p:nvSpPr>
          <p:spPr>
            <a:xfrm>
              <a:off x="5255257" y="744390"/>
              <a:ext cx="129650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70" name="Google Shape;570;p33"/>
          <p:cNvGrpSpPr/>
          <p:nvPr/>
        </p:nvGrpSpPr>
        <p:grpSpPr>
          <a:xfrm flipH="1">
            <a:off x="635891" y="3084770"/>
            <a:ext cx="2520060" cy="780191"/>
            <a:chOff x="5255257" y="744390"/>
            <a:chExt cx="2520060" cy="780191"/>
          </a:xfrm>
        </p:grpSpPr>
        <p:sp>
          <p:nvSpPr>
            <p:cNvPr id="571" name="Google Shape;571;p33"/>
            <p:cNvSpPr txBox="1"/>
            <p:nvPr/>
          </p:nvSpPr>
          <p:spPr>
            <a:xfrm>
              <a:off x="5255257" y="1062916"/>
              <a:ext cx="2520060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Go ahead and replace it with your own text.</a:t>
              </a:r>
              <a:endParaRPr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72" name="Google Shape;572;p33"/>
            <p:cNvSpPr/>
            <p:nvPr/>
          </p:nvSpPr>
          <p:spPr>
            <a:xfrm>
              <a:off x="5255257" y="744390"/>
              <a:ext cx="129650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73" name="Google Shape;573;p33"/>
          <p:cNvGrpSpPr/>
          <p:nvPr/>
        </p:nvGrpSpPr>
        <p:grpSpPr>
          <a:xfrm flipH="1">
            <a:off x="635891" y="4181541"/>
            <a:ext cx="2520060" cy="780191"/>
            <a:chOff x="5255257" y="744390"/>
            <a:chExt cx="2520060" cy="780191"/>
          </a:xfrm>
        </p:grpSpPr>
        <p:sp>
          <p:nvSpPr>
            <p:cNvPr id="574" name="Google Shape;574;p33"/>
            <p:cNvSpPr txBox="1"/>
            <p:nvPr/>
          </p:nvSpPr>
          <p:spPr>
            <a:xfrm>
              <a:off x="5255257" y="1062916"/>
              <a:ext cx="2520060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Go ahead and replace it with your own text.</a:t>
              </a:r>
              <a:endParaRPr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75" name="Google Shape;575;p33"/>
            <p:cNvSpPr/>
            <p:nvPr/>
          </p:nvSpPr>
          <p:spPr>
            <a:xfrm>
              <a:off x="5255257" y="744390"/>
              <a:ext cx="129650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1" name="Google Shape;581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81927" y="1058228"/>
            <a:ext cx="2397125" cy="3395663"/>
          </a:xfrm>
          <a:custGeom>
            <a:rect b="b" l="l" r="r" t="t"/>
            <a:pathLst>
              <a:path extrusionOk="0" h="3395663" w="2397125">
                <a:moveTo>
                  <a:pt x="0" y="0"/>
                </a:moveTo>
                <a:lnTo>
                  <a:pt x="2397125" y="0"/>
                </a:lnTo>
                <a:lnTo>
                  <a:pt x="2397125" y="3395663"/>
                </a:lnTo>
                <a:lnTo>
                  <a:pt x="0" y="3395663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582" name="Google Shape;582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57802" y="1058228"/>
            <a:ext cx="2397125" cy="3395663"/>
          </a:xfrm>
          <a:custGeom>
            <a:rect b="b" l="l" r="r" t="t"/>
            <a:pathLst>
              <a:path extrusionOk="0" h="3395663" w="2397125">
                <a:moveTo>
                  <a:pt x="0" y="0"/>
                </a:moveTo>
                <a:lnTo>
                  <a:pt x="2397125" y="0"/>
                </a:lnTo>
                <a:lnTo>
                  <a:pt x="2397125" y="3395663"/>
                </a:lnTo>
                <a:lnTo>
                  <a:pt x="0" y="3395663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583" name="Google Shape;583;p3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633677" y="1058228"/>
            <a:ext cx="2397125" cy="3395663"/>
          </a:xfrm>
          <a:custGeom>
            <a:rect b="b" l="l" r="r" t="t"/>
            <a:pathLst>
              <a:path extrusionOk="0" h="3395663" w="2397125">
                <a:moveTo>
                  <a:pt x="0" y="0"/>
                </a:moveTo>
                <a:lnTo>
                  <a:pt x="2397125" y="0"/>
                </a:lnTo>
                <a:lnTo>
                  <a:pt x="2397125" y="3395663"/>
                </a:lnTo>
                <a:lnTo>
                  <a:pt x="0" y="3395663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584" name="Google Shape;584;p3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11140" y="1058228"/>
            <a:ext cx="2397125" cy="3395663"/>
          </a:xfrm>
          <a:custGeom>
            <a:rect b="b" l="l" r="r" t="t"/>
            <a:pathLst>
              <a:path extrusionOk="0" h="3395663" w="2397125">
                <a:moveTo>
                  <a:pt x="0" y="0"/>
                </a:moveTo>
                <a:lnTo>
                  <a:pt x="2397125" y="0"/>
                </a:lnTo>
                <a:lnTo>
                  <a:pt x="2397125" y="3395663"/>
                </a:lnTo>
                <a:lnTo>
                  <a:pt x="0" y="3395663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585" name="Google Shape;585;p34"/>
          <p:cNvSpPr/>
          <p:nvPr/>
        </p:nvSpPr>
        <p:spPr>
          <a:xfrm>
            <a:off x="1111140" y="4600575"/>
            <a:ext cx="9967912" cy="1323975"/>
          </a:xfrm>
          <a:prstGeom prst="rect">
            <a:avLst/>
          </a:prstGeom>
          <a:solidFill>
            <a:srgbClr val="09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1" name="Google Shape;591;p35"/>
          <p:cNvGrpSpPr/>
          <p:nvPr/>
        </p:nvGrpSpPr>
        <p:grpSpPr>
          <a:xfrm flipH="1">
            <a:off x="384181" y="2922765"/>
            <a:ext cx="4684180" cy="928215"/>
            <a:chOff x="5255257" y="744390"/>
            <a:chExt cx="2520060" cy="928215"/>
          </a:xfrm>
        </p:grpSpPr>
        <p:sp>
          <p:nvSpPr>
            <p:cNvPr id="592" name="Google Shape;592;p35"/>
            <p:cNvSpPr txBox="1"/>
            <p:nvPr/>
          </p:nvSpPr>
          <p:spPr>
            <a:xfrm>
              <a:off x="5255257" y="1072441"/>
              <a:ext cx="2520060" cy="6001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1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93" name="Google Shape;593;p35"/>
            <p:cNvSpPr/>
            <p:nvPr/>
          </p:nvSpPr>
          <p:spPr>
            <a:xfrm>
              <a:off x="5255257" y="744390"/>
              <a:ext cx="126458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94" name="Google Shape;594;p35"/>
          <p:cNvGrpSpPr/>
          <p:nvPr/>
        </p:nvGrpSpPr>
        <p:grpSpPr>
          <a:xfrm flipH="1">
            <a:off x="384181" y="5259228"/>
            <a:ext cx="4684180" cy="928215"/>
            <a:chOff x="5255257" y="744390"/>
            <a:chExt cx="2520060" cy="928215"/>
          </a:xfrm>
        </p:grpSpPr>
        <p:sp>
          <p:nvSpPr>
            <p:cNvPr id="595" name="Google Shape;595;p35"/>
            <p:cNvSpPr txBox="1"/>
            <p:nvPr/>
          </p:nvSpPr>
          <p:spPr>
            <a:xfrm>
              <a:off x="5255257" y="1072441"/>
              <a:ext cx="2520060" cy="6001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1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96" name="Google Shape;596;p35"/>
            <p:cNvSpPr/>
            <p:nvPr/>
          </p:nvSpPr>
          <p:spPr>
            <a:xfrm>
              <a:off x="5255257" y="744390"/>
              <a:ext cx="126458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597" name="Google Shape;597;p35"/>
          <p:cNvGrpSpPr/>
          <p:nvPr/>
        </p:nvGrpSpPr>
        <p:grpSpPr>
          <a:xfrm>
            <a:off x="7247467" y="4114817"/>
            <a:ext cx="4684180" cy="928215"/>
            <a:chOff x="5255257" y="744390"/>
            <a:chExt cx="2520060" cy="928215"/>
          </a:xfrm>
        </p:grpSpPr>
        <p:sp>
          <p:nvSpPr>
            <p:cNvPr id="598" name="Google Shape;598;p35"/>
            <p:cNvSpPr txBox="1"/>
            <p:nvPr/>
          </p:nvSpPr>
          <p:spPr>
            <a:xfrm>
              <a:off x="5255257" y="1072441"/>
              <a:ext cx="2520060" cy="6001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1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599" name="Google Shape;599;p35"/>
            <p:cNvSpPr/>
            <p:nvPr/>
          </p:nvSpPr>
          <p:spPr>
            <a:xfrm>
              <a:off x="5255257" y="744390"/>
              <a:ext cx="126458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600" name="Google Shape;600;p35"/>
          <p:cNvGrpSpPr/>
          <p:nvPr/>
        </p:nvGrpSpPr>
        <p:grpSpPr>
          <a:xfrm>
            <a:off x="7247467" y="1728598"/>
            <a:ext cx="4684180" cy="928215"/>
            <a:chOff x="5255257" y="744390"/>
            <a:chExt cx="2520060" cy="928215"/>
          </a:xfrm>
        </p:grpSpPr>
        <p:sp>
          <p:nvSpPr>
            <p:cNvPr id="601" name="Google Shape;601;p35"/>
            <p:cNvSpPr txBox="1"/>
            <p:nvPr/>
          </p:nvSpPr>
          <p:spPr>
            <a:xfrm>
              <a:off x="5255257" y="1072441"/>
              <a:ext cx="2520060" cy="6001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1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602" name="Google Shape;602;p35"/>
            <p:cNvSpPr/>
            <p:nvPr/>
          </p:nvSpPr>
          <p:spPr>
            <a:xfrm>
              <a:off x="5255257" y="744390"/>
              <a:ext cx="126458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NOTE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sp>
        <p:nvSpPr>
          <p:cNvPr id="603" name="Google Shape;603;p35"/>
          <p:cNvSpPr/>
          <p:nvPr/>
        </p:nvSpPr>
        <p:spPr>
          <a:xfrm>
            <a:off x="5410202" y="1500343"/>
            <a:ext cx="1350433" cy="4897360"/>
          </a:xfrm>
          <a:custGeom>
            <a:rect b="b" l="l" r="r" t="t"/>
            <a:pathLst>
              <a:path extrusionOk="0" h="3027" w="833">
                <a:moveTo>
                  <a:pt x="416" y="2194"/>
                </a:moveTo>
                <a:cubicBezTo>
                  <a:pt x="416" y="2194"/>
                  <a:pt x="416" y="2194"/>
                  <a:pt x="416" y="2194"/>
                </a:cubicBezTo>
                <a:cubicBezTo>
                  <a:pt x="243" y="2194"/>
                  <a:pt x="102" y="2053"/>
                  <a:pt x="102" y="1879"/>
                </a:cubicBezTo>
                <a:cubicBezTo>
                  <a:pt x="102" y="1705"/>
                  <a:pt x="243" y="1564"/>
                  <a:pt x="416" y="1564"/>
                </a:cubicBezTo>
                <a:cubicBezTo>
                  <a:pt x="416" y="1564"/>
                  <a:pt x="416" y="1564"/>
                  <a:pt x="416" y="1564"/>
                </a:cubicBezTo>
                <a:cubicBezTo>
                  <a:pt x="647" y="1564"/>
                  <a:pt x="833" y="1378"/>
                  <a:pt x="833" y="1148"/>
                </a:cubicBezTo>
                <a:cubicBezTo>
                  <a:pt x="833" y="918"/>
                  <a:pt x="647" y="731"/>
                  <a:pt x="416" y="731"/>
                </a:cubicBezTo>
                <a:cubicBezTo>
                  <a:pt x="416" y="731"/>
                  <a:pt x="416" y="731"/>
                  <a:pt x="416" y="731"/>
                </a:cubicBezTo>
                <a:cubicBezTo>
                  <a:pt x="243" y="731"/>
                  <a:pt x="102" y="590"/>
                  <a:pt x="102" y="416"/>
                </a:cubicBezTo>
                <a:cubicBezTo>
                  <a:pt x="102" y="243"/>
                  <a:pt x="243" y="102"/>
                  <a:pt x="416" y="102"/>
                </a:cubicBezTo>
                <a:cubicBezTo>
                  <a:pt x="416" y="0"/>
                  <a:pt x="416" y="0"/>
                  <a:pt x="416" y="0"/>
                </a:cubicBezTo>
                <a:cubicBezTo>
                  <a:pt x="186" y="0"/>
                  <a:pt x="0" y="186"/>
                  <a:pt x="0" y="416"/>
                </a:cubicBezTo>
                <a:cubicBezTo>
                  <a:pt x="0" y="646"/>
                  <a:pt x="186" y="833"/>
                  <a:pt x="416" y="833"/>
                </a:cubicBezTo>
                <a:cubicBezTo>
                  <a:pt x="416" y="833"/>
                  <a:pt x="416" y="833"/>
                  <a:pt x="416" y="833"/>
                </a:cubicBezTo>
                <a:cubicBezTo>
                  <a:pt x="590" y="833"/>
                  <a:pt x="731" y="974"/>
                  <a:pt x="731" y="1148"/>
                </a:cubicBezTo>
                <a:cubicBezTo>
                  <a:pt x="731" y="1321"/>
                  <a:pt x="590" y="1462"/>
                  <a:pt x="416" y="1462"/>
                </a:cubicBezTo>
                <a:cubicBezTo>
                  <a:pt x="416" y="1462"/>
                  <a:pt x="416" y="1462"/>
                  <a:pt x="416" y="1462"/>
                </a:cubicBezTo>
                <a:cubicBezTo>
                  <a:pt x="186" y="1462"/>
                  <a:pt x="0" y="1649"/>
                  <a:pt x="0" y="1879"/>
                </a:cubicBezTo>
                <a:cubicBezTo>
                  <a:pt x="0" y="2109"/>
                  <a:pt x="186" y="2296"/>
                  <a:pt x="416" y="2296"/>
                </a:cubicBezTo>
                <a:cubicBezTo>
                  <a:pt x="416" y="2296"/>
                  <a:pt x="416" y="2296"/>
                  <a:pt x="416" y="2296"/>
                </a:cubicBezTo>
                <a:cubicBezTo>
                  <a:pt x="590" y="2296"/>
                  <a:pt x="731" y="2437"/>
                  <a:pt x="731" y="2610"/>
                </a:cubicBezTo>
                <a:cubicBezTo>
                  <a:pt x="731" y="2784"/>
                  <a:pt x="590" y="2925"/>
                  <a:pt x="416" y="2925"/>
                </a:cubicBezTo>
                <a:cubicBezTo>
                  <a:pt x="416" y="3027"/>
                  <a:pt x="416" y="3027"/>
                  <a:pt x="416" y="3027"/>
                </a:cubicBezTo>
                <a:cubicBezTo>
                  <a:pt x="647" y="3027"/>
                  <a:pt x="833" y="2841"/>
                  <a:pt x="833" y="2610"/>
                </a:cubicBezTo>
                <a:cubicBezTo>
                  <a:pt x="833" y="2380"/>
                  <a:pt x="647" y="2194"/>
                  <a:pt x="416" y="2194"/>
                </a:cubicBezTo>
                <a:close/>
              </a:path>
            </a:pathLst>
          </a:custGeom>
          <a:solidFill>
            <a:srgbClr val="0999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604" name="Google Shape;604;p35"/>
          <p:cNvSpPr/>
          <p:nvPr/>
        </p:nvSpPr>
        <p:spPr>
          <a:xfrm>
            <a:off x="6625169" y="1911102"/>
            <a:ext cx="359833" cy="531447"/>
          </a:xfrm>
          <a:custGeom>
            <a:rect b="b" l="l" r="r" t="t"/>
            <a:pathLst>
              <a:path extrusionOk="0" h="251" w="170">
                <a:moveTo>
                  <a:pt x="0" y="0"/>
                </a:moveTo>
                <a:lnTo>
                  <a:pt x="92" y="126"/>
                </a:lnTo>
                <a:lnTo>
                  <a:pt x="0" y="251"/>
                </a:lnTo>
                <a:lnTo>
                  <a:pt x="79" y="251"/>
                </a:lnTo>
                <a:lnTo>
                  <a:pt x="170" y="126"/>
                </a:lnTo>
                <a:lnTo>
                  <a:pt x="79" y="0"/>
                </a:lnTo>
                <a:lnTo>
                  <a:pt x="0" y="0"/>
                </a:lnTo>
                <a:close/>
              </a:path>
            </a:pathLst>
          </a:custGeom>
          <a:solidFill>
            <a:srgbClr val="0999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605" name="Google Shape;605;p35"/>
          <p:cNvSpPr/>
          <p:nvPr/>
        </p:nvSpPr>
        <p:spPr>
          <a:xfrm>
            <a:off x="5209119" y="3090449"/>
            <a:ext cx="357716" cy="531448"/>
          </a:xfrm>
          <a:custGeom>
            <a:rect b="b" l="l" r="r" t="t"/>
            <a:pathLst>
              <a:path extrusionOk="0" h="251" w="169">
                <a:moveTo>
                  <a:pt x="169" y="251"/>
                </a:moveTo>
                <a:lnTo>
                  <a:pt x="78" y="126"/>
                </a:lnTo>
                <a:lnTo>
                  <a:pt x="169" y="0"/>
                </a:lnTo>
                <a:lnTo>
                  <a:pt x="91" y="0"/>
                </a:lnTo>
                <a:lnTo>
                  <a:pt x="0" y="126"/>
                </a:lnTo>
                <a:lnTo>
                  <a:pt x="91" y="251"/>
                </a:lnTo>
                <a:lnTo>
                  <a:pt x="169" y="251"/>
                </a:lnTo>
                <a:close/>
              </a:path>
            </a:pathLst>
          </a:custGeom>
          <a:solidFill>
            <a:srgbClr val="0999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606" name="Google Shape;606;p35"/>
          <p:cNvSpPr/>
          <p:nvPr/>
        </p:nvSpPr>
        <p:spPr>
          <a:xfrm>
            <a:off x="5209119" y="5457612"/>
            <a:ext cx="357716" cy="531448"/>
          </a:xfrm>
          <a:custGeom>
            <a:rect b="b" l="l" r="r" t="t"/>
            <a:pathLst>
              <a:path extrusionOk="0" h="251" w="169">
                <a:moveTo>
                  <a:pt x="169" y="251"/>
                </a:moveTo>
                <a:lnTo>
                  <a:pt x="78" y="125"/>
                </a:lnTo>
                <a:lnTo>
                  <a:pt x="169" y="0"/>
                </a:lnTo>
                <a:lnTo>
                  <a:pt x="91" y="0"/>
                </a:lnTo>
                <a:lnTo>
                  <a:pt x="0" y="125"/>
                </a:lnTo>
                <a:lnTo>
                  <a:pt x="91" y="251"/>
                </a:lnTo>
                <a:lnTo>
                  <a:pt x="169" y="251"/>
                </a:lnTo>
                <a:close/>
              </a:path>
            </a:pathLst>
          </a:custGeom>
          <a:solidFill>
            <a:srgbClr val="0999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607" name="Google Shape;607;p35"/>
          <p:cNvSpPr/>
          <p:nvPr/>
        </p:nvSpPr>
        <p:spPr>
          <a:xfrm>
            <a:off x="6625169" y="4274031"/>
            <a:ext cx="359833" cy="531447"/>
          </a:xfrm>
          <a:custGeom>
            <a:rect b="b" l="l" r="r" t="t"/>
            <a:pathLst>
              <a:path extrusionOk="0" h="251" w="170">
                <a:moveTo>
                  <a:pt x="0" y="0"/>
                </a:moveTo>
                <a:lnTo>
                  <a:pt x="92" y="126"/>
                </a:lnTo>
                <a:lnTo>
                  <a:pt x="0" y="251"/>
                </a:lnTo>
                <a:lnTo>
                  <a:pt x="79" y="251"/>
                </a:lnTo>
                <a:lnTo>
                  <a:pt x="170" y="126"/>
                </a:lnTo>
                <a:lnTo>
                  <a:pt x="79" y="0"/>
                </a:lnTo>
                <a:lnTo>
                  <a:pt x="0" y="0"/>
                </a:lnTo>
                <a:close/>
              </a:path>
            </a:pathLst>
          </a:custGeom>
          <a:solidFill>
            <a:srgbClr val="0999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608" name="Google Shape;608;p35"/>
          <p:cNvGrpSpPr/>
          <p:nvPr/>
        </p:nvGrpSpPr>
        <p:grpSpPr>
          <a:xfrm>
            <a:off x="5691717" y="2963410"/>
            <a:ext cx="787400" cy="785527"/>
            <a:chOff x="5691717" y="2963410"/>
            <a:chExt cx="787400" cy="785527"/>
          </a:xfrm>
        </p:grpSpPr>
        <p:sp>
          <p:nvSpPr>
            <p:cNvPr id="609" name="Google Shape;609;p35"/>
            <p:cNvSpPr/>
            <p:nvPr/>
          </p:nvSpPr>
          <p:spPr>
            <a:xfrm>
              <a:off x="5691717" y="2963410"/>
              <a:ext cx="787400" cy="785527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610" name="Google Shape;610;p35"/>
            <p:cNvGrpSpPr/>
            <p:nvPr/>
          </p:nvGrpSpPr>
          <p:grpSpPr>
            <a:xfrm>
              <a:off x="5945717" y="3213253"/>
              <a:ext cx="302683" cy="287956"/>
              <a:chOff x="2809" y="1408"/>
              <a:chExt cx="143" cy="136"/>
            </a:xfrm>
          </p:grpSpPr>
          <p:sp>
            <p:nvSpPr>
              <p:cNvPr id="611" name="Google Shape;611;p35"/>
              <p:cNvSpPr/>
              <p:nvPr/>
            </p:nvSpPr>
            <p:spPr>
              <a:xfrm>
                <a:off x="2884" y="1457"/>
                <a:ext cx="68" cy="66"/>
              </a:xfrm>
              <a:custGeom>
                <a:rect b="b" l="l" r="r" t="t"/>
                <a:pathLst>
                  <a:path extrusionOk="0" h="86" w="88">
                    <a:moveTo>
                      <a:pt x="75" y="30"/>
                    </a:moveTo>
                    <a:cubicBezTo>
                      <a:pt x="58" y="30"/>
                      <a:pt x="58" y="30"/>
                      <a:pt x="58" y="30"/>
                    </a:cubicBezTo>
                    <a:cubicBezTo>
                      <a:pt x="58" y="13"/>
                      <a:pt x="58" y="13"/>
                      <a:pt x="58" y="13"/>
                    </a:cubicBezTo>
                    <a:cubicBezTo>
                      <a:pt x="58" y="6"/>
                      <a:pt x="52" y="0"/>
                      <a:pt x="44" y="0"/>
                    </a:cubicBezTo>
                    <a:cubicBezTo>
                      <a:pt x="37" y="0"/>
                      <a:pt x="31" y="6"/>
                      <a:pt x="31" y="13"/>
                    </a:cubicBezTo>
                    <a:cubicBezTo>
                      <a:pt x="31" y="30"/>
                      <a:pt x="31" y="30"/>
                      <a:pt x="31" y="30"/>
                    </a:cubicBezTo>
                    <a:cubicBezTo>
                      <a:pt x="14" y="30"/>
                      <a:pt x="14" y="30"/>
                      <a:pt x="14" y="30"/>
                    </a:cubicBezTo>
                    <a:cubicBezTo>
                      <a:pt x="6" y="30"/>
                      <a:pt x="0" y="36"/>
                      <a:pt x="0" y="43"/>
                    </a:cubicBezTo>
                    <a:cubicBezTo>
                      <a:pt x="0" y="50"/>
                      <a:pt x="6" y="56"/>
                      <a:pt x="14" y="56"/>
                    </a:cubicBezTo>
                    <a:cubicBezTo>
                      <a:pt x="31" y="56"/>
                      <a:pt x="31" y="56"/>
                      <a:pt x="31" y="56"/>
                    </a:cubicBezTo>
                    <a:cubicBezTo>
                      <a:pt x="31" y="73"/>
                      <a:pt x="31" y="73"/>
                      <a:pt x="31" y="73"/>
                    </a:cubicBezTo>
                    <a:cubicBezTo>
                      <a:pt x="31" y="80"/>
                      <a:pt x="37" y="86"/>
                      <a:pt x="44" y="86"/>
                    </a:cubicBezTo>
                    <a:cubicBezTo>
                      <a:pt x="52" y="86"/>
                      <a:pt x="58" y="80"/>
                      <a:pt x="58" y="73"/>
                    </a:cubicBezTo>
                    <a:cubicBezTo>
                      <a:pt x="58" y="56"/>
                      <a:pt x="58" y="56"/>
                      <a:pt x="58" y="56"/>
                    </a:cubicBezTo>
                    <a:cubicBezTo>
                      <a:pt x="75" y="56"/>
                      <a:pt x="75" y="56"/>
                      <a:pt x="75" y="56"/>
                    </a:cubicBezTo>
                    <a:cubicBezTo>
                      <a:pt x="82" y="56"/>
                      <a:pt x="88" y="50"/>
                      <a:pt x="88" y="43"/>
                    </a:cubicBezTo>
                    <a:cubicBezTo>
                      <a:pt x="88" y="36"/>
                      <a:pt x="82" y="30"/>
                      <a:pt x="75" y="3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612" name="Google Shape;612;p35"/>
              <p:cNvSpPr/>
              <p:nvPr/>
            </p:nvSpPr>
            <p:spPr>
              <a:xfrm>
                <a:off x="2809" y="1408"/>
                <a:ext cx="105" cy="136"/>
              </a:xfrm>
              <a:custGeom>
                <a:rect b="b" l="l" r="r" t="t"/>
                <a:pathLst>
                  <a:path extrusionOk="0" h="178" w="138">
                    <a:moveTo>
                      <a:pt x="70" y="68"/>
                    </a:moveTo>
                    <a:cubicBezTo>
                      <a:pt x="89" y="68"/>
                      <a:pt x="105" y="53"/>
                      <a:pt x="105" y="34"/>
                    </a:cubicBezTo>
                    <a:cubicBezTo>
                      <a:pt x="105" y="15"/>
                      <a:pt x="89" y="0"/>
                      <a:pt x="70" y="0"/>
                    </a:cubicBezTo>
                    <a:cubicBezTo>
                      <a:pt x="50" y="0"/>
                      <a:pt x="35" y="15"/>
                      <a:pt x="35" y="34"/>
                    </a:cubicBezTo>
                    <a:cubicBezTo>
                      <a:pt x="35" y="53"/>
                      <a:pt x="50" y="68"/>
                      <a:pt x="70" y="68"/>
                    </a:cubicBezTo>
                    <a:close/>
                    <a:moveTo>
                      <a:pt x="138" y="165"/>
                    </a:moveTo>
                    <a:cubicBezTo>
                      <a:pt x="128" y="165"/>
                      <a:pt x="110" y="161"/>
                      <a:pt x="110" y="135"/>
                    </a:cubicBezTo>
                    <a:cubicBezTo>
                      <a:pt x="110" y="135"/>
                      <a:pt x="77" y="138"/>
                      <a:pt x="80" y="108"/>
                    </a:cubicBezTo>
                    <a:cubicBezTo>
                      <a:pt x="81" y="95"/>
                      <a:pt x="90" y="89"/>
                      <a:pt x="98" y="87"/>
                    </a:cubicBezTo>
                    <a:cubicBezTo>
                      <a:pt x="89" y="81"/>
                      <a:pt x="80" y="78"/>
                      <a:pt x="69" y="78"/>
                    </a:cubicBezTo>
                    <a:cubicBezTo>
                      <a:pt x="31" y="78"/>
                      <a:pt x="0" y="120"/>
                      <a:pt x="0" y="173"/>
                    </a:cubicBezTo>
                    <a:cubicBezTo>
                      <a:pt x="0" y="174"/>
                      <a:pt x="0" y="176"/>
                      <a:pt x="0" y="178"/>
                    </a:cubicBezTo>
                    <a:cubicBezTo>
                      <a:pt x="138" y="178"/>
                      <a:pt x="138" y="178"/>
                      <a:pt x="138" y="178"/>
                    </a:cubicBezTo>
                    <a:cubicBezTo>
                      <a:pt x="138" y="176"/>
                      <a:pt x="138" y="174"/>
                      <a:pt x="138" y="173"/>
                    </a:cubicBezTo>
                    <a:cubicBezTo>
                      <a:pt x="138" y="170"/>
                      <a:pt x="138" y="168"/>
                      <a:pt x="138" y="1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grpSp>
        <p:nvGrpSpPr>
          <p:cNvPr id="613" name="Google Shape;613;p35"/>
          <p:cNvGrpSpPr/>
          <p:nvPr/>
        </p:nvGrpSpPr>
        <p:grpSpPr>
          <a:xfrm>
            <a:off x="5691717" y="1781945"/>
            <a:ext cx="787400" cy="783408"/>
            <a:chOff x="5691717" y="1781945"/>
            <a:chExt cx="787400" cy="783408"/>
          </a:xfrm>
        </p:grpSpPr>
        <p:sp>
          <p:nvSpPr>
            <p:cNvPr id="614" name="Google Shape;614;p35"/>
            <p:cNvSpPr/>
            <p:nvPr/>
          </p:nvSpPr>
          <p:spPr>
            <a:xfrm>
              <a:off x="5691717" y="1781945"/>
              <a:ext cx="787400" cy="783408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615" name="Google Shape;615;p35"/>
            <p:cNvGrpSpPr/>
            <p:nvPr/>
          </p:nvGrpSpPr>
          <p:grpSpPr>
            <a:xfrm>
              <a:off x="5969002" y="2006381"/>
              <a:ext cx="260351" cy="357828"/>
              <a:chOff x="2820" y="838"/>
              <a:chExt cx="123" cy="169"/>
            </a:xfrm>
          </p:grpSpPr>
          <p:sp>
            <p:nvSpPr>
              <p:cNvPr id="616" name="Google Shape;616;p35"/>
              <p:cNvSpPr/>
              <p:nvPr/>
            </p:nvSpPr>
            <p:spPr>
              <a:xfrm>
                <a:off x="2841" y="856"/>
                <a:ext cx="55" cy="70"/>
              </a:xfrm>
              <a:custGeom>
                <a:rect b="b" l="l" r="r" t="t"/>
                <a:pathLst>
                  <a:path extrusionOk="0" h="91" w="72">
                    <a:moveTo>
                      <a:pt x="69" y="17"/>
                    </a:moveTo>
                    <a:cubicBezTo>
                      <a:pt x="3" y="17"/>
                      <a:pt x="3" y="17"/>
                      <a:pt x="3" y="17"/>
                    </a:cubicBezTo>
                    <a:cubicBezTo>
                      <a:pt x="1" y="17"/>
                      <a:pt x="0" y="19"/>
                      <a:pt x="0" y="20"/>
                    </a:cubicBezTo>
                    <a:cubicBezTo>
                      <a:pt x="0" y="22"/>
                      <a:pt x="1" y="23"/>
                      <a:pt x="3" y="23"/>
                    </a:cubicBezTo>
                    <a:cubicBezTo>
                      <a:pt x="69" y="23"/>
                      <a:pt x="69" y="23"/>
                      <a:pt x="69" y="23"/>
                    </a:cubicBezTo>
                    <a:cubicBezTo>
                      <a:pt x="71" y="23"/>
                      <a:pt x="72" y="22"/>
                      <a:pt x="72" y="20"/>
                    </a:cubicBezTo>
                    <a:cubicBezTo>
                      <a:pt x="72" y="19"/>
                      <a:pt x="71" y="17"/>
                      <a:pt x="69" y="17"/>
                    </a:cubicBezTo>
                    <a:close/>
                    <a:moveTo>
                      <a:pt x="3" y="6"/>
                    </a:moveTo>
                    <a:cubicBezTo>
                      <a:pt x="69" y="6"/>
                      <a:pt x="69" y="6"/>
                      <a:pt x="69" y="6"/>
                    </a:cubicBezTo>
                    <a:cubicBezTo>
                      <a:pt x="71" y="6"/>
                      <a:pt x="72" y="5"/>
                      <a:pt x="72" y="3"/>
                    </a:cubicBezTo>
                    <a:cubicBezTo>
                      <a:pt x="72" y="2"/>
                      <a:pt x="71" y="0"/>
                      <a:pt x="69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1" y="0"/>
                      <a:pt x="0" y="2"/>
                      <a:pt x="0" y="3"/>
                    </a:cubicBezTo>
                    <a:cubicBezTo>
                      <a:pt x="0" y="5"/>
                      <a:pt x="1" y="6"/>
                      <a:pt x="3" y="6"/>
                    </a:cubicBezTo>
                    <a:close/>
                    <a:moveTo>
                      <a:pt x="0" y="37"/>
                    </a:moveTo>
                    <a:cubicBezTo>
                      <a:pt x="0" y="39"/>
                      <a:pt x="1" y="40"/>
                      <a:pt x="3" y="40"/>
                    </a:cubicBezTo>
                    <a:cubicBezTo>
                      <a:pt x="50" y="40"/>
                      <a:pt x="50" y="40"/>
                      <a:pt x="50" y="40"/>
                    </a:cubicBezTo>
                    <a:cubicBezTo>
                      <a:pt x="56" y="37"/>
                      <a:pt x="61" y="35"/>
                      <a:pt x="67" y="34"/>
                    </a:cubicBezTo>
                    <a:cubicBezTo>
                      <a:pt x="3" y="34"/>
                      <a:pt x="3" y="34"/>
                      <a:pt x="3" y="34"/>
                    </a:cubicBezTo>
                    <a:cubicBezTo>
                      <a:pt x="1" y="34"/>
                      <a:pt x="0" y="35"/>
                      <a:pt x="0" y="37"/>
                    </a:cubicBezTo>
                    <a:close/>
                    <a:moveTo>
                      <a:pt x="0" y="54"/>
                    </a:moveTo>
                    <a:cubicBezTo>
                      <a:pt x="0" y="56"/>
                      <a:pt x="1" y="57"/>
                      <a:pt x="3" y="57"/>
                    </a:cubicBezTo>
                    <a:cubicBezTo>
                      <a:pt x="31" y="57"/>
                      <a:pt x="31" y="57"/>
                      <a:pt x="31" y="57"/>
                    </a:cubicBezTo>
                    <a:cubicBezTo>
                      <a:pt x="32" y="55"/>
                      <a:pt x="34" y="53"/>
                      <a:pt x="36" y="51"/>
                    </a:cubicBezTo>
                    <a:cubicBezTo>
                      <a:pt x="3" y="51"/>
                      <a:pt x="3" y="51"/>
                      <a:pt x="3" y="51"/>
                    </a:cubicBezTo>
                    <a:cubicBezTo>
                      <a:pt x="1" y="51"/>
                      <a:pt x="0" y="52"/>
                      <a:pt x="0" y="54"/>
                    </a:cubicBezTo>
                    <a:close/>
                    <a:moveTo>
                      <a:pt x="0" y="71"/>
                    </a:moveTo>
                    <a:cubicBezTo>
                      <a:pt x="0" y="72"/>
                      <a:pt x="1" y="74"/>
                      <a:pt x="3" y="74"/>
                    </a:cubicBezTo>
                    <a:cubicBezTo>
                      <a:pt x="22" y="74"/>
                      <a:pt x="22" y="74"/>
                      <a:pt x="22" y="74"/>
                    </a:cubicBezTo>
                    <a:cubicBezTo>
                      <a:pt x="22" y="72"/>
                      <a:pt x="23" y="70"/>
                      <a:pt x="24" y="68"/>
                    </a:cubicBezTo>
                    <a:cubicBezTo>
                      <a:pt x="3" y="68"/>
                      <a:pt x="3" y="68"/>
                      <a:pt x="3" y="68"/>
                    </a:cubicBezTo>
                    <a:cubicBezTo>
                      <a:pt x="1" y="68"/>
                      <a:pt x="0" y="69"/>
                      <a:pt x="0" y="71"/>
                    </a:cubicBezTo>
                    <a:close/>
                    <a:moveTo>
                      <a:pt x="0" y="88"/>
                    </a:moveTo>
                    <a:cubicBezTo>
                      <a:pt x="0" y="89"/>
                      <a:pt x="1" y="91"/>
                      <a:pt x="3" y="91"/>
                    </a:cubicBezTo>
                    <a:cubicBezTo>
                      <a:pt x="18" y="91"/>
                      <a:pt x="18" y="91"/>
                      <a:pt x="18" y="91"/>
                    </a:cubicBezTo>
                    <a:cubicBezTo>
                      <a:pt x="19" y="89"/>
                      <a:pt x="19" y="87"/>
                      <a:pt x="19" y="85"/>
                    </a:cubicBezTo>
                    <a:cubicBezTo>
                      <a:pt x="3" y="85"/>
                      <a:pt x="3" y="85"/>
                      <a:pt x="3" y="85"/>
                    </a:cubicBezTo>
                    <a:cubicBezTo>
                      <a:pt x="1" y="85"/>
                      <a:pt x="0" y="86"/>
                      <a:pt x="0" y="8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617" name="Google Shape;617;p35"/>
              <p:cNvSpPr/>
              <p:nvPr/>
            </p:nvSpPr>
            <p:spPr>
              <a:xfrm>
                <a:off x="2860" y="887"/>
                <a:ext cx="83" cy="81"/>
              </a:xfrm>
              <a:custGeom>
                <a:rect b="b" l="l" r="r" t="t"/>
                <a:pathLst>
                  <a:path extrusionOk="0" h="106" w="109">
                    <a:moveTo>
                      <a:pt x="90" y="19"/>
                    </a:moveTo>
                    <a:cubicBezTo>
                      <a:pt x="70" y="0"/>
                      <a:pt x="39" y="0"/>
                      <a:pt x="20" y="19"/>
                    </a:cubicBezTo>
                    <a:cubicBezTo>
                      <a:pt x="0" y="38"/>
                      <a:pt x="0" y="68"/>
                      <a:pt x="20" y="87"/>
                    </a:cubicBezTo>
                    <a:cubicBezTo>
                      <a:pt x="39" y="106"/>
                      <a:pt x="70" y="106"/>
                      <a:pt x="90" y="87"/>
                    </a:cubicBezTo>
                    <a:cubicBezTo>
                      <a:pt x="109" y="68"/>
                      <a:pt x="109" y="38"/>
                      <a:pt x="90" y="19"/>
                    </a:cubicBezTo>
                    <a:close/>
                    <a:moveTo>
                      <a:pt x="30" y="77"/>
                    </a:moveTo>
                    <a:cubicBezTo>
                      <a:pt x="17" y="64"/>
                      <a:pt x="17" y="42"/>
                      <a:pt x="30" y="29"/>
                    </a:cubicBezTo>
                    <a:cubicBezTo>
                      <a:pt x="44" y="16"/>
                      <a:pt x="66" y="16"/>
                      <a:pt x="79" y="29"/>
                    </a:cubicBezTo>
                    <a:cubicBezTo>
                      <a:pt x="92" y="42"/>
                      <a:pt x="92" y="64"/>
                      <a:pt x="79" y="77"/>
                    </a:cubicBezTo>
                    <a:cubicBezTo>
                      <a:pt x="66" y="90"/>
                      <a:pt x="44" y="90"/>
                      <a:pt x="30" y="77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618" name="Google Shape;618;p35"/>
              <p:cNvSpPr/>
              <p:nvPr/>
            </p:nvSpPr>
            <p:spPr>
              <a:xfrm>
                <a:off x="2820" y="955"/>
                <a:ext cx="53" cy="52"/>
              </a:xfrm>
              <a:custGeom>
                <a:rect b="b" l="l" r="r" t="t"/>
                <a:pathLst>
                  <a:path extrusionOk="0" h="68" w="69">
                    <a:moveTo>
                      <a:pt x="65" y="4"/>
                    </a:moveTo>
                    <a:cubicBezTo>
                      <a:pt x="61" y="0"/>
                      <a:pt x="55" y="0"/>
                      <a:pt x="51" y="4"/>
                    </a:cubicBezTo>
                    <a:cubicBezTo>
                      <a:pt x="51" y="4"/>
                      <a:pt x="51" y="4"/>
                      <a:pt x="51" y="4"/>
                    </a:cubicBezTo>
                    <a:cubicBezTo>
                      <a:pt x="65" y="18"/>
                      <a:pt x="65" y="18"/>
                      <a:pt x="65" y="18"/>
                    </a:cubicBezTo>
                    <a:cubicBezTo>
                      <a:pt x="65" y="18"/>
                      <a:pt x="65" y="18"/>
                      <a:pt x="65" y="18"/>
                    </a:cubicBezTo>
                    <a:cubicBezTo>
                      <a:pt x="69" y="14"/>
                      <a:pt x="69" y="8"/>
                      <a:pt x="65" y="4"/>
                    </a:cubicBezTo>
                    <a:close/>
                    <a:moveTo>
                      <a:pt x="4" y="50"/>
                    </a:moveTo>
                    <a:cubicBezTo>
                      <a:pt x="0" y="54"/>
                      <a:pt x="0" y="60"/>
                      <a:pt x="4" y="64"/>
                    </a:cubicBezTo>
                    <a:cubicBezTo>
                      <a:pt x="8" y="68"/>
                      <a:pt x="14" y="68"/>
                      <a:pt x="18" y="64"/>
                    </a:cubicBezTo>
                    <a:cubicBezTo>
                      <a:pt x="60" y="23"/>
                      <a:pt x="60" y="23"/>
                      <a:pt x="60" y="23"/>
                    </a:cubicBezTo>
                    <a:cubicBezTo>
                      <a:pt x="46" y="9"/>
                      <a:pt x="46" y="9"/>
                      <a:pt x="46" y="9"/>
                    </a:cubicBezTo>
                    <a:lnTo>
                      <a:pt x="4" y="5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619" name="Google Shape;619;p35"/>
              <p:cNvSpPr/>
              <p:nvPr/>
            </p:nvSpPr>
            <p:spPr>
              <a:xfrm>
                <a:off x="2823" y="838"/>
                <a:ext cx="91" cy="104"/>
              </a:xfrm>
              <a:custGeom>
                <a:rect b="b" l="l" r="r" t="t"/>
                <a:pathLst>
                  <a:path extrusionOk="0" h="136" w="119">
                    <a:moveTo>
                      <a:pt x="57" y="125"/>
                    </a:moveTo>
                    <a:cubicBezTo>
                      <a:pt x="18" y="125"/>
                      <a:pt x="18" y="125"/>
                      <a:pt x="18" y="125"/>
                    </a:cubicBezTo>
                    <a:cubicBezTo>
                      <a:pt x="14" y="125"/>
                      <a:pt x="11" y="122"/>
                      <a:pt x="11" y="119"/>
                    </a:cubicBezTo>
                    <a:cubicBezTo>
                      <a:pt x="11" y="18"/>
                      <a:pt x="11" y="18"/>
                      <a:pt x="11" y="18"/>
                    </a:cubicBezTo>
                    <a:cubicBezTo>
                      <a:pt x="11" y="15"/>
                      <a:pt x="14" y="12"/>
                      <a:pt x="18" y="12"/>
                    </a:cubicBezTo>
                    <a:cubicBezTo>
                      <a:pt x="100" y="12"/>
                      <a:pt x="100" y="12"/>
                      <a:pt x="100" y="12"/>
                    </a:cubicBezTo>
                    <a:cubicBezTo>
                      <a:pt x="104" y="12"/>
                      <a:pt x="107" y="15"/>
                      <a:pt x="107" y="18"/>
                    </a:cubicBezTo>
                    <a:cubicBezTo>
                      <a:pt x="107" y="71"/>
                      <a:pt x="107" y="71"/>
                      <a:pt x="107" y="71"/>
                    </a:cubicBezTo>
                    <a:cubicBezTo>
                      <a:pt x="111" y="71"/>
                      <a:pt x="115" y="72"/>
                      <a:pt x="119" y="73"/>
                    </a:cubicBezTo>
                    <a:cubicBezTo>
                      <a:pt x="119" y="18"/>
                      <a:pt x="119" y="18"/>
                      <a:pt x="119" y="18"/>
                    </a:cubicBezTo>
                    <a:cubicBezTo>
                      <a:pt x="119" y="8"/>
                      <a:pt x="111" y="0"/>
                      <a:pt x="100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119"/>
                      <a:pt x="0" y="119"/>
                      <a:pt x="0" y="119"/>
                    </a:cubicBezTo>
                    <a:cubicBezTo>
                      <a:pt x="0" y="128"/>
                      <a:pt x="8" y="136"/>
                      <a:pt x="18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59" y="133"/>
                      <a:pt x="58" y="129"/>
                      <a:pt x="57" y="12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grpSp>
        <p:nvGrpSpPr>
          <p:cNvPr id="620" name="Google Shape;620;p35"/>
          <p:cNvGrpSpPr/>
          <p:nvPr/>
        </p:nvGrpSpPr>
        <p:grpSpPr>
          <a:xfrm>
            <a:off x="5691717" y="4146992"/>
            <a:ext cx="787400" cy="785525"/>
            <a:chOff x="5691717" y="4146992"/>
            <a:chExt cx="787400" cy="785525"/>
          </a:xfrm>
        </p:grpSpPr>
        <p:sp>
          <p:nvSpPr>
            <p:cNvPr id="621" name="Google Shape;621;p35"/>
            <p:cNvSpPr/>
            <p:nvPr/>
          </p:nvSpPr>
          <p:spPr>
            <a:xfrm>
              <a:off x="5691717" y="4146992"/>
              <a:ext cx="787400" cy="785525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622" name="Google Shape;622;p35"/>
            <p:cNvGrpSpPr/>
            <p:nvPr/>
          </p:nvGrpSpPr>
          <p:grpSpPr>
            <a:xfrm>
              <a:off x="5928784" y="4424361"/>
              <a:ext cx="287867" cy="232905"/>
              <a:chOff x="2801" y="1980"/>
              <a:chExt cx="136" cy="110"/>
            </a:xfrm>
          </p:grpSpPr>
          <p:sp>
            <p:nvSpPr>
              <p:cNvPr id="623" name="Google Shape;623;p35"/>
              <p:cNvSpPr/>
              <p:nvPr/>
            </p:nvSpPr>
            <p:spPr>
              <a:xfrm>
                <a:off x="2801" y="2016"/>
                <a:ext cx="122" cy="74"/>
              </a:xfrm>
              <a:custGeom>
                <a:rect b="b" l="l" r="r" t="t"/>
                <a:pathLst>
                  <a:path extrusionOk="0" h="74" w="122">
                    <a:moveTo>
                      <a:pt x="34" y="28"/>
                    </a:moveTo>
                    <a:lnTo>
                      <a:pt x="34" y="74"/>
                    </a:lnTo>
                    <a:lnTo>
                      <a:pt x="54" y="74"/>
                    </a:lnTo>
                    <a:lnTo>
                      <a:pt x="54" y="29"/>
                    </a:lnTo>
                    <a:lnTo>
                      <a:pt x="44" y="20"/>
                    </a:lnTo>
                    <a:lnTo>
                      <a:pt x="34" y="28"/>
                    </a:lnTo>
                    <a:close/>
                    <a:moveTo>
                      <a:pt x="0" y="74"/>
                    </a:moveTo>
                    <a:lnTo>
                      <a:pt x="20" y="74"/>
                    </a:lnTo>
                    <a:lnTo>
                      <a:pt x="20" y="39"/>
                    </a:lnTo>
                    <a:lnTo>
                      <a:pt x="0" y="56"/>
                    </a:lnTo>
                    <a:lnTo>
                      <a:pt x="0" y="74"/>
                    </a:lnTo>
                    <a:close/>
                    <a:moveTo>
                      <a:pt x="102" y="18"/>
                    </a:moveTo>
                    <a:lnTo>
                      <a:pt x="102" y="74"/>
                    </a:lnTo>
                    <a:lnTo>
                      <a:pt x="122" y="74"/>
                    </a:lnTo>
                    <a:lnTo>
                      <a:pt x="122" y="0"/>
                    </a:lnTo>
                    <a:lnTo>
                      <a:pt x="102" y="18"/>
                    </a:lnTo>
                    <a:close/>
                    <a:moveTo>
                      <a:pt x="67" y="40"/>
                    </a:moveTo>
                    <a:lnTo>
                      <a:pt x="67" y="74"/>
                    </a:lnTo>
                    <a:lnTo>
                      <a:pt x="88" y="74"/>
                    </a:lnTo>
                    <a:lnTo>
                      <a:pt x="88" y="29"/>
                    </a:lnTo>
                    <a:lnTo>
                      <a:pt x="72" y="43"/>
                    </a:lnTo>
                    <a:lnTo>
                      <a:pt x="67" y="4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624" name="Google Shape;624;p35"/>
              <p:cNvSpPr/>
              <p:nvPr/>
            </p:nvSpPr>
            <p:spPr>
              <a:xfrm>
                <a:off x="2801" y="1980"/>
                <a:ext cx="136" cy="79"/>
              </a:xfrm>
              <a:custGeom>
                <a:rect b="b" l="l" r="r" t="t"/>
                <a:pathLst>
                  <a:path extrusionOk="0" h="79" w="136">
                    <a:moveTo>
                      <a:pt x="136" y="0"/>
                    </a:moveTo>
                    <a:lnTo>
                      <a:pt x="96" y="0"/>
                    </a:lnTo>
                    <a:lnTo>
                      <a:pt x="113" y="16"/>
                    </a:lnTo>
                    <a:lnTo>
                      <a:pt x="72" y="52"/>
                    </a:lnTo>
                    <a:lnTo>
                      <a:pt x="44" y="28"/>
                    </a:lnTo>
                    <a:lnTo>
                      <a:pt x="0" y="64"/>
                    </a:lnTo>
                    <a:lnTo>
                      <a:pt x="0" y="79"/>
                    </a:lnTo>
                    <a:lnTo>
                      <a:pt x="44" y="43"/>
                    </a:lnTo>
                    <a:lnTo>
                      <a:pt x="72" y="67"/>
                    </a:lnTo>
                    <a:lnTo>
                      <a:pt x="122" y="25"/>
                    </a:lnTo>
                    <a:lnTo>
                      <a:pt x="136" y="38"/>
                    </a:lnTo>
                    <a:lnTo>
                      <a:pt x="136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grpSp>
        <p:nvGrpSpPr>
          <p:cNvPr id="625" name="Google Shape;625;p35"/>
          <p:cNvGrpSpPr/>
          <p:nvPr/>
        </p:nvGrpSpPr>
        <p:grpSpPr>
          <a:xfrm>
            <a:off x="5691717" y="5330574"/>
            <a:ext cx="787400" cy="785527"/>
            <a:chOff x="5691717" y="5330574"/>
            <a:chExt cx="787400" cy="785527"/>
          </a:xfrm>
        </p:grpSpPr>
        <p:sp>
          <p:nvSpPr>
            <p:cNvPr id="626" name="Google Shape;626;p35"/>
            <p:cNvSpPr/>
            <p:nvPr/>
          </p:nvSpPr>
          <p:spPr>
            <a:xfrm>
              <a:off x="5691717" y="5330574"/>
              <a:ext cx="787400" cy="785527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627" name="Google Shape;627;p35"/>
            <p:cNvGrpSpPr/>
            <p:nvPr/>
          </p:nvGrpSpPr>
          <p:grpSpPr>
            <a:xfrm>
              <a:off x="5988051" y="5561362"/>
              <a:ext cx="237067" cy="323949"/>
              <a:chOff x="2829" y="2517"/>
              <a:chExt cx="112" cy="153"/>
            </a:xfrm>
          </p:grpSpPr>
          <p:sp>
            <p:nvSpPr>
              <p:cNvPr id="628" name="Google Shape;628;p35"/>
              <p:cNvSpPr/>
              <p:nvPr/>
            </p:nvSpPr>
            <p:spPr>
              <a:xfrm>
                <a:off x="2829" y="2517"/>
                <a:ext cx="112" cy="153"/>
              </a:xfrm>
              <a:custGeom>
                <a:rect b="b" l="l" r="r" t="t"/>
                <a:pathLst>
                  <a:path extrusionOk="0" h="153" w="112">
                    <a:moveTo>
                      <a:pt x="112" y="30"/>
                    </a:moveTo>
                    <a:lnTo>
                      <a:pt x="82" y="0"/>
                    </a:lnTo>
                    <a:lnTo>
                      <a:pt x="0" y="0"/>
                    </a:lnTo>
                    <a:lnTo>
                      <a:pt x="0" y="153"/>
                    </a:lnTo>
                    <a:lnTo>
                      <a:pt x="112" y="153"/>
                    </a:lnTo>
                    <a:lnTo>
                      <a:pt x="112" y="30"/>
                    </a:lnTo>
                    <a:close/>
                    <a:moveTo>
                      <a:pt x="99" y="34"/>
                    </a:moveTo>
                    <a:lnTo>
                      <a:pt x="79" y="34"/>
                    </a:lnTo>
                    <a:lnTo>
                      <a:pt x="79" y="14"/>
                    </a:lnTo>
                    <a:lnTo>
                      <a:pt x="99" y="34"/>
                    </a:lnTo>
                    <a:close/>
                    <a:moveTo>
                      <a:pt x="99" y="141"/>
                    </a:moveTo>
                    <a:lnTo>
                      <a:pt x="12" y="141"/>
                    </a:lnTo>
                    <a:lnTo>
                      <a:pt x="12" y="12"/>
                    </a:lnTo>
                    <a:lnTo>
                      <a:pt x="67" y="12"/>
                    </a:lnTo>
                    <a:lnTo>
                      <a:pt x="67" y="46"/>
                    </a:lnTo>
                    <a:lnTo>
                      <a:pt x="99" y="46"/>
                    </a:lnTo>
                    <a:lnTo>
                      <a:pt x="99" y="14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629" name="Google Shape;629;p35"/>
              <p:cNvSpPr/>
              <p:nvPr/>
            </p:nvSpPr>
            <p:spPr>
              <a:xfrm>
                <a:off x="2850" y="2557"/>
                <a:ext cx="70" cy="6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630" name="Google Shape;630;p35"/>
              <p:cNvSpPr/>
              <p:nvPr/>
            </p:nvSpPr>
            <p:spPr>
              <a:xfrm>
                <a:off x="2850" y="2579"/>
                <a:ext cx="70" cy="7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631" name="Google Shape;631;p35"/>
              <p:cNvSpPr/>
              <p:nvPr/>
            </p:nvSpPr>
            <p:spPr>
              <a:xfrm>
                <a:off x="2850" y="2602"/>
                <a:ext cx="70" cy="6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632" name="Google Shape;632;p35"/>
              <p:cNvSpPr/>
              <p:nvPr/>
            </p:nvSpPr>
            <p:spPr>
              <a:xfrm>
                <a:off x="2850" y="2625"/>
                <a:ext cx="70" cy="6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7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8" name="Google Shape;638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299" y="4496739"/>
            <a:ext cx="3105670" cy="1535702"/>
          </a:xfrm>
          <a:custGeom>
            <a:rect b="b" l="l" r="r" t="t"/>
            <a:pathLst>
              <a:path extrusionOk="0" h="1535702" w="3105670">
                <a:moveTo>
                  <a:pt x="0" y="0"/>
                </a:moveTo>
                <a:lnTo>
                  <a:pt x="3105670" y="0"/>
                </a:lnTo>
                <a:lnTo>
                  <a:pt x="3105670" y="1535702"/>
                </a:lnTo>
                <a:lnTo>
                  <a:pt x="0" y="1535702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639" name="Google Shape;639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295" y="2868521"/>
            <a:ext cx="3105674" cy="1540397"/>
          </a:xfrm>
          <a:custGeom>
            <a:rect b="b" l="l" r="r" t="t"/>
            <a:pathLst>
              <a:path extrusionOk="0" h="1540397" w="3105674">
                <a:moveTo>
                  <a:pt x="0" y="0"/>
                </a:moveTo>
                <a:lnTo>
                  <a:pt x="3105674" y="0"/>
                </a:lnTo>
                <a:lnTo>
                  <a:pt x="3105674" y="1540397"/>
                </a:lnTo>
                <a:lnTo>
                  <a:pt x="0" y="1540397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640" name="Google Shape;640;p3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56300" y="1235607"/>
            <a:ext cx="3105671" cy="1540397"/>
          </a:xfrm>
          <a:custGeom>
            <a:rect b="b" l="l" r="r" t="t"/>
            <a:pathLst>
              <a:path extrusionOk="0" h="1540397" w="3105671">
                <a:moveTo>
                  <a:pt x="0" y="0"/>
                </a:moveTo>
                <a:lnTo>
                  <a:pt x="3105671" y="0"/>
                </a:lnTo>
                <a:lnTo>
                  <a:pt x="3105671" y="1540397"/>
                </a:lnTo>
                <a:lnTo>
                  <a:pt x="0" y="1540397"/>
                </a:lnTo>
                <a:close/>
              </a:path>
            </a:pathLst>
          </a:custGeom>
          <a:noFill/>
          <a:ln>
            <a:noFill/>
          </a:ln>
        </p:spPr>
      </p:pic>
      <p:grpSp>
        <p:nvGrpSpPr>
          <p:cNvPr id="641" name="Google Shape;641;p36"/>
          <p:cNvGrpSpPr/>
          <p:nvPr/>
        </p:nvGrpSpPr>
        <p:grpSpPr>
          <a:xfrm>
            <a:off x="4145169" y="1235607"/>
            <a:ext cx="6777746" cy="1540395"/>
            <a:chOff x="3347864" y="1152445"/>
            <a:chExt cx="4752528" cy="1080119"/>
          </a:xfrm>
        </p:grpSpPr>
        <p:sp>
          <p:nvSpPr>
            <p:cNvPr id="642" name="Google Shape;642;p36"/>
            <p:cNvSpPr/>
            <p:nvPr/>
          </p:nvSpPr>
          <p:spPr>
            <a:xfrm>
              <a:off x="3347864" y="1152445"/>
              <a:ext cx="4752528" cy="267178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F2F2F2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DESCRIPTION HERE</a:t>
              </a:r>
              <a:endParaRPr b="1" i="0" sz="2000" u="none" cap="none" strike="noStrike">
                <a:solidFill>
                  <a:srgbClr val="F2F2F2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643" name="Google Shape;643;p36"/>
            <p:cNvSpPr/>
            <p:nvPr/>
          </p:nvSpPr>
          <p:spPr>
            <a:xfrm>
              <a:off x="3347864" y="1419622"/>
              <a:ext cx="4752528" cy="812942"/>
            </a:xfrm>
            <a:prstGeom prst="rect">
              <a:avLst/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644" name="Google Shape;644;p36"/>
          <p:cNvGrpSpPr/>
          <p:nvPr/>
        </p:nvGrpSpPr>
        <p:grpSpPr>
          <a:xfrm>
            <a:off x="4145169" y="2868520"/>
            <a:ext cx="6777746" cy="1540397"/>
            <a:chOff x="3347864" y="1152444"/>
            <a:chExt cx="4752528" cy="1080120"/>
          </a:xfrm>
        </p:grpSpPr>
        <p:sp>
          <p:nvSpPr>
            <p:cNvPr id="645" name="Google Shape;645;p36"/>
            <p:cNvSpPr/>
            <p:nvPr/>
          </p:nvSpPr>
          <p:spPr>
            <a:xfrm>
              <a:off x="3347864" y="1152444"/>
              <a:ext cx="4752528" cy="267178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F2F2F2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DESCRIPTION HERE</a:t>
              </a:r>
              <a:endParaRPr b="1" i="0" sz="2000" u="none" cap="none" strike="noStrike">
                <a:solidFill>
                  <a:srgbClr val="F2F2F2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646" name="Google Shape;646;p36"/>
            <p:cNvSpPr/>
            <p:nvPr/>
          </p:nvSpPr>
          <p:spPr>
            <a:xfrm>
              <a:off x="3347864" y="1419622"/>
              <a:ext cx="4752528" cy="812942"/>
            </a:xfrm>
            <a:prstGeom prst="rect">
              <a:avLst/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647" name="Google Shape;647;p36"/>
          <p:cNvGrpSpPr/>
          <p:nvPr/>
        </p:nvGrpSpPr>
        <p:grpSpPr>
          <a:xfrm>
            <a:off x="4145169" y="4492044"/>
            <a:ext cx="6777746" cy="1540397"/>
            <a:chOff x="3347864" y="1152444"/>
            <a:chExt cx="4752528" cy="1080120"/>
          </a:xfrm>
        </p:grpSpPr>
        <p:sp>
          <p:nvSpPr>
            <p:cNvPr id="648" name="Google Shape;648;p36"/>
            <p:cNvSpPr/>
            <p:nvPr/>
          </p:nvSpPr>
          <p:spPr>
            <a:xfrm>
              <a:off x="3347864" y="1152444"/>
              <a:ext cx="4752528" cy="267178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F2F2F2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DESCRIPTION HERE</a:t>
              </a:r>
              <a:endParaRPr b="1" i="0" sz="2000" u="none" cap="none" strike="noStrike">
                <a:solidFill>
                  <a:srgbClr val="F2F2F2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649" name="Google Shape;649;p36"/>
            <p:cNvSpPr/>
            <p:nvPr/>
          </p:nvSpPr>
          <p:spPr>
            <a:xfrm>
              <a:off x="3347864" y="1419622"/>
              <a:ext cx="4752528" cy="812942"/>
            </a:xfrm>
            <a:prstGeom prst="rect">
              <a:avLst/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37"/>
          <p:cNvSpPr txBox="1"/>
          <p:nvPr/>
        </p:nvSpPr>
        <p:spPr>
          <a:xfrm>
            <a:off x="1784555" y="1938168"/>
            <a:ext cx="8622890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99900"/>
              </a:buClr>
              <a:buSzPts val="6600"/>
              <a:buFont typeface="Twentieth Century"/>
              <a:buNone/>
            </a:pPr>
            <a:r>
              <a:rPr b="1" i="0" lang="tr-TR" sz="66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THANK YOU !</a:t>
            </a:r>
            <a:endParaRPr b="1" i="0" sz="6600" u="none" cap="none" strike="noStrike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656" name="Google Shape;656;p37"/>
          <p:cNvSpPr txBox="1"/>
          <p:nvPr/>
        </p:nvSpPr>
        <p:spPr>
          <a:xfrm>
            <a:off x="2669458" y="3194281"/>
            <a:ext cx="685308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99900"/>
              </a:buClr>
              <a:buSzPts val="3600"/>
              <a:buFont typeface="Twentieth Century"/>
              <a:buNone/>
            </a:pPr>
            <a:r>
              <a:rPr lang="tr-TR" sz="36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Natural Leaves Powerpoint Template</a:t>
            </a:r>
            <a:endParaRPr i="0" sz="3600" u="none" cap="none" strike="noStrike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657" name="Google Shape;657;p37"/>
          <p:cNvSpPr txBox="1"/>
          <p:nvPr/>
        </p:nvSpPr>
        <p:spPr>
          <a:xfrm>
            <a:off x="3694176" y="3957951"/>
            <a:ext cx="484521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www.freepptbackgrounds.net</a:t>
            </a:r>
            <a:endParaRPr i="0" sz="1800" u="none" cap="none" strike="noStrike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658" name="Google Shape;658;p37"/>
          <p:cNvGrpSpPr/>
          <p:nvPr/>
        </p:nvGrpSpPr>
        <p:grpSpPr>
          <a:xfrm>
            <a:off x="7646323" y="4087142"/>
            <a:ext cx="705465" cy="185409"/>
            <a:chOff x="7867035" y="3853190"/>
            <a:chExt cx="705465" cy="185409"/>
          </a:xfrm>
        </p:grpSpPr>
        <p:cxnSp>
          <p:nvCxnSpPr>
            <p:cNvPr id="659" name="Google Shape;659;p37"/>
            <p:cNvCxnSpPr/>
            <p:nvPr/>
          </p:nvCxnSpPr>
          <p:spPr>
            <a:xfrm>
              <a:off x="7943236" y="3945894"/>
              <a:ext cx="629264" cy="0"/>
            </a:xfrm>
            <a:prstGeom prst="straightConnector1">
              <a:avLst/>
            </a:prstGeom>
            <a:noFill/>
            <a:ln cap="flat" cmpd="sng" w="5715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660" name="Google Shape;660;p37"/>
            <p:cNvSpPr/>
            <p:nvPr/>
          </p:nvSpPr>
          <p:spPr>
            <a:xfrm>
              <a:off x="7867035" y="3853190"/>
              <a:ext cx="185409" cy="185409"/>
            </a:xfrm>
            <a:prstGeom prst="ellipse">
              <a:avLst/>
            </a:prstGeom>
            <a:solidFill>
              <a:srgbClr val="099900"/>
            </a:solidFill>
            <a:ln cap="flat" cmpd="sng" w="1270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Rockwell"/>
                <a:buNone/>
              </a:pPr>
              <a:r>
                <a:t/>
              </a:r>
              <a:endParaRPr i="0" sz="1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661" name="Google Shape;661;p37"/>
          <p:cNvGrpSpPr/>
          <p:nvPr/>
        </p:nvGrpSpPr>
        <p:grpSpPr>
          <a:xfrm flipH="1">
            <a:off x="3860786" y="4087141"/>
            <a:ext cx="705465" cy="185409"/>
            <a:chOff x="7867035" y="3853190"/>
            <a:chExt cx="705465" cy="185409"/>
          </a:xfrm>
        </p:grpSpPr>
        <p:cxnSp>
          <p:nvCxnSpPr>
            <p:cNvPr id="662" name="Google Shape;662;p37"/>
            <p:cNvCxnSpPr/>
            <p:nvPr/>
          </p:nvCxnSpPr>
          <p:spPr>
            <a:xfrm>
              <a:off x="7943236" y="3945894"/>
              <a:ext cx="629264" cy="0"/>
            </a:xfrm>
            <a:prstGeom prst="straightConnector1">
              <a:avLst/>
            </a:prstGeom>
            <a:noFill/>
            <a:ln cap="flat" cmpd="sng" w="5715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663" name="Google Shape;663;p37"/>
            <p:cNvSpPr/>
            <p:nvPr/>
          </p:nvSpPr>
          <p:spPr>
            <a:xfrm>
              <a:off x="7867035" y="3853190"/>
              <a:ext cx="185409" cy="185409"/>
            </a:xfrm>
            <a:prstGeom prst="ellipse">
              <a:avLst/>
            </a:prstGeom>
            <a:solidFill>
              <a:srgbClr val="099900"/>
            </a:solidFill>
            <a:ln cap="flat" cmpd="sng" w="1270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Rockwell"/>
                <a:buNone/>
              </a:pPr>
              <a:r>
                <a:t/>
              </a:r>
              <a:endParaRPr i="0" sz="1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/>
          <p:nvPr/>
        </p:nvSpPr>
        <p:spPr>
          <a:xfrm>
            <a:off x="4576916" y="2548436"/>
            <a:ext cx="5407742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400">
                <a:solidFill>
                  <a:srgbClr val="099900"/>
                </a:solidFill>
                <a:latin typeface="Rockwell"/>
                <a:ea typeface="Rockwell"/>
                <a:cs typeface="Rockwell"/>
                <a:sym typeface="Rockwell"/>
              </a:rPr>
              <a:t>ORGANIC</a:t>
            </a:r>
            <a:endParaRPr b="1" sz="4400">
              <a:solidFill>
                <a:srgbClr val="0999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22" name="Google Shape;122;p15"/>
          <p:cNvGrpSpPr/>
          <p:nvPr/>
        </p:nvGrpSpPr>
        <p:grpSpPr>
          <a:xfrm>
            <a:off x="1897719" y="2268794"/>
            <a:ext cx="2679197" cy="2206654"/>
            <a:chOff x="1897719" y="2170472"/>
            <a:chExt cx="2679197" cy="2206654"/>
          </a:xfrm>
        </p:grpSpPr>
        <p:sp>
          <p:nvSpPr>
            <p:cNvPr id="123" name="Google Shape;123;p15"/>
            <p:cNvSpPr/>
            <p:nvPr/>
          </p:nvSpPr>
          <p:spPr>
            <a:xfrm>
              <a:off x="2448233" y="2170472"/>
              <a:ext cx="1435509" cy="1435509"/>
            </a:xfrm>
            <a:prstGeom prst="rect">
              <a:avLst/>
            </a:prstGeom>
            <a:noFill/>
            <a:ln cap="flat" cmpd="sng" w="5715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099900"/>
                  </a:solidFill>
                  <a:latin typeface="Rockwell"/>
                  <a:ea typeface="Rockwell"/>
                  <a:cs typeface="Rockwell"/>
                  <a:sym typeface="Rockwell"/>
                </a:rPr>
                <a:t>01</a:t>
              </a:r>
              <a:endParaRPr b="1" sz="3600">
                <a:solidFill>
                  <a:srgbClr val="0999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pic>
          <p:nvPicPr>
            <p:cNvPr id="124" name="Google Shape;124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5400000">
              <a:off x="2466172" y="2266382"/>
              <a:ext cx="1542291" cy="267919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96611" y="1244600"/>
            <a:ext cx="3096608" cy="4102100"/>
          </a:xfrm>
          <a:custGeom>
            <a:rect b="b" l="l" r="r" t="t"/>
            <a:pathLst>
              <a:path extrusionOk="0" h="4102100" w="3096608">
                <a:moveTo>
                  <a:pt x="0" y="0"/>
                </a:moveTo>
                <a:lnTo>
                  <a:pt x="3096608" y="0"/>
                </a:lnTo>
                <a:lnTo>
                  <a:pt x="3096608" y="4102100"/>
                </a:lnTo>
                <a:lnTo>
                  <a:pt x="0" y="4102100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31" name="Google Shape;131;p16"/>
          <p:cNvSpPr/>
          <p:nvPr/>
        </p:nvSpPr>
        <p:spPr>
          <a:xfrm>
            <a:off x="3" y="1244600"/>
            <a:ext cx="3096608" cy="4102100"/>
          </a:xfrm>
          <a:prstGeom prst="rect">
            <a:avLst/>
          </a:prstGeom>
          <a:solidFill>
            <a:srgbClr val="0999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2" name="Google Shape;132;p16"/>
          <p:cNvSpPr/>
          <p:nvPr/>
        </p:nvSpPr>
        <p:spPr>
          <a:xfrm>
            <a:off x="9289826" y="1244600"/>
            <a:ext cx="2902173" cy="4102100"/>
          </a:xfrm>
          <a:prstGeom prst="rect">
            <a:avLst/>
          </a:prstGeom>
          <a:solidFill>
            <a:srgbClr val="0999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pic>
        <p:nvPicPr>
          <p:cNvPr id="133" name="Google Shape;133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93219" y="1244600"/>
            <a:ext cx="3096608" cy="4102100"/>
          </a:xfrm>
          <a:custGeom>
            <a:rect b="b" l="l" r="r" t="t"/>
            <a:pathLst>
              <a:path extrusionOk="0" h="4102100" w="3096608">
                <a:moveTo>
                  <a:pt x="0" y="0"/>
                </a:moveTo>
                <a:lnTo>
                  <a:pt x="3096608" y="0"/>
                </a:lnTo>
                <a:lnTo>
                  <a:pt x="3096608" y="4102100"/>
                </a:lnTo>
                <a:lnTo>
                  <a:pt x="0" y="4102100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34" name="Google Shape;134;p16"/>
          <p:cNvSpPr txBox="1"/>
          <p:nvPr/>
        </p:nvSpPr>
        <p:spPr>
          <a:xfrm>
            <a:off x="279181" y="1543050"/>
            <a:ext cx="253825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TITLE HERE</a:t>
            </a:r>
            <a:endParaRPr b="1" sz="24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5" name="Google Shape;135;p16"/>
          <p:cNvSpPr txBox="1"/>
          <p:nvPr/>
        </p:nvSpPr>
        <p:spPr>
          <a:xfrm>
            <a:off x="104722" y="2303165"/>
            <a:ext cx="2887170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sz="14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sz="14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6" name="Google Shape;136;p16"/>
          <p:cNvSpPr txBox="1"/>
          <p:nvPr/>
        </p:nvSpPr>
        <p:spPr>
          <a:xfrm>
            <a:off x="9471786" y="1543050"/>
            <a:ext cx="253825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TITLE HERE</a:t>
            </a:r>
            <a:endParaRPr b="1" sz="24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7" name="Google Shape;137;p16"/>
          <p:cNvSpPr txBox="1"/>
          <p:nvPr/>
        </p:nvSpPr>
        <p:spPr>
          <a:xfrm>
            <a:off x="9297327" y="2303165"/>
            <a:ext cx="2887170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sz="14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complex idea can be conveyed with just a single still image, namely making it possible to absorb large amounts of data quickly.</a:t>
            </a:r>
            <a:endParaRPr sz="14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oogle Shape;143;p17"/>
          <p:cNvGrpSpPr/>
          <p:nvPr/>
        </p:nvGrpSpPr>
        <p:grpSpPr>
          <a:xfrm>
            <a:off x="4755206" y="3653592"/>
            <a:ext cx="630484" cy="630483"/>
            <a:chOff x="7288856" y="467868"/>
            <a:chExt cx="630484" cy="630483"/>
          </a:xfrm>
        </p:grpSpPr>
        <p:sp>
          <p:nvSpPr>
            <p:cNvPr id="144" name="Google Shape;144;p17"/>
            <p:cNvSpPr/>
            <p:nvPr/>
          </p:nvSpPr>
          <p:spPr>
            <a:xfrm>
              <a:off x="7288856" y="467868"/>
              <a:ext cx="630484" cy="63048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45" name="Google Shape;145;p17"/>
            <p:cNvSpPr/>
            <p:nvPr/>
          </p:nvSpPr>
          <p:spPr>
            <a:xfrm>
              <a:off x="7405000" y="601728"/>
              <a:ext cx="398197" cy="362763"/>
            </a:xfrm>
            <a:custGeom>
              <a:rect b="b" l="l" r="r" t="t"/>
              <a:pathLst>
                <a:path extrusionOk="0" h="302264" w="331788">
                  <a:moveTo>
                    <a:pt x="260506" y="76839"/>
                  </a:moveTo>
                  <a:cubicBezTo>
                    <a:pt x="260506" y="76839"/>
                    <a:pt x="260506" y="76839"/>
                    <a:pt x="326604" y="76839"/>
                  </a:cubicBezTo>
                  <a:cubicBezTo>
                    <a:pt x="326604" y="76839"/>
                    <a:pt x="326604" y="76839"/>
                    <a:pt x="326604" y="291959"/>
                  </a:cubicBezTo>
                  <a:cubicBezTo>
                    <a:pt x="329196" y="291959"/>
                    <a:pt x="331788" y="294535"/>
                    <a:pt x="331788" y="297111"/>
                  </a:cubicBezTo>
                  <a:cubicBezTo>
                    <a:pt x="331788" y="299688"/>
                    <a:pt x="329196" y="302264"/>
                    <a:pt x="326604" y="302264"/>
                  </a:cubicBezTo>
                  <a:cubicBezTo>
                    <a:pt x="326604" y="302264"/>
                    <a:pt x="326604" y="302264"/>
                    <a:pt x="5184" y="302264"/>
                  </a:cubicBezTo>
                  <a:cubicBezTo>
                    <a:pt x="2592" y="302264"/>
                    <a:pt x="0" y="299688"/>
                    <a:pt x="0" y="297111"/>
                  </a:cubicBezTo>
                  <a:cubicBezTo>
                    <a:pt x="0" y="294535"/>
                    <a:pt x="2592" y="291959"/>
                    <a:pt x="5184" y="291959"/>
                  </a:cubicBezTo>
                  <a:cubicBezTo>
                    <a:pt x="5184" y="291959"/>
                    <a:pt x="5184" y="291959"/>
                    <a:pt x="11664" y="291959"/>
                  </a:cubicBezTo>
                  <a:cubicBezTo>
                    <a:pt x="11664" y="291959"/>
                    <a:pt x="11664" y="291959"/>
                    <a:pt x="11664" y="214670"/>
                  </a:cubicBezTo>
                  <a:cubicBezTo>
                    <a:pt x="11664" y="214670"/>
                    <a:pt x="11664" y="214670"/>
                    <a:pt x="77763" y="214670"/>
                  </a:cubicBezTo>
                  <a:cubicBezTo>
                    <a:pt x="77763" y="214670"/>
                    <a:pt x="77763" y="214670"/>
                    <a:pt x="77763" y="291959"/>
                  </a:cubicBezTo>
                  <a:cubicBezTo>
                    <a:pt x="77763" y="291959"/>
                    <a:pt x="77763" y="291959"/>
                    <a:pt x="94612" y="291959"/>
                  </a:cubicBezTo>
                  <a:cubicBezTo>
                    <a:pt x="94612" y="291959"/>
                    <a:pt x="94612" y="291959"/>
                    <a:pt x="94612" y="165721"/>
                  </a:cubicBezTo>
                  <a:cubicBezTo>
                    <a:pt x="94612" y="165721"/>
                    <a:pt x="94612" y="165721"/>
                    <a:pt x="160710" y="165721"/>
                  </a:cubicBezTo>
                  <a:cubicBezTo>
                    <a:pt x="160710" y="165721"/>
                    <a:pt x="160710" y="165721"/>
                    <a:pt x="160710" y="291959"/>
                  </a:cubicBezTo>
                  <a:cubicBezTo>
                    <a:pt x="160710" y="291959"/>
                    <a:pt x="160710" y="291959"/>
                    <a:pt x="177559" y="291959"/>
                  </a:cubicBezTo>
                  <a:cubicBezTo>
                    <a:pt x="177559" y="291959"/>
                    <a:pt x="177559" y="291959"/>
                    <a:pt x="177559" y="121924"/>
                  </a:cubicBezTo>
                  <a:cubicBezTo>
                    <a:pt x="177559" y="121924"/>
                    <a:pt x="177559" y="121924"/>
                    <a:pt x="243657" y="121924"/>
                  </a:cubicBezTo>
                  <a:cubicBezTo>
                    <a:pt x="243657" y="121924"/>
                    <a:pt x="243657" y="121924"/>
                    <a:pt x="243657" y="291959"/>
                  </a:cubicBezTo>
                  <a:cubicBezTo>
                    <a:pt x="243657" y="291959"/>
                    <a:pt x="243657" y="291959"/>
                    <a:pt x="260506" y="291959"/>
                  </a:cubicBezTo>
                  <a:cubicBezTo>
                    <a:pt x="260506" y="291959"/>
                    <a:pt x="260506" y="291959"/>
                    <a:pt x="260506" y="76839"/>
                  </a:cubicBezTo>
                  <a:close/>
                  <a:moveTo>
                    <a:pt x="212230" y="334"/>
                  </a:moveTo>
                  <a:cubicBezTo>
                    <a:pt x="212230" y="334"/>
                    <a:pt x="212230" y="334"/>
                    <a:pt x="259954" y="4179"/>
                  </a:cubicBezTo>
                  <a:cubicBezTo>
                    <a:pt x="259954" y="4179"/>
                    <a:pt x="261244" y="4179"/>
                    <a:pt x="261244" y="5460"/>
                  </a:cubicBezTo>
                  <a:cubicBezTo>
                    <a:pt x="262534" y="5460"/>
                    <a:pt x="262534" y="5460"/>
                    <a:pt x="262534" y="5460"/>
                  </a:cubicBezTo>
                  <a:cubicBezTo>
                    <a:pt x="262534" y="5460"/>
                    <a:pt x="263823" y="6742"/>
                    <a:pt x="263823" y="6742"/>
                  </a:cubicBezTo>
                  <a:cubicBezTo>
                    <a:pt x="263823" y="6742"/>
                    <a:pt x="263823" y="8024"/>
                    <a:pt x="263823" y="8024"/>
                  </a:cubicBezTo>
                  <a:cubicBezTo>
                    <a:pt x="263823" y="8024"/>
                    <a:pt x="265113" y="8024"/>
                    <a:pt x="265113" y="8024"/>
                  </a:cubicBezTo>
                  <a:cubicBezTo>
                    <a:pt x="265113" y="8024"/>
                    <a:pt x="265113" y="8024"/>
                    <a:pt x="265113" y="9305"/>
                  </a:cubicBezTo>
                  <a:cubicBezTo>
                    <a:pt x="265113" y="9305"/>
                    <a:pt x="265113" y="10587"/>
                    <a:pt x="265113" y="10587"/>
                  </a:cubicBezTo>
                  <a:cubicBezTo>
                    <a:pt x="265113" y="10587"/>
                    <a:pt x="265113" y="11869"/>
                    <a:pt x="265113" y="11869"/>
                  </a:cubicBezTo>
                  <a:cubicBezTo>
                    <a:pt x="263823" y="11869"/>
                    <a:pt x="263823" y="11869"/>
                    <a:pt x="263823" y="11869"/>
                  </a:cubicBezTo>
                  <a:cubicBezTo>
                    <a:pt x="263823" y="11869"/>
                    <a:pt x="263823" y="11869"/>
                    <a:pt x="244476" y="55445"/>
                  </a:cubicBezTo>
                  <a:cubicBezTo>
                    <a:pt x="244476" y="56726"/>
                    <a:pt x="241896" y="58008"/>
                    <a:pt x="239316" y="58008"/>
                  </a:cubicBezTo>
                  <a:cubicBezTo>
                    <a:pt x="239316" y="58008"/>
                    <a:pt x="238026" y="58008"/>
                    <a:pt x="238026" y="58008"/>
                  </a:cubicBezTo>
                  <a:cubicBezTo>
                    <a:pt x="234157" y="56726"/>
                    <a:pt x="232867" y="52881"/>
                    <a:pt x="234157" y="50318"/>
                  </a:cubicBezTo>
                  <a:cubicBezTo>
                    <a:pt x="234157" y="50318"/>
                    <a:pt x="234157" y="50318"/>
                    <a:pt x="247055" y="23403"/>
                  </a:cubicBezTo>
                  <a:cubicBezTo>
                    <a:pt x="247055" y="23403"/>
                    <a:pt x="247055" y="23403"/>
                    <a:pt x="47129" y="137470"/>
                  </a:cubicBezTo>
                  <a:cubicBezTo>
                    <a:pt x="47129" y="138752"/>
                    <a:pt x="45839" y="138752"/>
                    <a:pt x="44549" y="138752"/>
                  </a:cubicBezTo>
                  <a:cubicBezTo>
                    <a:pt x="43260" y="138752"/>
                    <a:pt x="40680" y="137470"/>
                    <a:pt x="40680" y="136189"/>
                  </a:cubicBezTo>
                  <a:cubicBezTo>
                    <a:pt x="38100" y="133625"/>
                    <a:pt x="39390" y="129780"/>
                    <a:pt x="41970" y="128499"/>
                  </a:cubicBezTo>
                  <a:cubicBezTo>
                    <a:pt x="41970" y="128499"/>
                    <a:pt x="41970" y="128499"/>
                    <a:pt x="241896" y="13150"/>
                  </a:cubicBezTo>
                  <a:cubicBezTo>
                    <a:pt x="241896" y="13150"/>
                    <a:pt x="241896" y="13150"/>
                    <a:pt x="212230" y="10587"/>
                  </a:cubicBezTo>
                  <a:cubicBezTo>
                    <a:pt x="208360" y="10587"/>
                    <a:pt x="207070" y="8024"/>
                    <a:pt x="207070" y="5460"/>
                  </a:cubicBezTo>
                  <a:cubicBezTo>
                    <a:pt x="207070" y="1615"/>
                    <a:pt x="209650" y="-948"/>
                    <a:pt x="212230" y="33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46" name="Google Shape;146;p17"/>
          <p:cNvGrpSpPr/>
          <p:nvPr/>
        </p:nvGrpSpPr>
        <p:grpSpPr>
          <a:xfrm>
            <a:off x="8279456" y="3653592"/>
            <a:ext cx="630484" cy="630483"/>
            <a:chOff x="7288856" y="467868"/>
            <a:chExt cx="630484" cy="630483"/>
          </a:xfrm>
        </p:grpSpPr>
        <p:sp>
          <p:nvSpPr>
            <p:cNvPr id="147" name="Google Shape;147;p17"/>
            <p:cNvSpPr/>
            <p:nvPr/>
          </p:nvSpPr>
          <p:spPr>
            <a:xfrm>
              <a:off x="7288856" y="467868"/>
              <a:ext cx="630484" cy="63048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48" name="Google Shape;148;p17"/>
            <p:cNvSpPr/>
            <p:nvPr/>
          </p:nvSpPr>
          <p:spPr>
            <a:xfrm>
              <a:off x="7405000" y="635422"/>
              <a:ext cx="398197" cy="295375"/>
            </a:xfrm>
            <a:custGeom>
              <a:rect b="b" l="l" r="r" t="t"/>
              <a:pathLst>
                <a:path extrusionOk="0" h="250825" w="338138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49" name="Google Shape;149;p17"/>
          <p:cNvGrpSpPr/>
          <p:nvPr/>
        </p:nvGrpSpPr>
        <p:grpSpPr>
          <a:xfrm>
            <a:off x="8279456" y="2415907"/>
            <a:ext cx="630484" cy="630483"/>
            <a:chOff x="7288856" y="467868"/>
            <a:chExt cx="630484" cy="630483"/>
          </a:xfrm>
        </p:grpSpPr>
        <p:sp>
          <p:nvSpPr>
            <p:cNvPr id="150" name="Google Shape;150;p17"/>
            <p:cNvSpPr/>
            <p:nvPr/>
          </p:nvSpPr>
          <p:spPr>
            <a:xfrm>
              <a:off x="7288856" y="467868"/>
              <a:ext cx="630484" cy="63048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51" name="Google Shape;151;p17"/>
            <p:cNvSpPr/>
            <p:nvPr/>
          </p:nvSpPr>
          <p:spPr>
            <a:xfrm>
              <a:off x="7405000" y="596728"/>
              <a:ext cx="398197" cy="372762"/>
            </a:xfrm>
            <a:custGeom>
              <a:rect b="b" l="l" r="r" t="t"/>
              <a:pathLst>
                <a:path extrusionOk="0" h="310187" w="331352">
                  <a:moveTo>
                    <a:pt x="241311" y="265737"/>
                  </a:moveTo>
                  <a:cubicBezTo>
                    <a:pt x="233420" y="265737"/>
                    <a:pt x="227023" y="272134"/>
                    <a:pt x="227023" y="280025"/>
                  </a:cubicBezTo>
                  <a:cubicBezTo>
                    <a:pt x="227023" y="287916"/>
                    <a:pt x="233420" y="294313"/>
                    <a:pt x="241311" y="294313"/>
                  </a:cubicBezTo>
                  <a:cubicBezTo>
                    <a:pt x="249202" y="294313"/>
                    <a:pt x="255599" y="287916"/>
                    <a:pt x="255599" y="280025"/>
                  </a:cubicBezTo>
                  <a:cubicBezTo>
                    <a:pt x="255599" y="272134"/>
                    <a:pt x="249202" y="265737"/>
                    <a:pt x="241311" y="265737"/>
                  </a:cubicBezTo>
                  <a:close/>
                  <a:moveTo>
                    <a:pt x="125424" y="265737"/>
                  </a:moveTo>
                  <a:cubicBezTo>
                    <a:pt x="117533" y="265737"/>
                    <a:pt x="111136" y="272134"/>
                    <a:pt x="111136" y="280025"/>
                  </a:cubicBezTo>
                  <a:cubicBezTo>
                    <a:pt x="111136" y="287916"/>
                    <a:pt x="117533" y="294313"/>
                    <a:pt x="125424" y="294313"/>
                  </a:cubicBezTo>
                  <a:cubicBezTo>
                    <a:pt x="133315" y="294313"/>
                    <a:pt x="139712" y="287916"/>
                    <a:pt x="139712" y="280025"/>
                  </a:cubicBezTo>
                  <a:cubicBezTo>
                    <a:pt x="139712" y="272134"/>
                    <a:pt x="133315" y="265737"/>
                    <a:pt x="125424" y="265737"/>
                  </a:cubicBezTo>
                  <a:close/>
                  <a:moveTo>
                    <a:pt x="242898" y="168899"/>
                  </a:moveTo>
                  <a:lnTo>
                    <a:pt x="242898" y="192712"/>
                  </a:lnTo>
                  <a:lnTo>
                    <a:pt x="268298" y="192712"/>
                  </a:lnTo>
                  <a:lnTo>
                    <a:pt x="276236" y="168899"/>
                  </a:lnTo>
                  <a:close/>
                  <a:moveTo>
                    <a:pt x="173048" y="168899"/>
                  </a:moveTo>
                  <a:lnTo>
                    <a:pt x="173048" y="192712"/>
                  </a:lnTo>
                  <a:lnTo>
                    <a:pt x="222261" y="192712"/>
                  </a:lnTo>
                  <a:lnTo>
                    <a:pt x="222261" y="168899"/>
                  </a:lnTo>
                  <a:close/>
                  <a:moveTo>
                    <a:pt x="120661" y="168899"/>
                  </a:moveTo>
                  <a:lnTo>
                    <a:pt x="128598" y="192712"/>
                  </a:lnTo>
                  <a:lnTo>
                    <a:pt x="152411" y="192712"/>
                  </a:lnTo>
                  <a:lnTo>
                    <a:pt x="152411" y="168899"/>
                  </a:lnTo>
                  <a:close/>
                  <a:moveTo>
                    <a:pt x="242898" y="119687"/>
                  </a:moveTo>
                  <a:lnTo>
                    <a:pt x="242898" y="148262"/>
                  </a:lnTo>
                  <a:lnTo>
                    <a:pt x="282586" y="148262"/>
                  </a:lnTo>
                  <a:lnTo>
                    <a:pt x="290523" y="119687"/>
                  </a:lnTo>
                  <a:close/>
                  <a:moveTo>
                    <a:pt x="173048" y="119687"/>
                  </a:moveTo>
                  <a:lnTo>
                    <a:pt x="173048" y="148262"/>
                  </a:lnTo>
                  <a:lnTo>
                    <a:pt x="222261" y="148262"/>
                  </a:lnTo>
                  <a:lnTo>
                    <a:pt x="222261" y="119687"/>
                  </a:lnTo>
                  <a:close/>
                  <a:moveTo>
                    <a:pt x="103198" y="119687"/>
                  </a:moveTo>
                  <a:lnTo>
                    <a:pt x="112723" y="148262"/>
                  </a:lnTo>
                  <a:lnTo>
                    <a:pt x="152411" y="148262"/>
                  </a:lnTo>
                  <a:lnTo>
                    <a:pt x="152411" y="119687"/>
                  </a:lnTo>
                  <a:close/>
                  <a:moveTo>
                    <a:pt x="242898" y="75237"/>
                  </a:moveTo>
                  <a:lnTo>
                    <a:pt x="242898" y="99050"/>
                  </a:lnTo>
                  <a:lnTo>
                    <a:pt x="296873" y="99050"/>
                  </a:lnTo>
                  <a:lnTo>
                    <a:pt x="304811" y="75237"/>
                  </a:lnTo>
                  <a:close/>
                  <a:moveTo>
                    <a:pt x="173048" y="75237"/>
                  </a:moveTo>
                  <a:lnTo>
                    <a:pt x="173048" y="99050"/>
                  </a:lnTo>
                  <a:lnTo>
                    <a:pt x="222261" y="99050"/>
                  </a:lnTo>
                  <a:lnTo>
                    <a:pt x="222261" y="75237"/>
                  </a:lnTo>
                  <a:close/>
                  <a:moveTo>
                    <a:pt x="87323" y="75237"/>
                  </a:moveTo>
                  <a:lnTo>
                    <a:pt x="95261" y="99050"/>
                  </a:lnTo>
                  <a:lnTo>
                    <a:pt x="152411" y="99050"/>
                  </a:lnTo>
                  <a:lnTo>
                    <a:pt x="152411" y="75237"/>
                  </a:lnTo>
                  <a:close/>
                  <a:moveTo>
                    <a:pt x="13989" y="328"/>
                  </a:moveTo>
                  <a:cubicBezTo>
                    <a:pt x="13989" y="328"/>
                    <a:pt x="13989" y="328"/>
                    <a:pt x="64579" y="19694"/>
                  </a:cubicBezTo>
                  <a:cubicBezTo>
                    <a:pt x="67173" y="20985"/>
                    <a:pt x="68471" y="23567"/>
                    <a:pt x="69768" y="26149"/>
                  </a:cubicBezTo>
                  <a:cubicBezTo>
                    <a:pt x="69768" y="26149"/>
                    <a:pt x="69768" y="26149"/>
                    <a:pt x="80145" y="54553"/>
                  </a:cubicBezTo>
                  <a:cubicBezTo>
                    <a:pt x="80145" y="54553"/>
                    <a:pt x="81442" y="54553"/>
                    <a:pt x="81442" y="54553"/>
                  </a:cubicBezTo>
                  <a:cubicBezTo>
                    <a:pt x="81442" y="54553"/>
                    <a:pt x="81442" y="54553"/>
                    <a:pt x="321421" y="54553"/>
                  </a:cubicBezTo>
                  <a:cubicBezTo>
                    <a:pt x="324015" y="54553"/>
                    <a:pt x="327907" y="55844"/>
                    <a:pt x="329204" y="58426"/>
                  </a:cubicBezTo>
                  <a:cubicBezTo>
                    <a:pt x="331798" y="62300"/>
                    <a:pt x="331798" y="64882"/>
                    <a:pt x="330501" y="68755"/>
                  </a:cubicBezTo>
                  <a:cubicBezTo>
                    <a:pt x="330501" y="68755"/>
                    <a:pt x="330501" y="68755"/>
                    <a:pt x="286397" y="205610"/>
                  </a:cubicBezTo>
                  <a:cubicBezTo>
                    <a:pt x="285100" y="210774"/>
                    <a:pt x="281208" y="213356"/>
                    <a:pt x="276019" y="213356"/>
                  </a:cubicBezTo>
                  <a:cubicBezTo>
                    <a:pt x="276019" y="213356"/>
                    <a:pt x="276019" y="213356"/>
                    <a:pt x="120358" y="213356"/>
                  </a:cubicBezTo>
                  <a:cubicBezTo>
                    <a:pt x="119061" y="213356"/>
                    <a:pt x="117763" y="213356"/>
                    <a:pt x="116466" y="212065"/>
                  </a:cubicBezTo>
                  <a:cubicBezTo>
                    <a:pt x="116466" y="212065"/>
                    <a:pt x="116466" y="212065"/>
                    <a:pt x="106089" y="240469"/>
                  </a:cubicBezTo>
                  <a:cubicBezTo>
                    <a:pt x="106089" y="240469"/>
                    <a:pt x="106089" y="240469"/>
                    <a:pt x="276019" y="240469"/>
                  </a:cubicBezTo>
                  <a:cubicBezTo>
                    <a:pt x="281208" y="240469"/>
                    <a:pt x="285100" y="244342"/>
                    <a:pt x="285100" y="248215"/>
                  </a:cubicBezTo>
                  <a:cubicBezTo>
                    <a:pt x="285100" y="253380"/>
                    <a:pt x="281208" y="257253"/>
                    <a:pt x="276019" y="257253"/>
                  </a:cubicBezTo>
                  <a:cubicBezTo>
                    <a:pt x="276019" y="257253"/>
                    <a:pt x="276019" y="257253"/>
                    <a:pt x="266939" y="257253"/>
                  </a:cubicBezTo>
                  <a:cubicBezTo>
                    <a:pt x="272128" y="263708"/>
                    <a:pt x="274722" y="270164"/>
                    <a:pt x="274722" y="279201"/>
                  </a:cubicBezTo>
                  <a:cubicBezTo>
                    <a:pt x="274722" y="295985"/>
                    <a:pt x="260453" y="310187"/>
                    <a:pt x="242293" y="310187"/>
                  </a:cubicBezTo>
                  <a:cubicBezTo>
                    <a:pt x="225429" y="310187"/>
                    <a:pt x="211160" y="295985"/>
                    <a:pt x="211160" y="279201"/>
                  </a:cubicBezTo>
                  <a:cubicBezTo>
                    <a:pt x="211160" y="270164"/>
                    <a:pt x="213755" y="263708"/>
                    <a:pt x="218943" y="257253"/>
                  </a:cubicBezTo>
                  <a:cubicBezTo>
                    <a:pt x="218943" y="257253"/>
                    <a:pt x="218943" y="257253"/>
                    <a:pt x="148896" y="257253"/>
                  </a:cubicBezTo>
                  <a:cubicBezTo>
                    <a:pt x="154084" y="263708"/>
                    <a:pt x="157976" y="270164"/>
                    <a:pt x="157976" y="279201"/>
                  </a:cubicBezTo>
                  <a:cubicBezTo>
                    <a:pt x="157976" y="295985"/>
                    <a:pt x="143707" y="310187"/>
                    <a:pt x="125547" y="310187"/>
                  </a:cubicBezTo>
                  <a:cubicBezTo>
                    <a:pt x="108683" y="310187"/>
                    <a:pt x="93117" y="295985"/>
                    <a:pt x="93117" y="279201"/>
                  </a:cubicBezTo>
                  <a:cubicBezTo>
                    <a:pt x="93117" y="270164"/>
                    <a:pt x="97009" y="263708"/>
                    <a:pt x="102197" y="257253"/>
                  </a:cubicBezTo>
                  <a:cubicBezTo>
                    <a:pt x="102197" y="257253"/>
                    <a:pt x="102197" y="257253"/>
                    <a:pt x="93117" y="257253"/>
                  </a:cubicBezTo>
                  <a:cubicBezTo>
                    <a:pt x="90523" y="257253"/>
                    <a:pt x="87928" y="255962"/>
                    <a:pt x="86631" y="253380"/>
                  </a:cubicBezTo>
                  <a:cubicBezTo>
                    <a:pt x="85334" y="252089"/>
                    <a:pt x="84037" y="248215"/>
                    <a:pt x="85334" y="245633"/>
                  </a:cubicBezTo>
                  <a:cubicBezTo>
                    <a:pt x="85334" y="245633"/>
                    <a:pt x="85334" y="245633"/>
                    <a:pt x="100900" y="201737"/>
                  </a:cubicBezTo>
                  <a:cubicBezTo>
                    <a:pt x="102197" y="199154"/>
                    <a:pt x="104792" y="196572"/>
                    <a:pt x="107386" y="196572"/>
                  </a:cubicBezTo>
                  <a:cubicBezTo>
                    <a:pt x="107386" y="196572"/>
                    <a:pt x="107386" y="196572"/>
                    <a:pt x="51607" y="37769"/>
                  </a:cubicBezTo>
                  <a:cubicBezTo>
                    <a:pt x="51607" y="37769"/>
                    <a:pt x="51607" y="37769"/>
                    <a:pt x="6206" y="19694"/>
                  </a:cubicBezTo>
                  <a:cubicBezTo>
                    <a:pt x="1017" y="18403"/>
                    <a:pt x="-1577" y="11948"/>
                    <a:pt x="1017" y="6783"/>
                  </a:cubicBezTo>
                  <a:cubicBezTo>
                    <a:pt x="2315" y="1619"/>
                    <a:pt x="8800" y="-963"/>
                    <a:pt x="13989" y="32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52" name="Google Shape;152;p17"/>
          <p:cNvGrpSpPr/>
          <p:nvPr/>
        </p:nvGrpSpPr>
        <p:grpSpPr>
          <a:xfrm>
            <a:off x="317924" y="1873250"/>
            <a:ext cx="1556681" cy="1556680"/>
            <a:chOff x="317924" y="1873250"/>
            <a:chExt cx="1556681" cy="1556680"/>
          </a:xfrm>
        </p:grpSpPr>
        <p:pic>
          <p:nvPicPr>
            <p:cNvPr id="153" name="Google Shape;153;p1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17924" y="1873250"/>
              <a:ext cx="1554820" cy="1556680"/>
            </a:xfrm>
            <a:custGeom>
              <a:rect b="b" l="l" r="r" t="t"/>
              <a:pathLst>
                <a:path extrusionOk="0" h="1556680" w="1554820">
                  <a:moveTo>
                    <a:pt x="0" y="0"/>
                  </a:moveTo>
                  <a:lnTo>
                    <a:pt x="1554820" y="0"/>
                  </a:lnTo>
                  <a:lnTo>
                    <a:pt x="1554820" y="1556680"/>
                  </a:lnTo>
                  <a:lnTo>
                    <a:pt x="0" y="1556680"/>
                  </a:lnTo>
                  <a:close/>
                </a:path>
              </a:pathLst>
            </a:custGeom>
            <a:noFill/>
            <a:ln>
              <a:noFill/>
            </a:ln>
          </p:spPr>
        </p:pic>
        <p:sp>
          <p:nvSpPr>
            <p:cNvPr id="154" name="Google Shape;154;p17"/>
            <p:cNvSpPr/>
            <p:nvPr/>
          </p:nvSpPr>
          <p:spPr>
            <a:xfrm>
              <a:off x="317924" y="1873250"/>
              <a:ext cx="1556681" cy="1556680"/>
            </a:xfrm>
            <a:prstGeom prst="rect">
              <a:avLst/>
            </a:prstGeom>
            <a:solidFill>
              <a:srgbClr val="099900">
                <a:alpha val="6784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8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S</a:t>
              </a:r>
              <a:endParaRPr sz="4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55" name="Google Shape;155;p17"/>
          <p:cNvGrpSpPr/>
          <p:nvPr/>
        </p:nvGrpSpPr>
        <p:grpSpPr>
          <a:xfrm>
            <a:off x="1941280" y="3497140"/>
            <a:ext cx="1554820" cy="1556680"/>
            <a:chOff x="1941280" y="3497140"/>
            <a:chExt cx="1554820" cy="1556680"/>
          </a:xfrm>
        </p:grpSpPr>
        <p:pic>
          <p:nvPicPr>
            <p:cNvPr id="156" name="Google Shape;156;p1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941280" y="3497140"/>
              <a:ext cx="1554820" cy="1556680"/>
            </a:xfrm>
            <a:custGeom>
              <a:rect b="b" l="l" r="r" t="t"/>
              <a:pathLst>
                <a:path extrusionOk="0" h="1556680" w="1554820">
                  <a:moveTo>
                    <a:pt x="0" y="0"/>
                  </a:moveTo>
                  <a:lnTo>
                    <a:pt x="1554820" y="0"/>
                  </a:lnTo>
                  <a:lnTo>
                    <a:pt x="1554820" y="1556680"/>
                  </a:lnTo>
                  <a:lnTo>
                    <a:pt x="0" y="1556680"/>
                  </a:lnTo>
                  <a:close/>
                </a:path>
              </a:pathLst>
            </a:custGeom>
            <a:noFill/>
            <a:ln>
              <a:noFill/>
            </a:ln>
          </p:spPr>
        </p:pic>
        <p:sp>
          <p:nvSpPr>
            <p:cNvPr id="157" name="Google Shape;157;p17"/>
            <p:cNvSpPr/>
            <p:nvPr/>
          </p:nvSpPr>
          <p:spPr>
            <a:xfrm>
              <a:off x="1941280" y="3497140"/>
              <a:ext cx="1554820" cy="1554820"/>
            </a:xfrm>
            <a:prstGeom prst="rect">
              <a:avLst/>
            </a:prstGeom>
            <a:solidFill>
              <a:srgbClr val="099900">
                <a:alpha val="6784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8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S</a:t>
              </a:r>
              <a:endParaRPr sz="4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58" name="Google Shape;158;p17"/>
          <p:cNvGrpSpPr/>
          <p:nvPr/>
        </p:nvGrpSpPr>
        <p:grpSpPr>
          <a:xfrm>
            <a:off x="1941280" y="1873250"/>
            <a:ext cx="1554820" cy="1556680"/>
            <a:chOff x="1941280" y="1873250"/>
            <a:chExt cx="1554820" cy="1556680"/>
          </a:xfrm>
        </p:grpSpPr>
        <p:pic>
          <p:nvPicPr>
            <p:cNvPr id="159" name="Google Shape;159;p1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941280" y="1873250"/>
              <a:ext cx="1554820" cy="1556680"/>
            </a:xfrm>
            <a:custGeom>
              <a:rect b="b" l="l" r="r" t="t"/>
              <a:pathLst>
                <a:path extrusionOk="0" h="1556680" w="1554820">
                  <a:moveTo>
                    <a:pt x="0" y="0"/>
                  </a:moveTo>
                  <a:lnTo>
                    <a:pt x="1554820" y="0"/>
                  </a:lnTo>
                  <a:lnTo>
                    <a:pt x="1554820" y="1556680"/>
                  </a:lnTo>
                  <a:lnTo>
                    <a:pt x="0" y="1556680"/>
                  </a:lnTo>
                  <a:close/>
                </a:path>
              </a:pathLst>
            </a:custGeom>
            <a:noFill/>
            <a:ln>
              <a:noFill/>
            </a:ln>
          </p:spPr>
        </p:pic>
        <p:sp>
          <p:nvSpPr>
            <p:cNvPr id="160" name="Google Shape;160;p17"/>
            <p:cNvSpPr/>
            <p:nvPr/>
          </p:nvSpPr>
          <p:spPr>
            <a:xfrm>
              <a:off x="1941280" y="1873250"/>
              <a:ext cx="1554820" cy="1556680"/>
            </a:xfrm>
            <a:prstGeom prst="rect">
              <a:avLst/>
            </a:prstGeom>
            <a:solidFill>
              <a:srgbClr val="099900">
                <a:alpha val="6784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8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S</a:t>
              </a:r>
              <a:endParaRPr sz="4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61" name="Google Shape;161;p17"/>
          <p:cNvGrpSpPr/>
          <p:nvPr/>
        </p:nvGrpSpPr>
        <p:grpSpPr>
          <a:xfrm>
            <a:off x="317924" y="3495280"/>
            <a:ext cx="1556681" cy="1556680"/>
            <a:chOff x="317924" y="3495280"/>
            <a:chExt cx="1556681" cy="1556680"/>
          </a:xfrm>
        </p:grpSpPr>
        <p:pic>
          <p:nvPicPr>
            <p:cNvPr id="162" name="Google Shape;162;p17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317924" y="3495280"/>
              <a:ext cx="1554820" cy="1556680"/>
            </a:xfrm>
            <a:custGeom>
              <a:rect b="b" l="l" r="r" t="t"/>
              <a:pathLst>
                <a:path extrusionOk="0" h="1556680" w="1554820">
                  <a:moveTo>
                    <a:pt x="0" y="0"/>
                  </a:moveTo>
                  <a:lnTo>
                    <a:pt x="1554820" y="0"/>
                  </a:lnTo>
                  <a:lnTo>
                    <a:pt x="1554820" y="1556680"/>
                  </a:lnTo>
                  <a:lnTo>
                    <a:pt x="0" y="1556680"/>
                  </a:lnTo>
                  <a:close/>
                </a:path>
              </a:pathLst>
            </a:custGeom>
            <a:noFill/>
            <a:ln>
              <a:noFill/>
            </a:ln>
          </p:spPr>
        </p:pic>
        <p:sp>
          <p:nvSpPr>
            <p:cNvPr id="163" name="Google Shape;163;p17"/>
            <p:cNvSpPr/>
            <p:nvPr/>
          </p:nvSpPr>
          <p:spPr>
            <a:xfrm>
              <a:off x="317924" y="3497140"/>
              <a:ext cx="1556681" cy="1554820"/>
            </a:xfrm>
            <a:prstGeom prst="rect">
              <a:avLst/>
            </a:prstGeom>
            <a:solidFill>
              <a:srgbClr val="099900">
                <a:alpha val="6784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8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S</a:t>
              </a:r>
              <a:endParaRPr sz="4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64" name="Google Shape;164;p17"/>
          <p:cNvGrpSpPr/>
          <p:nvPr/>
        </p:nvGrpSpPr>
        <p:grpSpPr>
          <a:xfrm>
            <a:off x="4755206" y="2415907"/>
            <a:ext cx="630484" cy="630483"/>
            <a:chOff x="7288856" y="467868"/>
            <a:chExt cx="630484" cy="630483"/>
          </a:xfrm>
        </p:grpSpPr>
        <p:sp>
          <p:nvSpPr>
            <p:cNvPr id="165" name="Google Shape;165;p17"/>
            <p:cNvSpPr/>
            <p:nvPr/>
          </p:nvSpPr>
          <p:spPr>
            <a:xfrm>
              <a:off x="7288856" y="467868"/>
              <a:ext cx="630484" cy="63048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66" name="Google Shape;166;p17"/>
            <p:cNvSpPr/>
            <p:nvPr/>
          </p:nvSpPr>
          <p:spPr>
            <a:xfrm>
              <a:off x="7419290" y="584011"/>
              <a:ext cx="369617" cy="398197"/>
            </a:xfrm>
            <a:custGeom>
              <a:rect b="b" l="l" r="r" t="t"/>
              <a:pathLst>
                <a:path extrusionOk="0" h="256" w="238">
                  <a:moveTo>
                    <a:pt x="233" y="236"/>
                  </a:moveTo>
                  <a:cubicBezTo>
                    <a:pt x="210" y="226"/>
                    <a:pt x="197" y="218"/>
                    <a:pt x="173" y="210"/>
                  </a:cubicBezTo>
                  <a:cubicBezTo>
                    <a:pt x="171" y="209"/>
                    <a:pt x="169" y="208"/>
                    <a:pt x="168" y="207"/>
                  </a:cubicBezTo>
                  <a:cubicBezTo>
                    <a:pt x="166" y="203"/>
                    <a:pt x="165" y="199"/>
                    <a:pt x="164" y="195"/>
                  </a:cubicBezTo>
                  <a:cubicBezTo>
                    <a:pt x="163" y="193"/>
                    <a:pt x="162" y="190"/>
                    <a:pt x="159" y="189"/>
                  </a:cubicBezTo>
                  <a:cubicBezTo>
                    <a:pt x="158" y="189"/>
                    <a:pt x="157" y="187"/>
                    <a:pt x="157" y="186"/>
                  </a:cubicBezTo>
                  <a:cubicBezTo>
                    <a:pt x="157" y="177"/>
                    <a:pt x="154" y="171"/>
                    <a:pt x="158" y="167"/>
                  </a:cubicBezTo>
                  <a:cubicBezTo>
                    <a:pt x="165" y="161"/>
                    <a:pt x="164" y="153"/>
                    <a:pt x="167" y="149"/>
                  </a:cubicBezTo>
                  <a:cubicBezTo>
                    <a:pt x="171" y="145"/>
                    <a:pt x="180" y="117"/>
                    <a:pt x="178" y="113"/>
                  </a:cubicBezTo>
                  <a:cubicBezTo>
                    <a:pt x="176" y="109"/>
                    <a:pt x="170" y="111"/>
                    <a:pt x="172" y="109"/>
                  </a:cubicBezTo>
                  <a:cubicBezTo>
                    <a:pt x="177" y="102"/>
                    <a:pt x="179" y="89"/>
                    <a:pt x="179" y="77"/>
                  </a:cubicBezTo>
                  <a:cubicBezTo>
                    <a:pt x="180" y="79"/>
                    <a:pt x="180" y="81"/>
                    <a:pt x="180" y="84"/>
                  </a:cubicBezTo>
                  <a:cubicBezTo>
                    <a:pt x="180" y="86"/>
                    <a:pt x="180" y="86"/>
                    <a:pt x="180" y="86"/>
                  </a:cubicBezTo>
                  <a:cubicBezTo>
                    <a:pt x="216" y="63"/>
                    <a:pt x="216" y="63"/>
                    <a:pt x="216" y="63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21" y="63"/>
                    <a:pt x="21" y="63"/>
                    <a:pt x="21" y="63"/>
                  </a:cubicBezTo>
                  <a:cubicBezTo>
                    <a:pt x="30" y="69"/>
                    <a:pt x="30" y="69"/>
                    <a:pt x="30" y="69"/>
                  </a:cubicBezTo>
                  <a:cubicBezTo>
                    <a:pt x="30" y="82"/>
                    <a:pt x="30" y="82"/>
                    <a:pt x="30" y="82"/>
                  </a:cubicBezTo>
                  <a:cubicBezTo>
                    <a:pt x="29" y="82"/>
                    <a:pt x="27" y="84"/>
                    <a:pt x="27" y="85"/>
                  </a:cubicBezTo>
                  <a:cubicBezTo>
                    <a:pt x="27" y="87"/>
                    <a:pt x="28" y="88"/>
                    <a:pt x="29" y="89"/>
                  </a:cubicBezTo>
                  <a:cubicBezTo>
                    <a:pt x="21" y="133"/>
                    <a:pt x="21" y="133"/>
                    <a:pt x="21" y="133"/>
                  </a:cubicBezTo>
                  <a:cubicBezTo>
                    <a:pt x="41" y="133"/>
                    <a:pt x="41" y="133"/>
                    <a:pt x="41" y="133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4" y="88"/>
                    <a:pt x="35" y="87"/>
                    <a:pt x="35" y="85"/>
                  </a:cubicBezTo>
                  <a:cubicBezTo>
                    <a:pt x="35" y="84"/>
                    <a:pt x="34" y="82"/>
                    <a:pt x="32" y="82"/>
                  </a:cubicBezTo>
                  <a:cubicBezTo>
                    <a:pt x="32" y="70"/>
                    <a:pt x="32" y="70"/>
                    <a:pt x="32" y="70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57" y="87"/>
                    <a:pt x="57" y="89"/>
                    <a:pt x="58" y="92"/>
                  </a:cubicBezTo>
                  <a:cubicBezTo>
                    <a:pt x="60" y="100"/>
                    <a:pt x="64" y="100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7" y="110"/>
                    <a:pt x="67" y="110"/>
                  </a:cubicBezTo>
                  <a:cubicBezTo>
                    <a:pt x="66" y="111"/>
                    <a:pt x="66" y="113"/>
                    <a:pt x="65" y="113"/>
                  </a:cubicBezTo>
                  <a:cubicBezTo>
                    <a:pt x="61" y="114"/>
                    <a:pt x="61" y="116"/>
                    <a:pt x="62" y="118"/>
                  </a:cubicBezTo>
                  <a:cubicBezTo>
                    <a:pt x="62" y="120"/>
                    <a:pt x="65" y="133"/>
                    <a:pt x="66" y="138"/>
                  </a:cubicBezTo>
                  <a:cubicBezTo>
                    <a:pt x="67" y="141"/>
                    <a:pt x="70" y="144"/>
                    <a:pt x="70" y="148"/>
                  </a:cubicBezTo>
                  <a:cubicBezTo>
                    <a:pt x="72" y="155"/>
                    <a:pt x="75" y="161"/>
                    <a:pt x="80" y="166"/>
                  </a:cubicBezTo>
                  <a:cubicBezTo>
                    <a:pt x="81" y="167"/>
                    <a:pt x="82" y="169"/>
                    <a:pt x="82" y="170"/>
                  </a:cubicBezTo>
                  <a:cubicBezTo>
                    <a:pt x="81" y="175"/>
                    <a:pt x="81" y="181"/>
                    <a:pt x="80" y="186"/>
                  </a:cubicBezTo>
                  <a:cubicBezTo>
                    <a:pt x="80" y="187"/>
                    <a:pt x="78" y="189"/>
                    <a:pt x="77" y="189"/>
                  </a:cubicBezTo>
                  <a:cubicBezTo>
                    <a:pt x="73" y="190"/>
                    <a:pt x="72" y="193"/>
                    <a:pt x="71" y="195"/>
                  </a:cubicBezTo>
                  <a:cubicBezTo>
                    <a:pt x="70" y="199"/>
                    <a:pt x="69" y="203"/>
                    <a:pt x="67" y="206"/>
                  </a:cubicBezTo>
                  <a:cubicBezTo>
                    <a:pt x="67" y="207"/>
                    <a:pt x="65" y="209"/>
                    <a:pt x="64" y="209"/>
                  </a:cubicBezTo>
                  <a:cubicBezTo>
                    <a:pt x="56" y="212"/>
                    <a:pt x="49" y="214"/>
                    <a:pt x="41" y="217"/>
                  </a:cubicBezTo>
                  <a:cubicBezTo>
                    <a:pt x="33" y="220"/>
                    <a:pt x="12" y="233"/>
                    <a:pt x="4" y="237"/>
                  </a:cubicBezTo>
                  <a:cubicBezTo>
                    <a:pt x="0" y="239"/>
                    <a:pt x="2" y="256"/>
                    <a:pt x="2" y="256"/>
                  </a:cubicBezTo>
                  <a:cubicBezTo>
                    <a:pt x="235" y="256"/>
                    <a:pt x="235" y="256"/>
                    <a:pt x="235" y="256"/>
                  </a:cubicBezTo>
                  <a:cubicBezTo>
                    <a:pt x="235" y="256"/>
                    <a:pt x="238" y="238"/>
                    <a:pt x="233" y="23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67" name="Google Shape;167;p17"/>
          <p:cNvGrpSpPr/>
          <p:nvPr/>
        </p:nvGrpSpPr>
        <p:grpSpPr>
          <a:xfrm>
            <a:off x="5492235" y="2350813"/>
            <a:ext cx="2520060" cy="749413"/>
            <a:chOff x="5255257" y="744390"/>
            <a:chExt cx="2520060" cy="749413"/>
          </a:xfrm>
        </p:grpSpPr>
        <p:sp>
          <p:nvSpPr>
            <p:cNvPr id="168" name="Google Shape;168;p17"/>
            <p:cNvSpPr txBox="1"/>
            <p:nvPr/>
          </p:nvSpPr>
          <p:spPr>
            <a:xfrm>
              <a:off x="5255257" y="1062916"/>
              <a:ext cx="2520060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Go ahead and replace it with your own text.</a:t>
              </a:r>
              <a:endParaRPr sz="11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69" name="Google Shape;169;p17"/>
            <p:cNvSpPr/>
            <p:nvPr/>
          </p:nvSpPr>
          <p:spPr>
            <a:xfrm>
              <a:off x="5255257" y="744390"/>
              <a:ext cx="120097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STEP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70" name="Google Shape;170;p17"/>
          <p:cNvGrpSpPr/>
          <p:nvPr/>
        </p:nvGrpSpPr>
        <p:grpSpPr>
          <a:xfrm>
            <a:off x="9016485" y="2350813"/>
            <a:ext cx="2520060" cy="749413"/>
            <a:chOff x="5255257" y="744390"/>
            <a:chExt cx="2520060" cy="749413"/>
          </a:xfrm>
        </p:grpSpPr>
        <p:sp>
          <p:nvSpPr>
            <p:cNvPr id="171" name="Google Shape;171;p17"/>
            <p:cNvSpPr txBox="1"/>
            <p:nvPr/>
          </p:nvSpPr>
          <p:spPr>
            <a:xfrm>
              <a:off x="5255257" y="1062916"/>
              <a:ext cx="2520060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Go ahead and replace it with your own text.</a:t>
              </a:r>
              <a:endParaRPr sz="11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72" name="Google Shape;172;p17"/>
            <p:cNvSpPr/>
            <p:nvPr/>
          </p:nvSpPr>
          <p:spPr>
            <a:xfrm>
              <a:off x="5255257" y="744390"/>
              <a:ext cx="120097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STEP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73" name="Google Shape;173;p17"/>
          <p:cNvGrpSpPr/>
          <p:nvPr/>
        </p:nvGrpSpPr>
        <p:grpSpPr>
          <a:xfrm>
            <a:off x="5492235" y="3588498"/>
            <a:ext cx="2520060" cy="749413"/>
            <a:chOff x="5255257" y="744390"/>
            <a:chExt cx="2520060" cy="749413"/>
          </a:xfrm>
        </p:grpSpPr>
        <p:sp>
          <p:nvSpPr>
            <p:cNvPr id="174" name="Google Shape;174;p17"/>
            <p:cNvSpPr txBox="1"/>
            <p:nvPr/>
          </p:nvSpPr>
          <p:spPr>
            <a:xfrm>
              <a:off x="5255257" y="1062916"/>
              <a:ext cx="2520060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Go ahead and replace it with your own text.</a:t>
              </a:r>
              <a:endParaRPr sz="11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75" name="Google Shape;175;p17"/>
            <p:cNvSpPr/>
            <p:nvPr/>
          </p:nvSpPr>
          <p:spPr>
            <a:xfrm>
              <a:off x="5255257" y="744390"/>
              <a:ext cx="120097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STEP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76" name="Google Shape;176;p17"/>
          <p:cNvGrpSpPr/>
          <p:nvPr/>
        </p:nvGrpSpPr>
        <p:grpSpPr>
          <a:xfrm>
            <a:off x="9016485" y="3588498"/>
            <a:ext cx="2520060" cy="749413"/>
            <a:chOff x="5255257" y="744390"/>
            <a:chExt cx="2520060" cy="749413"/>
          </a:xfrm>
        </p:grpSpPr>
        <p:sp>
          <p:nvSpPr>
            <p:cNvPr id="177" name="Google Shape;177;p17"/>
            <p:cNvSpPr txBox="1"/>
            <p:nvPr/>
          </p:nvSpPr>
          <p:spPr>
            <a:xfrm>
              <a:off x="5255257" y="1062916"/>
              <a:ext cx="2520060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Go ahead and replace it with your own text.</a:t>
              </a:r>
              <a:endParaRPr sz="11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78" name="Google Shape;178;p17"/>
            <p:cNvSpPr/>
            <p:nvPr/>
          </p:nvSpPr>
          <p:spPr>
            <a:xfrm>
              <a:off x="5255257" y="744390"/>
              <a:ext cx="120097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999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STEP HERE</a:t>
              </a:r>
              <a:endParaRPr b="1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02111" y="3596718"/>
            <a:ext cx="5890478" cy="2489969"/>
          </a:xfrm>
          <a:custGeom>
            <a:rect b="b" l="l" r="r" t="t"/>
            <a:pathLst>
              <a:path extrusionOk="0" h="2489969" w="5890478">
                <a:moveTo>
                  <a:pt x="0" y="0"/>
                </a:moveTo>
                <a:lnTo>
                  <a:pt x="5890478" y="0"/>
                </a:lnTo>
                <a:lnTo>
                  <a:pt x="5890478" y="2489969"/>
                </a:lnTo>
                <a:lnTo>
                  <a:pt x="0" y="2489969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185" name="Google Shape;18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99412" y="771316"/>
            <a:ext cx="5890478" cy="2515769"/>
          </a:xfrm>
          <a:custGeom>
            <a:rect b="b" l="l" r="r" t="t"/>
            <a:pathLst>
              <a:path extrusionOk="0" h="2515769" w="5890478">
                <a:moveTo>
                  <a:pt x="0" y="0"/>
                </a:moveTo>
                <a:lnTo>
                  <a:pt x="5890478" y="0"/>
                </a:lnTo>
                <a:lnTo>
                  <a:pt x="5890478" y="2515769"/>
                </a:lnTo>
                <a:lnTo>
                  <a:pt x="0" y="2515769"/>
                </a:lnTo>
                <a:close/>
              </a:path>
            </a:pathLst>
          </a:custGeom>
          <a:noFill/>
          <a:ln>
            <a:noFill/>
          </a:ln>
        </p:spPr>
      </p:pic>
      <p:grpSp>
        <p:nvGrpSpPr>
          <p:cNvPr id="186" name="Google Shape;186;p18"/>
          <p:cNvGrpSpPr/>
          <p:nvPr/>
        </p:nvGrpSpPr>
        <p:grpSpPr>
          <a:xfrm>
            <a:off x="6757693" y="775495"/>
            <a:ext cx="4134896" cy="2515770"/>
            <a:chOff x="6757693" y="775495"/>
            <a:chExt cx="4134896" cy="2515770"/>
          </a:xfrm>
        </p:grpSpPr>
        <p:sp>
          <p:nvSpPr>
            <p:cNvPr id="187" name="Google Shape;187;p18"/>
            <p:cNvSpPr/>
            <p:nvPr/>
          </p:nvSpPr>
          <p:spPr>
            <a:xfrm>
              <a:off x="6757693" y="1384129"/>
              <a:ext cx="1122421" cy="1122421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88" name="Google Shape;188;p18"/>
            <p:cNvSpPr/>
            <p:nvPr/>
          </p:nvSpPr>
          <p:spPr>
            <a:xfrm>
              <a:off x="7318904" y="775495"/>
              <a:ext cx="3573685" cy="2515770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89" name="Google Shape;189;p18"/>
            <p:cNvSpPr/>
            <p:nvPr/>
          </p:nvSpPr>
          <p:spPr>
            <a:xfrm>
              <a:off x="8891235" y="872937"/>
              <a:ext cx="429021" cy="819734"/>
            </a:xfrm>
            <a:custGeom>
              <a:rect b="b" l="l" r="r" t="t"/>
              <a:pathLst>
                <a:path extrusionOk="0" h="225" w="122">
                  <a:moveTo>
                    <a:pt x="3" y="57"/>
                  </a:moveTo>
                  <a:cubicBezTo>
                    <a:pt x="1" y="59"/>
                    <a:pt x="1" y="62"/>
                    <a:pt x="2" y="65"/>
                  </a:cubicBezTo>
                  <a:cubicBezTo>
                    <a:pt x="3" y="69"/>
                    <a:pt x="3" y="69"/>
                    <a:pt x="3" y="69"/>
                  </a:cubicBezTo>
                  <a:cubicBezTo>
                    <a:pt x="4" y="74"/>
                    <a:pt x="9" y="77"/>
                    <a:pt x="14" y="77"/>
                  </a:cubicBezTo>
                  <a:cubicBezTo>
                    <a:pt x="14" y="77"/>
                    <a:pt x="14" y="77"/>
                    <a:pt x="14" y="77"/>
                  </a:cubicBezTo>
                  <a:cubicBezTo>
                    <a:pt x="15" y="77"/>
                    <a:pt x="16" y="77"/>
                    <a:pt x="17" y="76"/>
                  </a:cubicBezTo>
                  <a:cubicBezTo>
                    <a:pt x="112" y="48"/>
                    <a:pt x="112" y="48"/>
                    <a:pt x="112" y="48"/>
                  </a:cubicBezTo>
                  <a:cubicBezTo>
                    <a:pt x="115" y="47"/>
                    <a:pt x="118" y="45"/>
                    <a:pt x="119" y="42"/>
                  </a:cubicBezTo>
                  <a:cubicBezTo>
                    <a:pt x="120" y="40"/>
                    <a:pt x="121" y="37"/>
                    <a:pt x="120" y="34"/>
                  </a:cubicBezTo>
                  <a:cubicBezTo>
                    <a:pt x="119" y="30"/>
                    <a:pt x="119" y="30"/>
                    <a:pt x="119" y="30"/>
                  </a:cubicBezTo>
                  <a:cubicBezTo>
                    <a:pt x="117" y="25"/>
                    <a:pt x="113" y="22"/>
                    <a:pt x="108" y="22"/>
                  </a:cubicBezTo>
                  <a:cubicBezTo>
                    <a:pt x="107" y="22"/>
                    <a:pt x="106" y="22"/>
                    <a:pt x="105" y="23"/>
                  </a:cubicBezTo>
                  <a:cubicBezTo>
                    <a:pt x="9" y="51"/>
                    <a:pt x="9" y="51"/>
                    <a:pt x="9" y="51"/>
                  </a:cubicBezTo>
                  <a:cubicBezTo>
                    <a:pt x="6" y="52"/>
                    <a:pt x="4" y="54"/>
                    <a:pt x="3" y="57"/>
                  </a:cubicBezTo>
                  <a:close/>
                  <a:moveTo>
                    <a:pt x="106" y="28"/>
                  </a:moveTo>
                  <a:cubicBezTo>
                    <a:pt x="107" y="28"/>
                    <a:pt x="107" y="28"/>
                    <a:pt x="108" y="28"/>
                  </a:cubicBezTo>
                  <a:cubicBezTo>
                    <a:pt x="110" y="28"/>
                    <a:pt x="112" y="30"/>
                    <a:pt x="113" y="32"/>
                  </a:cubicBezTo>
                  <a:cubicBezTo>
                    <a:pt x="114" y="35"/>
                    <a:pt x="114" y="35"/>
                    <a:pt x="114" y="35"/>
                  </a:cubicBezTo>
                  <a:cubicBezTo>
                    <a:pt x="115" y="37"/>
                    <a:pt x="114" y="38"/>
                    <a:pt x="114" y="40"/>
                  </a:cubicBezTo>
                  <a:cubicBezTo>
                    <a:pt x="113" y="41"/>
                    <a:pt x="112" y="42"/>
                    <a:pt x="111" y="42"/>
                  </a:cubicBezTo>
                  <a:cubicBezTo>
                    <a:pt x="15" y="71"/>
                    <a:pt x="15" y="71"/>
                    <a:pt x="15" y="71"/>
                  </a:cubicBezTo>
                  <a:cubicBezTo>
                    <a:pt x="15" y="71"/>
                    <a:pt x="14" y="71"/>
                    <a:pt x="14" y="71"/>
                  </a:cubicBezTo>
                  <a:cubicBezTo>
                    <a:pt x="14" y="71"/>
                    <a:pt x="14" y="71"/>
                    <a:pt x="14" y="71"/>
                  </a:cubicBezTo>
                  <a:cubicBezTo>
                    <a:pt x="11" y="71"/>
                    <a:pt x="9" y="69"/>
                    <a:pt x="9" y="67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7" y="62"/>
                    <a:pt x="7" y="61"/>
                    <a:pt x="8" y="59"/>
                  </a:cubicBezTo>
                  <a:cubicBezTo>
                    <a:pt x="9" y="58"/>
                    <a:pt x="10" y="57"/>
                    <a:pt x="11" y="57"/>
                  </a:cubicBezTo>
                  <a:lnTo>
                    <a:pt x="106" y="28"/>
                  </a:lnTo>
                  <a:close/>
                  <a:moveTo>
                    <a:pt x="3" y="35"/>
                  </a:moveTo>
                  <a:cubicBezTo>
                    <a:pt x="4" y="40"/>
                    <a:pt x="9" y="43"/>
                    <a:pt x="14" y="43"/>
                  </a:cubicBezTo>
                  <a:cubicBezTo>
                    <a:pt x="15" y="43"/>
                    <a:pt x="16" y="43"/>
                    <a:pt x="17" y="43"/>
                  </a:cubicBezTo>
                  <a:cubicBezTo>
                    <a:pt x="66" y="28"/>
                    <a:pt x="66" y="28"/>
                    <a:pt x="66" y="28"/>
                  </a:cubicBezTo>
                  <a:cubicBezTo>
                    <a:pt x="72" y="26"/>
                    <a:pt x="76" y="19"/>
                    <a:pt x="74" y="13"/>
                  </a:cubicBezTo>
                  <a:cubicBezTo>
                    <a:pt x="73" y="10"/>
                    <a:pt x="73" y="10"/>
                    <a:pt x="73" y="10"/>
                  </a:cubicBezTo>
                  <a:cubicBezTo>
                    <a:pt x="71" y="4"/>
                    <a:pt x="65" y="0"/>
                    <a:pt x="59" y="2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3" y="19"/>
                    <a:pt x="0" y="25"/>
                    <a:pt x="2" y="31"/>
                  </a:cubicBezTo>
                  <a:lnTo>
                    <a:pt x="3" y="35"/>
                  </a:lnTo>
                  <a:close/>
                  <a:moveTo>
                    <a:pt x="11" y="23"/>
                  </a:moveTo>
                  <a:cubicBezTo>
                    <a:pt x="61" y="8"/>
                    <a:pt x="61" y="8"/>
                    <a:pt x="61" y="8"/>
                  </a:cubicBezTo>
                  <a:cubicBezTo>
                    <a:pt x="61" y="8"/>
                    <a:pt x="62" y="8"/>
                    <a:pt x="62" y="8"/>
                  </a:cubicBezTo>
                  <a:cubicBezTo>
                    <a:pt x="64" y="8"/>
                    <a:pt x="67" y="9"/>
                    <a:pt x="67" y="12"/>
                  </a:cubicBezTo>
                  <a:cubicBezTo>
                    <a:pt x="68" y="15"/>
                    <a:pt x="68" y="15"/>
                    <a:pt x="68" y="15"/>
                  </a:cubicBezTo>
                  <a:cubicBezTo>
                    <a:pt x="69" y="18"/>
                    <a:pt x="68" y="21"/>
                    <a:pt x="65" y="22"/>
                  </a:cubicBezTo>
                  <a:cubicBezTo>
                    <a:pt x="15" y="37"/>
                    <a:pt x="15" y="37"/>
                    <a:pt x="15" y="37"/>
                  </a:cubicBezTo>
                  <a:cubicBezTo>
                    <a:pt x="15" y="37"/>
                    <a:pt x="14" y="37"/>
                    <a:pt x="14" y="37"/>
                  </a:cubicBezTo>
                  <a:cubicBezTo>
                    <a:pt x="11" y="37"/>
                    <a:pt x="9" y="36"/>
                    <a:pt x="9" y="33"/>
                  </a:cubicBezTo>
                  <a:cubicBezTo>
                    <a:pt x="8" y="30"/>
                    <a:pt x="8" y="30"/>
                    <a:pt x="8" y="30"/>
                  </a:cubicBezTo>
                  <a:cubicBezTo>
                    <a:pt x="7" y="27"/>
                    <a:pt x="8" y="24"/>
                    <a:pt x="11" y="23"/>
                  </a:cubicBezTo>
                  <a:close/>
                  <a:moveTo>
                    <a:pt x="120" y="101"/>
                  </a:moveTo>
                  <a:cubicBezTo>
                    <a:pt x="119" y="97"/>
                    <a:pt x="119" y="97"/>
                    <a:pt x="119" y="97"/>
                  </a:cubicBezTo>
                  <a:cubicBezTo>
                    <a:pt x="117" y="92"/>
                    <a:pt x="110" y="88"/>
                    <a:pt x="105" y="90"/>
                  </a:cubicBezTo>
                  <a:cubicBezTo>
                    <a:pt x="82" y="96"/>
                    <a:pt x="82" y="96"/>
                    <a:pt x="82" y="96"/>
                  </a:cubicBezTo>
                  <a:cubicBezTo>
                    <a:pt x="76" y="98"/>
                    <a:pt x="72" y="104"/>
                    <a:pt x="72" y="110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55" y="106"/>
                    <a:pt x="55" y="106"/>
                    <a:pt x="55" y="106"/>
                  </a:cubicBezTo>
                  <a:cubicBezTo>
                    <a:pt x="55" y="104"/>
                    <a:pt x="54" y="101"/>
                    <a:pt x="53" y="99"/>
                  </a:cubicBezTo>
                  <a:cubicBezTo>
                    <a:pt x="112" y="82"/>
                    <a:pt x="112" y="82"/>
                    <a:pt x="112" y="82"/>
                  </a:cubicBezTo>
                  <a:cubicBezTo>
                    <a:pt x="115" y="81"/>
                    <a:pt x="118" y="79"/>
                    <a:pt x="119" y="76"/>
                  </a:cubicBezTo>
                  <a:cubicBezTo>
                    <a:pt x="120" y="73"/>
                    <a:pt x="121" y="70"/>
                    <a:pt x="120" y="67"/>
                  </a:cubicBezTo>
                  <a:cubicBezTo>
                    <a:pt x="119" y="64"/>
                    <a:pt x="119" y="64"/>
                    <a:pt x="119" y="64"/>
                  </a:cubicBezTo>
                  <a:cubicBezTo>
                    <a:pt x="117" y="58"/>
                    <a:pt x="110" y="54"/>
                    <a:pt x="105" y="56"/>
                  </a:cubicBezTo>
                  <a:cubicBezTo>
                    <a:pt x="9" y="85"/>
                    <a:pt x="9" y="85"/>
                    <a:pt x="9" y="85"/>
                  </a:cubicBezTo>
                  <a:cubicBezTo>
                    <a:pt x="6" y="86"/>
                    <a:pt x="4" y="88"/>
                    <a:pt x="3" y="90"/>
                  </a:cubicBezTo>
                  <a:cubicBezTo>
                    <a:pt x="1" y="92"/>
                    <a:pt x="1" y="95"/>
                    <a:pt x="1" y="97"/>
                  </a:cubicBezTo>
                  <a:cubicBezTo>
                    <a:pt x="2" y="98"/>
                    <a:pt x="2" y="98"/>
                    <a:pt x="2" y="99"/>
                  </a:cubicBezTo>
                  <a:cubicBezTo>
                    <a:pt x="3" y="102"/>
                    <a:pt x="3" y="102"/>
                    <a:pt x="3" y="102"/>
                  </a:cubicBezTo>
                  <a:cubicBezTo>
                    <a:pt x="4" y="106"/>
                    <a:pt x="7" y="109"/>
                    <a:pt x="10" y="110"/>
                  </a:cubicBezTo>
                  <a:cubicBezTo>
                    <a:pt x="11" y="110"/>
                    <a:pt x="11" y="110"/>
                    <a:pt x="11" y="110"/>
                  </a:cubicBezTo>
                  <a:cubicBezTo>
                    <a:pt x="23" y="113"/>
                    <a:pt x="23" y="113"/>
                    <a:pt x="23" y="113"/>
                  </a:cubicBezTo>
                  <a:cubicBezTo>
                    <a:pt x="26" y="114"/>
                    <a:pt x="28" y="118"/>
                    <a:pt x="28" y="121"/>
                  </a:cubicBezTo>
                  <a:cubicBezTo>
                    <a:pt x="28" y="138"/>
                    <a:pt x="28" y="138"/>
                    <a:pt x="28" y="138"/>
                  </a:cubicBezTo>
                  <a:cubicBezTo>
                    <a:pt x="17" y="138"/>
                    <a:pt x="17" y="138"/>
                    <a:pt x="17" y="138"/>
                  </a:cubicBezTo>
                  <a:cubicBezTo>
                    <a:pt x="17" y="187"/>
                    <a:pt x="17" y="187"/>
                    <a:pt x="17" y="187"/>
                  </a:cubicBezTo>
                  <a:cubicBezTo>
                    <a:pt x="17" y="199"/>
                    <a:pt x="28" y="208"/>
                    <a:pt x="40" y="209"/>
                  </a:cubicBezTo>
                  <a:cubicBezTo>
                    <a:pt x="40" y="214"/>
                    <a:pt x="40" y="214"/>
                    <a:pt x="40" y="214"/>
                  </a:cubicBezTo>
                  <a:cubicBezTo>
                    <a:pt x="40" y="220"/>
                    <a:pt x="46" y="225"/>
                    <a:pt x="53" y="225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81" y="225"/>
                    <a:pt x="87" y="220"/>
                    <a:pt x="87" y="214"/>
                  </a:cubicBezTo>
                  <a:cubicBezTo>
                    <a:pt x="87" y="209"/>
                    <a:pt x="87" y="209"/>
                    <a:pt x="87" y="209"/>
                  </a:cubicBezTo>
                  <a:cubicBezTo>
                    <a:pt x="99" y="208"/>
                    <a:pt x="110" y="199"/>
                    <a:pt x="110" y="187"/>
                  </a:cubicBezTo>
                  <a:cubicBezTo>
                    <a:pt x="110" y="138"/>
                    <a:pt x="110" y="138"/>
                    <a:pt x="110" y="138"/>
                  </a:cubicBezTo>
                  <a:cubicBezTo>
                    <a:pt x="99" y="138"/>
                    <a:pt x="99" y="138"/>
                    <a:pt x="99" y="138"/>
                  </a:cubicBezTo>
                  <a:cubicBezTo>
                    <a:pt x="99" y="125"/>
                    <a:pt x="99" y="125"/>
                    <a:pt x="99" y="125"/>
                  </a:cubicBezTo>
                  <a:cubicBezTo>
                    <a:pt x="99" y="122"/>
                    <a:pt x="101" y="118"/>
                    <a:pt x="104" y="117"/>
                  </a:cubicBezTo>
                  <a:cubicBezTo>
                    <a:pt x="112" y="115"/>
                    <a:pt x="112" y="115"/>
                    <a:pt x="112" y="115"/>
                  </a:cubicBezTo>
                  <a:cubicBezTo>
                    <a:pt x="118" y="113"/>
                    <a:pt x="122" y="107"/>
                    <a:pt x="120" y="101"/>
                  </a:cubicBezTo>
                  <a:close/>
                  <a:moveTo>
                    <a:pt x="43" y="98"/>
                  </a:moveTo>
                  <a:cubicBezTo>
                    <a:pt x="45" y="99"/>
                    <a:pt x="46" y="100"/>
                    <a:pt x="47" y="101"/>
                  </a:cubicBezTo>
                  <a:cubicBezTo>
                    <a:pt x="48" y="103"/>
                    <a:pt x="49" y="104"/>
                    <a:pt x="49" y="106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21"/>
                    <a:pt x="35" y="121"/>
                    <a:pt x="35" y="121"/>
                  </a:cubicBezTo>
                  <a:cubicBezTo>
                    <a:pt x="35" y="116"/>
                    <a:pt x="30" y="110"/>
                    <a:pt x="25" y="108"/>
                  </a:cubicBezTo>
                  <a:cubicBezTo>
                    <a:pt x="25" y="108"/>
                    <a:pt x="24" y="108"/>
                    <a:pt x="24" y="108"/>
                  </a:cubicBezTo>
                  <a:cubicBezTo>
                    <a:pt x="13" y="104"/>
                    <a:pt x="13" y="104"/>
                    <a:pt x="13" y="104"/>
                  </a:cubicBezTo>
                  <a:cubicBezTo>
                    <a:pt x="12" y="104"/>
                    <a:pt x="12" y="104"/>
                    <a:pt x="12" y="104"/>
                  </a:cubicBezTo>
                  <a:cubicBezTo>
                    <a:pt x="10" y="104"/>
                    <a:pt x="9" y="102"/>
                    <a:pt x="9" y="101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7" y="96"/>
                    <a:pt x="7" y="94"/>
                    <a:pt x="8" y="93"/>
                  </a:cubicBezTo>
                  <a:cubicBezTo>
                    <a:pt x="9" y="92"/>
                    <a:pt x="10" y="91"/>
                    <a:pt x="11" y="90"/>
                  </a:cubicBezTo>
                  <a:cubicBezTo>
                    <a:pt x="12" y="90"/>
                    <a:pt x="12" y="90"/>
                    <a:pt x="12" y="90"/>
                  </a:cubicBezTo>
                  <a:cubicBezTo>
                    <a:pt x="13" y="90"/>
                    <a:pt x="13" y="90"/>
                    <a:pt x="13" y="90"/>
                  </a:cubicBezTo>
                  <a:cubicBezTo>
                    <a:pt x="24" y="86"/>
                    <a:pt x="24" y="86"/>
                    <a:pt x="24" y="86"/>
                  </a:cubicBezTo>
                  <a:cubicBezTo>
                    <a:pt x="106" y="62"/>
                    <a:pt x="106" y="62"/>
                    <a:pt x="106" y="62"/>
                  </a:cubicBezTo>
                  <a:cubicBezTo>
                    <a:pt x="107" y="62"/>
                    <a:pt x="107" y="62"/>
                    <a:pt x="108" y="62"/>
                  </a:cubicBezTo>
                  <a:cubicBezTo>
                    <a:pt x="110" y="62"/>
                    <a:pt x="112" y="63"/>
                    <a:pt x="113" y="66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5" y="71"/>
                    <a:pt x="114" y="72"/>
                    <a:pt x="114" y="73"/>
                  </a:cubicBezTo>
                  <a:cubicBezTo>
                    <a:pt x="113" y="74"/>
                    <a:pt x="112" y="75"/>
                    <a:pt x="111" y="76"/>
                  </a:cubicBezTo>
                  <a:cubicBezTo>
                    <a:pt x="49" y="94"/>
                    <a:pt x="49" y="94"/>
                    <a:pt x="49" y="94"/>
                  </a:cubicBezTo>
                  <a:cubicBezTo>
                    <a:pt x="39" y="97"/>
                    <a:pt x="43" y="98"/>
                    <a:pt x="43" y="98"/>
                  </a:cubicBezTo>
                  <a:close/>
                  <a:moveTo>
                    <a:pt x="111" y="109"/>
                  </a:moveTo>
                  <a:cubicBezTo>
                    <a:pt x="103" y="111"/>
                    <a:pt x="103" y="111"/>
                    <a:pt x="103" y="111"/>
                  </a:cubicBezTo>
                  <a:cubicBezTo>
                    <a:pt x="97" y="113"/>
                    <a:pt x="92" y="119"/>
                    <a:pt x="92" y="125"/>
                  </a:cubicBezTo>
                  <a:cubicBezTo>
                    <a:pt x="92" y="138"/>
                    <a:pt x="92" y="138"/>
                    <a:pt x="92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10"/>
                    <a:pt x="78" y="110"/>
                    <a:pt x="78" y="110"/>
                  </a:cubicBezTo>
                  <a:cubicBezTo>
                    <a:pt x="78" y="107"/>
                    <a:pt x="81" y="103"/>
                    <a:pt x="84" y="102"/>
                  </a:cubicBezTo>
                  <a:cubicBezTo>
                    <a:pt x="106" y="96"/>
                    <a:pt x="106" y="96"/>
                    <a:pt x="106" y="96"/>
                  </a:cubicBezTo>
                  <a:cubicBezTo>
                    <a:pt x="109" y="95"/>
                    <a:pt x="112" y="96"/>
                    <a:pt x="113" y="99"/>
                  </a:cubicBezTo>
                  <a:cubicBezTo>
                    <a:pt x="114" y="103"/>
                    <a:pt x="114" y="103"/>
                    <a:pt x="114" y="103"/>
                  </a:cubicBezTo>
                  <a:cubicBezTo>
                    <a:pt x="115" y="106"/>
                    <a:pt x="113" y="109"/>
                    <a:pt x="111" y="10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90" name="Google Shape;190;p18"/>
            <p:cNvSpPr txBox="1"/>
            <p:nvPr/>
          </p:nvSpPr>
          <p:spPr>
            <a:xfrm>
              <a:off x="7569554" y="1814052"/>
              <a:ext cx="3072384" cy="954107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sz="14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191" name="Google Shape;191;p18"/>
          <p:cNvGrpSpPr/>
          <p:nvPr/>
        </p:nvGrpSpPr>
        <p:grpSpPr>
          <a:xfrm>
            <a:off x="1299412" y="3583816"/>
            <a:ext cx="4145070" cy="2502870"/>
            <a:chOff x="1299412" y="3583816"/>
            <a:chExt cx="4145070" cy="2502870"/>
          </a:xfrm>
        </p:grpSpPr>
        <p:sp>
          <p:nvSpPr>
            <p:cNvPr id="192" name="Google Shape;192;p18"/>
            <p:cNvSpPr/>
            <p:nvPr/>
          </p:nvSpPr>
          <p:spPr>
            <a:xfrm>
              <a:off x="4322061" y="4157929"/>
              <a:ext cx="1122421" cy="1122421"/>
            </a:xfrm>
            <a:prstGeom prst="ellipse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93" name="Google Shape;193;p18"/>
            <p:cNvSpPr/>
            <p:nvPr/>
          </p:nvSpPr>
          <p:spPr>
            <a:xfrm>
              <a:off x="1299412" y="3583816"/>
              <a:ext cx="3568228" cy="2502870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94" name="Google Shape;194;p18"/>
            <p:cNvSpPr/>
            <p:nvPr/>
          </p:nvSpPr>
          <p:spPr>
            <a:xfrm>
              <a:off x="2746355" y="3818515"/>
              <a:ext cx="674342" cy="678828"/>
            </a:xfrm>
            <a:custGeom>
              <a:rect b="b" l="l" r="r" t="t"/>
              <a:pathLst>
                <a:path extrusionOk="0" h="347" w="347">
                  <a:moveTo>
                    <a:pt x="174" y="0"/>
                  </a:moveTo>
                  <a:cubicBezTo>
                    <a:pt x="78" y="0"/>
                    <a:pt x="0" y="78"/>
                    <a:pt x="0" y="174"/>
                  </a:cubicBezTo>
                  <a:cubicBezTo>
                    <a:pt x="0" y="269"/>
                    <a:pt x="78" y="347"/>
                    <a:pt x="174" y="347"/>
                  </a:cubicBezTo>
                  <a:cubicBezTo>
                    <a:pt x="269" y="347"/>
                    <a:pt x="347" y="269"/>
                    <a:pt x="347" y="174"/>
                  </a:cubicBezTo>
                  <a:cubicBezTo>
                    <a:pt x="347" y="78"/>
                    <a:pt x="269" y="0"/>
                    <a:pt x="174" y="0"/>
                  </a:cubicBezTo>
                  <a:close/>
                  <a:moveTo>
                    <a:pt x="332" y="166"/>
                  </a:moveTo>
                  <a:cubicBezTo>
                    <a:pt x="283" y="166"/>
                    <a:pt x="283" y="166"/>
                    <a:pt x="283" y="166"/>
                  </a:cubicBezTo>
                  <a:cubicBezTo>
                    <a:pt x="281" y="107"/>
                    <a:pt x="261" y="55"/>
                    <a:pt x="231" y="26"/>
                  </a:cubicBezTo>
                  <a:cubicBezTo>
                    <a:pt x="288" y="48"/>
                    <a:pt x="329" y="102"/>
                    <a:pt x="332" y="166"/>
                  </a:cubicBezTo>
                  <a:close/>
                  <a:moveTo>
                    <a:pt x="174" y="332"/>
                  </a:moveTo>
                  <a:cubicBezTo>
                    <a:pt x="165" y="330"/>
                    <a:pt x="148" y="277"/>
                    <a:pt x="147" y="181"/>
                  </a:cubicBezTo>
                  <a:cubicBezTo>
                    <a:pt x="200" y="181"/>
                    <a:pt x="200" y="181"/>
                    <a:pt x="200" y="181"/>
                  </a:cubicBezTo>
                  <a:cubicBezTo>
                    <a:pt x="199" y="277"/>
                    <a:pt x="183" y="330"/>
                    <a:pt x="174" y="332"/>
                  </a:cubicBezTo>
                  <a:close/>
                  <a:moveTo>
                    <a:pt x="147" y="166"/>
                  </a:moveTo>
                  <a:cubicBezTo>
                    <a:pt x="148" y="70"/>
                    <a:pt x="165" y="17"/>
                    <a:pt x="174" y="15"/>
                  </a:cubicBezTo>
                  <a:cubicBezTo>
                    <a:pt x="174" y="15"/>
                    <a:pt x="174" y="15"/>
                    <a:pt x="174" y="15"/>
                  </a:cubicBezTo>
                  <a:cubicBezTo>
                    <a:pt x="183" y="17"/>
                    <a:pt x="199" y="70"/>
                    <a:pt x="200" y="166"/>
                  </a:cubicBezTo>
                  <a:lnTo>
                    <a:pt x="147" y="166"/>
                  </a:lnTo>
                  <a:close/>
                  <a:moveTo>
                    <a:pt x="153" y="19"/>
                  </a:moveTo>
                  <a:cubicBezTo>
                    <a:pt x="138" y="51"/>
                    <a:pt x="133" y="118"/>
                    <a:pt x="133" y="166"/>
                  </a:cubicBezTo>
                  <a:cubicBezTo>
                    <a:pt x="79" y="166"/>
                    <a:pt x="79" y="166"/>
                    <a:pt x="79" y="166"/>
                  </a:cubicBezTo>
                  <a:cubicBezTo>
                    <a:pt x="81" y="94"/>
                    <a:pt x="112" y="34"/>
                    <a:pt x="153" y="19"/>
                  </a:cubicBezTo>
                  <a:close/>
                  <a:moveTo>
                    <a:pt x="133" y="181"/>
                  </a:moveTo>
                  <a:cubicBezTo>
                    <a:pt x="133" y="229"/>
                    <a:pt x="138" y="296"/>
                    <a:pt x="153" y="329"/>
                  </a:cubicBezTo>
                  <a:cubicBezTo>
                    <a:pt x="112" y="313"/>
                    <a:pt x="81" y="254"/>
                    <a:pt x="79" y="181"/>
                  </a:cubicBezTo>
                  <a:lnTo>
                    <a:pt x="133" y="181"/>
                  </a:lnTo>
                  <a:close/>
                  <a:moveTo>
                    <a:pt x="194" y="329"/>
                  </a:moveTo>
                  <a:cubicBezTo>
                    <a:pt x="209" y="296"/>
                    <a:pt x="214" y="229"/>
                    <a:pt x="215" y="181"/>
                  </a:cubicBezTo>
                  <a:cubicBezTo>
                    <a:pt x="268" y="181"/>
                    <a:pt x="268" y="181"/>
                    <a:pt x="268" y="181"/>
                  </a:cubicBezTo>
                  <a:cubicBezTo>
                    <a:pt x="266" y="254"/>
                    <a:pt x="235" y="313"/>
                    <a:pt x="194" y="329"/>
                  </a:cubicBezTo>
                  <a:close/>
                  <a:moveTo>
                    <a:pt x="215" y="166"/>
                  </a:moveTo>
                  <a:cubicBezTo>
                    <a:pt x="214" y="118"/>
                    <a:pt x="209" y="51"/>
                    <a:pt x="194" y="19"/>
                  </a:cubicBezTo>
                  <a:cubicBezTo>
                    <a:pt x="235" y="34"/>
                    <a:pt x="266" y="94"/>
                    <a:pt x="268" y="166"/>
                  </a:cubicBezTo>
                  <a:lnTo>
                    <a:pt x="215" y="166"/>
                  </a:lnTo>
                  <a:close/>
                  <a:moveTo>
                    <a:pt x="117" y="26"/>
                  </a:moveTo>
                  <a:cubicBezTo>
                    <a:pt x="87" y="55"/>
                    <a:pt x="66" y="107"/>
                    <a:pt x="64" y="166"/>
                  </a:cubicBezTo>
                  <a:cubicBezTo>
                    <a:pt x="15" y="166"/>
                    <a:pt x="15" y="166"/>
                    <a:pt x="15" y="166"/>
                  </a:cubicBezTo>
                  <a:cubicBezTo>
                    <a:pt x="18" y="102"/>
                    <a:pt x="59" y="48"/>
                    <a:pt x="117" y="26"/>
                  </a:cubicBezTo>
                  <a:close/>
                  <a:moveTo>
                    <a:pt x="15" y="181"/>
                  </a:moveTo>
                  <a:cubicBezTo>
                    <a:pt x="64" y="181"/>
                    <a:pt x="64" y="181"/>
                    <a:pt x="64" y="181"/>
                  </a:cubicBezTo>
                  <a:cubicBezTo>
                    <a:pt x="66" y="241"/>
                    <a:pt x="87" y="292"/>
                    <a:pt x="117" y="322"/>
                  </a:cubicBezTo>
                  <a:cubicBezTo>
                    <a:pt x="59" y="300"/>
                    <a:pt x="18" y="245"/>
                    <a:pt x="15" y="181"/>
                  </a:cubicBezTo>
                  <a:close/>
                  <a:moveTo>
                    <a:pt x="231" y="322"/>
                  </a:moveTo>
                  <a:cubicBezTo>
                    <a:pt x="261" y="292"/>
                    <a:pt x="281" y="241"/>
                    <a:pt x="283" y="181"/>
                  </a:cubicBezTo>
                  <a:cubicBezTo>
                    <a:pt x="332" y="181"/>
                    <a:pt x="332" y="181"/>
                    <a:pt x="332" y="181"/>
                  </a:cubicBezTo>
                  <a:cubicBezTo>
                    <a:pt x="329" y="245"/>
                    <a:pt x="288" y="300"/>
                    <a:pt x="231" y="32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95" name="Google Shape;195;p18"/>
            <p:cNvSpPr txBox="1"/>
            <p:nvPr/>
          </p:nvSpPr>
          <p:spPr>
            <a:xfrm>
              <a:off x="1547334" y="4610204"/>
              <a:ext cx="3072384" cy="954107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sz="14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9"/>
          <p:cNvSpPr/>
          <p:nvPr/>
        </p:nvSpPr>
        <p:spPr>
          <a:xfrm>
            <a:off x="1071495" y="3023377"/>
            <a:ext cx="12965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NOTE HERE</a:t>
            </a:r>
            <a:endParaRPr b="1" sz="1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02" name="Google Shape;202;p19"/>
          <p:cNvSpPr txBox="1"/>
          <p:nvPr/>
        </p:nvSpPr>
        <p:spPr>
          <a:xfrm>
            <a:off x="345993" y="3392709"/>
            <a:ext cx="2747514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203" name="Google Shape;203;p19"/>
          <p:cNvGrpSpPr/>
          <p:nvPr/>
        </p:nvGrpSpPr>
        <p:grpSpPr>
          <a:xfrm>
            <a:off x="530183" y="1710966"/>
            <a:ext cx="2455334" cy="1185333"/>
            <a:chOff x="492083" y="1710966"/>
            <a:chExt cx="2455334" cy="1185333"/>
          </a:xfrm>
        </p:grpSpPr>
        <p:sp>
          <p:nvSpPr>
            <p:cNvPr id="204" name="Google Shape;204;p19"/>
            <p:cNvSpPr/>
            <p:nvPr/>
          </p:nvSpPr>
          <p:spPr>
            <a:xfrm>
              <a:off x="492083" y="1710966"/>
              <a:ext cx="2455334" cy="118533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Rockwell"/>
                <a:buNone/>
              </a:pPr>
              <a:r>
                <a:t/>
              </a:r>
              <a:endParaRPr b="0" i="0" sz="16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205" name="Google Shape;205;p19"/>
            <p:cNvSpPr/>
            <p:nvPr/>
          </p:nvSpPr>
          <p:spPr>
            <a:xfrm>
              <a:off x="1414908" y="2001706"/>
              <a:ext cx="609685" cy="603851"/>
            </a:xfrm>
            <a:custGeom>
              <a:rect b="b" l="l" r="r" t="t"/>
              <a:pathLst>
                <a:path extrusionOk="0" h="328613" w="331788">
                  <a:moveTo>
                    <a:pt x="242094" y="203585"/>
                  </a:moveTo>
                  <a:cubicBezTo>
                    <a:pt x="232062" y="203585"/>
                    <a:pt x="222031" y="207145"/>
                    <a:pt x="214264" y="214264"/>
                  </a:cubicBezTo>
                  <a:cubicBezTo>
                    <a:pt x="200025" y="229797"/>
                    <a:pt x="200025" y="254391"/>
                    <a:pt x="214264" y="269924"/>
                  </a:cubicBezTo>
                  <a:cubicBezTo>
                    <a:pt x="229797" y="284163"/>
                    <a:pt x="254391" y="284163"/>
                    <a:pt x="269924" y="269924"/>
                  </a:cubicBezTo>
                  <a:cubicBezTo>
                    <a:pt x="284163" y="254391"/>
                    <a:pt x="284163" y="229797"/>
                    <a:pt x="269924" y="214264"/>
                  </a:cubicBezTo>
                  <a:cubicBezTo>
                    <a:pt x="262158" y="207145"/>
                    <a:pt x="252126" y="203585"/>
                    <a:pt x="242094" y="203585"/>
                  </a:cubicBezTo>
                  <a:close/>
                  <a:moveTo>
                    <a:pt x="85725" y="200752"/>
                  </a:moveTo>
                  <a:cubicBezTo>
                    <a:pt x="102122" y="200752"/>
                    <a:pt x="118520" y="203067"/>
                    <a:pt x="136525" y="207698"/>
                  </a:cubicBezTo>
                  <a:cubicBezTo>
                    <a:pt x="136525" y="207698"/>
                    <a:pt x="136525" y="207698"/>
                    <a:pt x="132667" y="222250"/>
                  </a:cubicBezTo>
                  <a:cubicBezTo>
                    <a:pt x="99229" y="211667"/>
                    <a:pt x="72221" y="211667"/>
                    <a:pt x="38783" y="222250"/>
                  </a:cubicBezTo>
                  <a:cubicBezTo>
                    <a:pt x="38783" y="222250"/>
                    <a:pt x="38783" y="222250"/>
                    <a:pt x="34925" y="207698"/>
                  </a:cubicBezTo>
                  <a:cubicBezTo>
                    <a:pt x="52930" y="203067"/>
                    <a:pt x="69327" y="200752"/>
                    <a:pt x="85725" y="200752"/>
                  </a:cubicBezTo>
                  <a:close/>
                  <a:moveTo>
                    <a:pt x="86038" y="150283"/>
                  </a:moveTo>
                  <a:cubicBezTo>
                    <a:pt x="102226" y="150283"/>
                    <a:pt x="118574" y="152929"/>
                    <a:pt x="136525" y="158221"/>
                  </a:cubicBezTo>
                  <a:cubicBezTo>
                    <a:pt x="136525" y="158221"/>
                    <a:pt x="136525" y="158221"/>
                    <a:pt x="132678" y="171450"/>
                  </a:cubicBezTo>
                  <a:cubicBezTo>
                    <a:pt x="99341" y="162190"/>
                    <a:pt x="72414" y="162190"/>
                    <a:pt x="39076" y="171450"/>
                  </a:cubicBezTo>
                  <a:cubicBezTo>
                    <a:pt x="39076" y="171450"/>
                    <a:pt x="39076" y="171450"/>
                    <a:pt x="36512" y="158221"/>
                  </a:cubicBezTo>
                  <a:cubicBezTo>
                    <a:pt x="53822" y="152929"/>
                    <a:pt x="69850" y="150283"/>
                    <a:pt x="86038" y="150283"/>
                  </a:cubicBezTo>
                  <a:close/>
                  <a:moveTo>
                    <a:pt x="243681" y="148724"/>
                  </a:moveTo>
                  <a:cubicBezTo>
                    <a:pt x="260335" y="148724"/>
                    <a:pt x="276989" y="151398"/>
                    <a:pt x="295275" y="156745"/>
                  </a:cubicBezTo>
                  <a:cubicBezTo>
                    <a:pt x="295275" y="156745"/>
                    <a:pt x="295275" y="156745"/>
                    <a:pt x="292663" y="171450"/>
                  </a:cubicBezTo>
                  <a:cubicBezTo>
                    <a:pt x="257396" y="162092"/>
                    <a:pt x="231272" y="162092"/>
                    <a:pt x="197312" y="171450"/>
                  </a:cubicBezTo>
                  <a:cubicBezTo>
                    <a:pt x="197312" y="171450"/>
                    <a:pt x="197312" y="171450"/>
                    <a:pt x="192087" y="156745"/>
                  </a:cubicBezTo>
                  <a:cubicBezTo>
                    <a:pt x="210374" y="151398"/>
                    <a:pt x="227027" y="148724"/>
                    <a:pt x="243681" y="148724"/>
                  </a:cubicBezTo>
                  <a:close/>
                  <a:moveTo>
                    <a:pt x="86038" y="99483"/>
                  </a:moveTo>
                  <a:cubicBezTo>
                    <a:pt x="102226" y="99483"/>
                    <a:pt x="118574" y="102129"/>
                    <a:pt x="136525" y="107421"/>
                  </a:cubicBezTo>
                  <a:cubicBezTo>
                    <a:pt x="136525" y="107421"/>
                    <a:pt x="136525" y="107421"/>
                    <a:pt x="132678" y="120650"/>
                  </a:cubicBezTo>
                  <a:cubicBezTo>
                    <a:pt x="99341" y="111390"/>
                    <a:pt x="72414" y="111390"/>
                    <a:pt x="39076" y="120650"/>
                  </a:cubicBezTo>
                  <a:cubicBezTo>
                    <a:pt x="39076" y="120650"/>
                    <a:pt x="39076" y="120650"/>
                    <a:pt x="36512" y="107421"/>
                  </a:cubicBezTo>
                  <a:cubicBezTo>
                    <a:pt x="53822" y="102129"/>
                    <a:pt x="69850" y="99483"/>
                    <a:pt x="86038" y="99483"/>
                  </a:cubicBezTo>
                  <a:close/>
                  <a:moveTo>
                    <a:pt x="243681" y="99152"/>
                  </a:moveTo>
                  <a:cubicBezTo>
                    <a:pt x="260335" y="99152"/>
                    <a:pt x="276989" y="101467"/>
                    <a:pt x="295275" y="106098"/>
                  </a:cubicBezTo>
                  <a:cubicBezTo>
                    <a:pt x="295275" y="106098"/>
                    <a:pt x="295275" y="106098"/>
                    <a:pt x="292663" y="120650"/>
                  </a:cubicBezTo>
                  <a:cubicBezTo>
                    <a:pt x="257396" y="111390"/>
                    <a:pt x="231272" y="111390"/>
                    <a:pt x="196006" y="120650"/>
                  </a:cubicBezTo>
                  <a:cubicBezTo>
                    <a:pt x="196006" y="120650"/>
                    <a:pt x="196006" y="120650"/>
                    <a:pt x="192087" y="106098"/>
                  </a:cubicBezTo>
                  <a:cubicBezTo>
                    <a:pt x="210374" y="101467"/>
                    <a:pt x="227027" y="99152"/>
                    <a:pt x="243681" y="99152"/>
                  </a:cubicBezTo>
                  <a:close/>
                  <a:moveTo>
                    <a:pt x="243681" y="48711"/>
                  </a:moveTo>
                  <a:cubicBezTo>
                    <a:pt x="260335" y="48711"/>
                    <a:pt x="276989" y="51385"/>
                    <a:pt x="295275" y="56732"/>
                  </a:cubicBezTo>
                  <a:cubicBezTo>
                    <a:pt x="295275" y="56732"/>
                    <a:pt x="295275" y="56732"/>
                    <a:pt x="292663" y="71437"/>
                  </a:cubicBezTo>
                  <a:cubicBezTo>
                    <a:pt x="257396" y="60742"/>
                    <a:pt x="231272" y="60742"/>
                    <a:pt x="197312" y="71437"/>
                  </a:cubicBezTo>
                  <a:cubicBezTo>
                    <a:pt x="197312" y="71437"/>
                    <a:pt x="197312" y="71437"/>
                    <a:pt x="192087" y="56732"/>
                  </a:cubicBezTo>
                  <a:cubicBezTo>
                    <a:pt x="210374" y="51385"/>
                    <a:pt x="227027" y="48711"/>
                    <a:pt x="243681" y="48711"/>
                  </a:cubicBezTo>
                  <a:close/>
                  <a:moveTo>
                    <a:pt x="85725" y="48683"/>
                  </a:moveTo>
                  <a:cubicBezTo>
                    <a:pt x="102122" y="48683"/>
                    <a:pt x="118520" y="51329"/>
                    <a:pt x="136525" y="56621"/>
                  </a:cubicBezTo>
                  <a:cubicBezTo>
                    <a:pt x="136525" y="56621"/>
                    <a:pt x="136525" y="56621"/>
                    <a:pt x="132667" y="69850"/>
                  </a:cubicBezTo>
                  <a:cubicBezTo>
                    <a:pt x="99229" y="60590"/>
                    <a:pt x="72221" y="60590"/>
                    <a:pt x="38783" y="69850"/>
                  </a:cubicBezTo>
                  <a:lnTo>
                    <a:pt x="34925" y="56621"/>
                  </a:lnTo>
                  <a:cubicBezTo>
                    <a:pt x="52930" y="51329"/>
                    <a:pt x="69327" y="48683"/>
                    <a:pt x="85725" y="48683"/>
                  </a:cubicBezTo>
                  <a:close/>
                  <a:moveTo>
                    <a:pt x="245779" y="12700"/>
                  </a:moveTo>
                  <a:cubicBezTo>
                    <a:pt x="224915" y="12700"/>
                    <a:pt x="201443" y="16579"/>
                    <a:pt x="171450" y="28215"/>
                  </a:cubicBezTo>
                  <a:cubicBezTo>
                    <a:pt x="171450" y="28215"/>
                    <a:pt x="171450" y="28215"/>
                    <a:pt x="171450" y="263525"/>
                  </a:cubicBezTo>
                  <a:cubicBezTo>
                    <a:pt x="176666" y="262232"/>
                    <a:pt x="185794" y="259646"/>
                    <a:pt x="192314" y="257061"/>
                  </a:cubicBezTo>
                  <a:cubicBezTo>
                    <a:pt x="185794" y="238960"/>
                    <a:pt x="191010" y="219566"/>
                    <a:pt x="205355" y="205344"/>
                  </a:cubicBezTo>
                  <a:cubicBezTo>
                    <a:pt x="226219" y="184657"/>
                    <a:pt x="258819" y="184657"/>
                    <a:pt x="279684" y="205344"/>
                  </a:cubicBezTo>
                  <a:cubicBezTo>
                    <a:pt x="294028" y="218273"/>
                    <a:pt x="299244" y="238960"/>
                    <a:pt x="294028" y="257061"/>
                  </a:cubicBezTo>
                  <a:cubicBezTo>
                    <a:pt x="301852" y="258353"/>
                    <a:pt x="312284" y="262232"/>
                    <a:pt x="317500" y="263525"/>
                  </a:cubicBezTo>
                  <a:lnTo>
                    <a:pt x="317500" y="28215"/>
                  </a:lnTo>
                  <a:cubicBezTo>
                    <a:pt x="288812" y="17872"/>
                    <a:pt x="266643" y="12700"/>
                    <a:pt x="245779" y="12700"/>
                  </a:cubicBezTo>
                  <a:close/>
                  <a:moveTo>
                    <a:pt x="84931" y="12700"/>
                  </a:moveTo>
                  <a:cubicBezTo>
                    <a:pt x="63004" y="12700"/>
                    <a:pt x="42366" y="17872"/>
                    <a:pt x="12700" y="28215"/>
                  </a:cubicBezTo>
                  <a:cubicBezTo>
                    <a:pt x="12700" y="28215"/>
                    <a:pt x="12700" y="28215"/>
                    <a:pt x="12700" y="263525"/>
                  </a:cubicBezTo>
                  <a:cubicBezTo>
                    <a:pt x="41077" y="254475"/>
                    <a:pt x="63004" y="249303"/>
                    <a:pt x="84931" y="249303"/>
                  </a:cubicBezTo>
                  <a:cubicBezTo>
                    <a:pt x="106859" y="249303"/>
                    <a:pt x="128786" y="254475"/>
                    <a:pt x="157163" y="263525"/>
                  </a:cubicBezTo>
                  <a:lnTo>
                    <a:pt x="157163" y="28215"/>
                  </a:lnTo>
                  <a:cubicBezTo>
                    <a:pt x="128786" y="17872"/>
                    <a:pt x="106859" y="12700"/>
                    <a:pt x="84931" y="12700"/>
                  </a:cubicBezTo>
                  <a:close/>
                  <a:moveTo>
                    <a:pt x="86835" y="0"/>
                  </a:moveTo>
                  <a:cubicBezTo>
                    <a:pt x="110164" y="0"/>
                    <a:pt x="133493" y="5175"/>
                    <a:pt x="165894" y="15525"/>
                  </a:cubicBezTo>
                  <a:cubicBezTo>
                    <a:pt x="198295" y="5175"/>
                    <a:pt x="221624" y="0"/>
                    <a:pt x="244953" y="0"/>
                  </a:cubicBezTo>
                  <a:cubicBezTo>
                    <a:pt x="269578" y="0"/>
                    <a:pt x="294203" y="5175"/>
                    <a:pt x="326604" y="16819"/>
                  </a:cubicBezTo>
                  <a:cubicBezTo>
                    <a:pt x="329196" y="18113"/>
                    <a:pt x="331788" y="20700"/>
                    <a:pt x="331788" y="23288"/>
                  </a:cubicBezTo>
                  <a:cubicBezTo>
                    <a:pt x="331788" y="23288"/>
                    <a:pt x="331788" y="23288"/>
                    <a:pt x="331788" y="274276"/>
                  </a:cubicBezTo>
                  <a:cubicBezTo>
                    <a:pt x="331788" y="280744"/>
                    <a:pt x="325308" y="280744"/>
                    <a:pt x="322716" y="280744"/>
                  </a:cubicBezTo>
                  <a:cubicBezTo>
                    <a:pt x="313643" y="276863"/>
                    <a:pt x="299387" y="272982"/>
                    <a:pt x="289019" y="269101"/>
                  </a:cubicBezTo>
                  <a:cubicBezTo>
                    <a:pt x="287723" y="271688"/>
                    <a:pt x="286427" y="272982"/>
                    <a:pt x="285130" y="274276"/>
                  </a:cubicBezTo>
                  <a:cubicBezTo>
                    <a:pt x="285130" y="274276"/>
                    <a:pt x="285130" y="274276"/>
                    <a:pt x="329196" y="318263"/>
                  </a:cubicBezTo>
                  <a:cubicBezTo>
                    <a:pt x="329196" y="318263"/>
                    <a:pt x="329196" y="318263"/>
                    <a:pt x="318828" y="328613"/>
                  </a:cubicBezTo>
                  <a:cubicBezTo>
                    <a:pt x="318828" y="328613"/>
                    <a:pt x="318828" y="328613"/>
                    <a:pt x="274762" y="284626"/>
                  </a:cubicBezTo>
                  <a:cubicBezTo>
                    <a:pt x="254025" y="300151"/>
                    <a:pt x="224216" y="298857"/>
                    <a:pt x="206072" y="279451"/>
                  </a:cubicBezTo>
                  <a:cubicBezTo>
                    <a:pt x="202183" y="276863"/>
                    <a:pt x="200887" y="274276"/>
                    <a:pt x="198295" y="270394"/>
                  </a:cubicBezTo>
                  <a:cubicBezTo>
                    <a:pt x="189223" y="272982"/>
                    <a:pt x="174966" y="278157"/>
                    <a:pt x="167190" y="280744"/>
                  </a:cubicBezTo>
                  <a:cubicBezTo>
                    <a:pt x="165894" y="280744"/>
                    <a:pt x="164598" y="280744"/>
                    <a:pt x="163302" y="280744"/>
                  </a:cubicBezTo>
                  <a:cubicBezTo>
                    <a:pt x="130901" y="269101"/>
                    <a:pt x="108868" y="263926"/>
                    <a:pt x="85539" y="263926"/>
                  </a:cubicBezTo>
                  <a:cubicBezTo>
                    <a:pt x="63506" y="263926"/>
                    <a:pt x="40177" y="269101"/>
                    <a:pt x="9072" y="280744"/>
                  </a:cubicBezTo>
                  <a:cubicBezTo>
                    <a:pt x="6480" y="280744"/>
                    <a:pt x="0" y="280744"/>
                    <a:pt x="0" y="274276"/>
                  </a:cubicBezTo>
                  <a:cubicBezTo>
                    <a:pt x="0" y="274276"/>
                    <a:pt x="0" y="274276"/>
                    <a:pt x="0" y="23288"/>
                  </a:cubicBezTo>
                  <a:cubicBezTo>
                    <a:pt x="0" y="20700"/>
                    <a:pt x="2592" y="18113"/>
                    <a:pt x="5184" y="16819"/>
                  </a:cubicBezTo>
                  <a:cubicBezTo>
                    <a:pt x="37585" y="5175"/>
                    <a:pt x="62210" y="0"/>
                    <a:pt x="868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sp>
        <p:nvSpPr>
          <p:cNvPr id="206" name="Google Shape;206;p19"/>
          <p:cNvSpPr/>
          <p:nvPr/>
        </p:nvSpPr>
        <p:spPr>
          <a:xfrm>
            <a:off x="3983377" y="3023377"/>
            <a:ext cx="12965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NOTE HERE</a:t>
            </a:r>
            <a:endParaRPr b="1" sz="1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07" name="Google Shape;207;p19"/>
          <p:cNvSpPr txBox="1"/>
          <p:nvPr/>
        </p:nvSpPr>
        <p:spPr>
          <a:xfrm>
            <a:off x="3257875" y="3392709"/>
            <a:ext cx="2747514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208" name="Google Shape;208;p19"/>
          <p:cNvGrpSpPr/>
          <p:nvPr/>
        </p:nvGrpSpPr>
        <p:grpSpPr>
          <a:xfrm>
            <a:off x="3403965" y="1710966"/>
            <a:ext cx="2455334" cy="1185333"/>
            <a:chOff x="3403965" y="1710966"/>
            <a:chExt cx="2455334" cy="1185333"/>
          </a:xfrm>
        </p:grpSpPr>
        <p:sp>
          <p:nvSpPr>
            <p:cNvPr id="209" name="Google Shape;209;p19"/>
            <p:cNvSpPr/>
            <p:nvPr/>
          </p:nvSpPr>
          <p:spPr>
            <a:xfrm>
              <a:off x="3403965" y="1710966"/>
              <a:ext cx="2455334" cy="118533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Rockwell"/>
                <a:buNone/>
              </a:pPr>
              <a:r>
                <a:t/>
              </a:r>
              <a:endParaRPr b="0" i="0" sz="16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210" name="Google Shape;210;p19"/>
            <p:cNvSpPr/>
            <p:nvPr/>
          </p:nvSpPr>
          <p:spPr>
            <a:xfrm>
              <a:off x="4326790" y="2018260"/>
              <a:ext cx="609685" cy="570742"/>
            </a:xfrm>
            <a:custGeom>
              <a:rect b="b" l="l" r="r" t="t"/>
              <a:pathLst>
                <a:path extrusionOk="0" h="310187" w="331352">
                  <a:moveTo>
                    <a:pt x="241311" y="265737"/>
                  </a:moveTo>
                  <a:cubicBezTo>
                    <a:pt x="233420" y="265737"/>
                    <a:pt x="227023" y="272134"/>
                    <a:pt x="227023" y="280025"/>
                  </a:cubicBezTo>
                  <a:cubicBezTo>
                    <a:pt x="227023" y="287916"/>
                    <a:pt x="233420" y="294313"/>
                    <a:pt x="241311" y="294313"/>
                  </a:cubicBezTo>
                  <a:cubicBezTo>
                    <a:pt x="249202" y="294313"/>
                    <a:pt x="255599" y="287916"/>
                    <a:pt x="255599" y="280025"/>
                  </a:cubicBezTo>
                  <a:cubicBezTo>
                    <a:pt x="255599" y="272134"/>
                    <a:pt x="249202" y="265737"/>
                    <a:pt x="241311" y="265737"/>
                  </a:cubicBezTo>
                  <a:close/>
                  <a:moveTo>
                    <a:pt x="125424" y="265737"/>
                  </a:moveTo>
                  <a:cubicBezTo>
                    <a:pt x="117533" y="265737"/>
                    <a:pt x="111136" y="272134"/>
                    <a:pt x="111136" y="280025"/>
                  </a:cubicBezTo>
                  <a:cubicBezTo>
                    <a:pt x="111136" y="287916"/>
                    <a:pt x="117533" y="294313"/>
                    <a:pt x="125424" y="294313"/>
                  </a:cubicBezTo>
                  <a:cubicBezTo>
                    <a:pt x="133315" y="294313"/>
                    <a:pt x="139712" y="287916"/>
                    <a:pt x="139712" y="280025"/>
                  </a:cubicBezTo>
                  <a:cubicBezTo>
                    <a:pt x="139712" y="272134"/>
                    <a:pt x="133315" y="265737"/>
                    <a:pt x="125424" y="265737"/>
                  </a:cubicBezTo>
                  <a:close/>
                  <a:moveTo>
                    <a:pt x="242898" y="168899"/>
                  </a:moveTo>
                  <a:lnTo>
                    <a:pt x="242898" y="192712"/>
                  </a:lnTo>
                  <a:lnTo>
                    <a:pt x="268298" y="192712"/>
                  </a:lnTo>
                  <a:lnTo>
                    <a:pt x="276236" y="168899"/>
                  </a:lnTo>
                  <a:close/>
                  <a:moveTo>
                    <a:pt x="173048" y="168899"/>
                  </a:moveTo>
                  <a:lnTo>
                    <a:pt x="173048" y="192712"/>
                  </a:lnTo>
                  <a:lnTo>
                    <a:pt x="222261" y="192712"/>
                  </a:lnTo>
                  <a:lnTo>
                    <a:pt x="222261" y="168899"/>
                  </a:lnTo>
                  <a:close/>
                  <a:moveTo>
                    <a:pt x="120661" y="168899"/>
                  </a:moveTo>
                  <a:lnTo>
                    <a:pt x="128598" y="192712"/>
                  </a:lnTo>
                  <a:lnTo>
                    <a:pt x="152411" y="192712"/>
                  </a:lnTo>
                  <a:lnTo>
                    <a:pt x="152411" y="168899"/>
                  </a:lnTo>
                  <a:close/>
                  <a:moveTo>
                    <a:pt x="242898" y="119687"/>
                  </a:moveTo>
                  <a:lnTo>
                    <a:pt x="242898" y="148262"/>
                  </a:lnTo>
                  <a:lnTo>
                    <a:pt x="282586" y="148262"/>
                  </a:lnTo>
                  <a:lnTo>
                    <a:pt x="290523" y="119687"/>
                  </a:lnTo>
                  <a:close/>
                  <a:moveTo>
                    <a:pt x="173048" y="119687"/>
                  </a:moveTo>
                  <a:lnTo>
                    <a:pt x="173048" y="148262"/>
                  </a:lnTo>
                  <a:lnTo>
                    <a:pt x="222261" y="148262"/>
                  </a:lnTo>
                  <a:lnTo>
                    <a:pt x="222261" y="119687"/>
                  </a:lnTo>
                  <a:close/>
                  <a:moveTo>
                    <a:pt x="103198" y="119687"/>
                  </a:moveTo>
                  <a:lnTo>
                    <a:pt x="112723" y="148262"/>
                  </a:lnTo>
                  <a:lnTo>
                    <a:pt x="152411" y="148262"/>
                  </a:lnTo>
                  <a:lnTo>
                    <a:pt x="152411" y="119687"/>
                  </a:lnTo>
                  <a:close/>
                  <a:moveTo>
                    <a:pt x="242898" y="75237"/>
                  </a:moveTo>
                  <a:lnTo>
                    <a:pt x="242898" y="99050"/>
                  </a:lnTo>
                  <a:lnTo>
                    <a:pt x="296873" y="99050"/>
                  </a:lnTo>
                  <a:lnTo>
                    <a:pt x="304811" y="75237"/>
                  </a:lnTo>
                  <a:close/>
                  <a:moveTo>
                    <a:pt x="173048" y="75237"/>
                  </a:moveTo>
                  <a:lnTo>
                    <a:pt x="173048" y="99050"/>
                  </a:lnTo>
                  <a:lnTo>
                    <a:pt x="222261" y="99050"/>
                  </a:lnTo>
                  <a:lnTo>
                    <a:pt x="222261" y="75237"/>
                  </a:lnTo>
                  <a:close/>
                  <a:moveTo>
                    <a:pt x="87323" y="75237"/>
                  </a:moveTo>
                  <a:lnTo>
                    <a:pt x="95261" y="99050"/>
                  </a:lnTo>
                  <a:lnTo>
                    <a:pt x="152411" y="99050"/>
                  </a:lnTo>
                  <a:lnTo>
                    <a:pt x="152411" y="75237"/>
                  </a:lnTo>
                  <a:close/>
                  <a:moveTo>
                    <a:pt x="13989" y="328"/>
                  </a:moveTo>
                  <a:cubicBezTo>
                    <a:pt x="13989" y="328"/>
                    <a:pt x="13989" y="328"/>
                    <a:pt x="64579" y="19694"/>
                  </a:cubicBezTo>
                  <a:cubicBezTo>
                    <a:pt x="67173" y="20985"/>
                    <a:pt x="68471" y="23567"/>
                    <a:pt x="69768" y="26149"/>
                  </a:cubicBezTo>
                  <a:cubicBezTo>
                    <a:pt x="69768" y="26149"/>
                    <a:pt x="69768" y="26149"/>
                    <a:pt x="80145" y="54553"/>
                  </a:cubicBezTo>
                  <a:cubicBezTo>
                    <a:pt x="80145" y="54553"/>
                    <a:pt x="81442" y="54553"/>
                    <a:pt x="81442" y="54553"/>
                  </a:cubicBezTo>
                  <a:cubicBezTo>
                    <a:pt x="81442" y="54553"/>
                    <a:pt x="81442" y="54553"/>
                    <a:pt x="321421" y="54553"/>
                  </a:cubicBezTo>
                  <a:cubicBezTo>
                    <a:pt x="324015" y="54553"/>
                    <a:pt x="327907" y="55844"/>
                    <a:pt x="329204" y="58426"/>
                  </a:cubicBezTo>
                  <a:cubicBezTo>
                    <a:pt x="331798" y="62300"/>
                    <a:pt x="331798" y="64882"/>
                    <a:pt x="330501" y="68755"/>
                  </a:cubicBezTo>
                  <a:cubicBezTo>
                    <a:pt x="330501" y="68755"/>
                    <a:pt x="330501" y="68755"/>
                    <a:pt x="286397" y="205610"/>
                  </a:cubicBezTo>
                  <a:cubicBezTo>
                    <a:pt x="285100" y="210774"/>
                    <a:pt x="281208" y="213356"/>
                    <a:pt x="276019" y="213356"/>
                  </a:cubicBezTo>
                  <a:cubicBezTo>
                    <a:pt x="276019" y="213356"/>
                    <a:pt x="276019" y="213356"/>
                    <a:pt x="120358" y="213356"/>
                  </a:cubicBezTo>
                  <a:cubicBezTo>
                    <a:pt x="119061" y="213356"/>
                    <a:pt x="117763" y="213356"/>
                    <a:pt x="116466" y="212065"/>
                  </a:cubicBezTo>
                  <a:cubicBezTo>
                    <a:pt x="116466" y="212065"/>
                    <a:pt x="116466" y="212065"/>
                    <a:pt x="106089" y="240469"/>
                  </a:cubicBezTo>
                  <a:cubicBezTo>
                    <a:pt x="106089" y="240469"/>
                    <a:pt x="106089" y="240469"/>
                    <a:pt x="276019" y="240469"/>
                  </a:cubicBezTo>
                  <a:cubicBezTo>
                    <a:pt x="281208" y="240469"/>
                    <a:pt x="285100" y="244342"/>
                    <a:pt x="285100" y="248215"/>
                  </a:cubicBezTo>
                  <a:cubicBezTo>
                    <a:pt x="285100" y="253380"/>
                    <a:pt x="281208" y="257253"/>
                    <a:pt x="276019" y="257253"/>
                  </a:cubicBezTo>
                  <a:cubicBezTo>
                    <a:pt x="276019" y="257253"/>
                    <a:pt x="276019" y="257253"/>
                    <a:pt x="266939" y="257253"/>
                  </a:cubicBezTo>
                  <a:cubicBezTo>
                    <a:pt x="272128" y="263708"/>
                    <a:pt x="274722" y="270164"/>
                    <a:pt x="274722" y="279201"/>
                  </a:cubicBezTo>
                  <a:cubicBezTo>
                    <a:pt x="274722" y="295985"/>
                    <a:pt x="260453" y="310187"/>
                    <a:pt x="242293" y="310187"/>
                  </a:cubicBezTo>
                  <a:cubicBezTo>
                    <a:pt x="225429" y="310187"/>
                    <a:pt x="211160" y="295985"/>
                    <a:pt x="211160" y="279201"/>
                  </a:cubicBezTo>
                  <a:cubicBezTo>
                    <a:pt x="211160" y="270164"/>
                    <a:pt x="213755" y="263708"/>
                    <a:pt x="218943" y="257253"/>
                  </a:cubicBezTo>
                  <a:cubicBezTo>
                    <a:pt x="218943" y="257253"/>
                    <a:pt x="218943" y="257253"/>
                    <a:pt x="148896" y="257253"/>
                  </a:cubicBezTo>
                  <a:cubicBezTo>
                    <a:pt x="154084" y="263708"/>
                    <a:pt x="157976" y="270164"/>
                    <a:pt x="157976" y="279201"/>
                  </a:cubicBezTo>
                  <a:cubicBezTo>
                    <a:pt x="157976" y="295985"/>
                    <a:pt x="143707" y="310187"/>
                    <a:pt x="125547" y="310187"/>
                  </a:cubicBezTo>
                  <a:cubicBezTo>
                    <a:pt x="108683" y="310187"/>
                    <a:pt x="93117" y="295985"/>
                    <a:pt x="93117" y="279201"/>
                  </a:cubicBezTo>
                  <a:cubicBezTo>
                    <a:pt x="93117" y="270164"/>
                    <a:pt x="97009" y="263708"/>
                    <a:pt x="102197" y="257253"/>
                  </a:cubicBezTo>
                  <a:cubicBezTo>
                    <a:pt x="102197" y="257253"/>
                    <a:pt x="102197" y="257253"/>
                    <a:pt x="93117" y="257253"/>
                  </a:cubicBezTo>
                  <a:cubicBezTo>
                    <a:pt x="90523" y="257253"/>
                    <a:pt x="87928" y="255962"/>
                    <a:pt x="86631" y="253380"/>
                  </a:cubicBezTo>
                  <a:cubicBezTo>
                    <a:pt x="85334" y="252089"/>
                    <a:pt x="84037" y="248215"/>
                    <a:pt x="85334" y="245633"/>
                  </a:cubicBezTo>
                  <a:cubicBezTo>
                    <a:pt x="85334" y="245633"/>
                    <a:pt x="85334" y="245633"/>
                    <a:pt x="100900" y="201737"/>
                  </a:cubicBezTo>
                  <a:cubicBezTo>
                    <a:pt x="102197" y="199154"/>
                    <a:pt x="104792" y="196572"/>
                    <a:pt x="107386" y="196572"/>
                  </a:cubicBezTo>
                  <a:cubicBezTo>
                    <a:pt x="107386" y="196572"/>
                    <a:pt x="107386" y="196572"/>
                    <a:pt x="51607" y="37769"/>
                  </a:cubicBezTo>
                  <a:cubicBezTo>
                    <a:pt x="51607" y="37769"/>
                    <a:pt x="51607" y="37769"/>
                    <a:pt x="6206" y="19694"/>
                  </a:cubicBezTo>
                  <a:cubicBezTo>
                    <a:pt x="1017" y="18403"/>
                    <a:pt x="-1577" y="11948"/>
                    <a:pt x="1017" y="6783"/>
                  </a:cubicBezTo>
                  <a:cubicBezTo>
                    <a:pt x="2315" y="1619"/>
                    <a:pt x="8800" y="-963"/>
                    <a:pt x="13989" y="32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sp>
        <p:nvSpPr>
          <p:cNvPr id="211" name="Google Shape;211;p19"/>
          <p:cNvSpPr/>
          <p:nvPr/>
        </p:nvSpPr>
        <p:spPr>
          <a:xfrm>
            <a:off x="6895259" y="3023377"/>
            <a:ext cx="12965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NOTE HERE</a:t>
            </a:r>
            <a:endParaRPr b="1" sz="1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12" name="Google Shape;212;p19"/>
          <p:cNvSpPr txBox="1"/>
          <p:nvPr/>
        </p:nvSpPr>
        <p:spPr>
          <a:xfrm>
            <a:off x="6169757" y="3392709"/>
            <a:ext cx="2747514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213" name="Google Shape;213;p19"/>
          <p:cNvGrpSpPr/>
          <p:nvPr/>
        </p:nvGrpSpPr>
        <p:grpSpPr>
          <a:xfrm>
            <a:off x="6315847" y="1710966"/>
            <a:ext cx="2455334" cy="1185333"/>
            <a:chOff x="6315847" y="1710966"/>
            <a:chExt cx="2455334" cy="1185333"/>
          </a:xfrm>
        </p:grpSpPr>
        <p:sp>
          <p:nvSpPr>
            <p:cNvPr id="214" name="Google Shape;214;p19"/>
            <p:cNvSpPr/>
            <p:nvPr/>
          </p:nvSpPr>
          <p:spPr>
            <a:xfrm>
              <a:off x="6315847" y="1710966"/>
              <a:ext cx="2455334" cy="118533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Rockwell"/>
                <a:buNone/>
              </a:pPr>
              <a:r>
                <a:t/>
              </a:r>
              <a:endParaRPr b="0" i="0" sz="16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215" name="Google Shape;215;p19"/>
            <p:cNvSpPr/>
            <p:nvPr/>
          </p:nvSpPr>
          <p:spPr>
            <a:xfrm>
              <a:off x="7238672" y="2057133"/>
              <a:ext cx="609685" cy="492997"/>
            </a:xfrm>
            <a:custGeom>
              <a:rect b="b" l="l" r="r" t="t"/>
              <a:pathLst>
                <a:path extrusionOk="0" h="268287" w="331788">
                  <a:moveTo>
                    <a:pt x="0" y="255587"/>
                  </a:moveTo>
                  <a:lnTo>
                    <a:pt x="331788" y="255587"/>
                  </a:lnTo>
                  <a:lnTo>
                    <a:pt x="331788" y="268287"/>
                  </a:lnTo>
                  <a:lnTo>
                    <a:pt x="0" y="268287"/>
                  </a:lnTo>
                  <a:close/>
                  <a:moveTo>
                    <a:pt x="76201" y="207962"/>
                  </a:moveTo>
                  <a:lnTo>
                    <a:pt x="82551" y="207962"/>
                  </a:lnTo>
                  <a:lnTo>
                    <a:pt x="82551" y="247650"/>
                  </a:lnTo>
                  <a:lnTo>
                    <a:pt x="55563" y="247650"/>
                  </a:lnTo>
                  <a:lnTo>
                    <a:pt x="55563" y="227012"/>
                  </a:lnTo>
                  <a:close/>
                  <a:moveTo>
                    <a:pt x="115888" y="168275"/>
                  </a:moveTo>
                  <a:cubicBezTo>
                    <a:pt x="115888" y="168275"/>
                    <a:pt x="115888" y="168275"/>
                    <a:pt x="127168" y="168275"/>
                  </a:cubicBezTo>
                  <a:cubicBezTo>
                    <a:pt x="130928" y="169555"/>
                    <a:pt x="135941" y="170835"/>
                    <a:pt x="139701" y="170835"/>
                  </a:cubicBezTo>
                  <a:cubicBezTo>
                    <a:pt x="139701" y="170835"/>
                    <a:pt x="139701" y="170835"/>
                    <a:pt x="139701" y="247650"/>
                  </a:cubicBezTo>
                  <a:cubicBezTo>
                    <a:pt x="139701" y="247650"/>
                    <a:pt x="139701" y="247650"/>
                    <a:pt x="115888" y="247650"/>
                  </a:cubicBezTo>
                  <a:close/>
                  <a:moveTo>
                    <a:pt x="198438" y="155575"/>
                  </a:moveTo>
                  <a:cubicBezTo>
                    <a:pt x="198438" y="155575"/>
                    <a:pt x="198438" y="155575"/>
                    <a:pt x="198438" y="247650"/>
                  </a:cubicBezTo>
                  <a:cubicBezTo>
                    <a:pt x="198438" y="247650"/>
                    <a:pt x="198438" y="247650"/>
                    <a:pt x="173038" y="247650"/>
                  </a:cubicBezTo>
                  <a:lnTo>
                    <a:pt x="173038" y="168363"/>
                  </a:lnTo>
                  <a:cubicBezTo>
                    <a:pt x="181928" y="165805"/>
                    <a:pt x="190818" y="161969"/>
                    <a:pt x="198438" y="155575"/>
                  </a:cubicBezTo>
                  <a:close/>
                  <a:moveTo>
                    <a:pt x="149226" y="41376"/>
                  </a:moveTo>
                  <a:cubicBezTo>
                    <a:pt x="136937" y="41376"/>
                    <a:pt x="124649" y="46240"/>
                    <a:pt x="114947" y="55968"/>
                  </a:cubicBezTo>
                  <a:cubicBezTo>
                    <a:pt x="96838" y="74128"/>
                    <a:pt x="96838" y="105259"/>
                    <a:pt x="114947" y="123418"/>
                  </a:cubicBezTo>
                  <a:cubicBezTo>
                    <a:pt x="134350" y="142875"/>
                    <a:pt x="164101" y="142875"/>
                    <a:pt x="183504" y="123418"/>
                  </a:cubicBezTo>
                  <a:cubicBezTo>
                    <a:pt x="201613" y="105259"/>
                    <a:pt x="201613" y="74128"/>
                    <a:pt x="183504" y="55968"/>
                  </a:cubicBezTo>
                  <a:cubicBezTo>
                    <a:pt x="173803" y="46240"/>
                    <a:pt x="161514" y="41376"/>
                    <a:pt x="149226" y="41376"/>
                  </a:cubicBezTo>
                  <a:close/>
                  <a:moveTo>
                    <a:pt x="228600" y="39687"/>
                  </a:moveTo>
                  <a:cubicBezTo>
                    <a:pt x="228600" y="39687"/>
                    <a:pt x="228600" y="39687"/>
                    <a:pt x="254000" y="39687"/>
                  </a:cubicBezTo>
                  <a:lnTo>
                    <a:pt x="254000" y="247650"/>
                  </a:lnTo>
                  <a:cubicBezTo>
                    <a:pt x="254000" y="247650"/>
                    <a:pt x="254000" y="247650"/>
                    <a:pt x="228600" y="247650"/>
                  </a:cubicBezTo>
                  <a:cubicBezTo>
                    <a:pt x="228600" y="247650"/>
                    <a:pt x="228600" y="247650"/>
                    <a:pt x="228600" y="110730"/>
                  </a:cubicBezTo>
                  <a:cubicBezTo>
                    <a:pt x="231140" y="104272"/>
                    <a:pt x="231140" y="96521"/>
                    <a:pt x="231140" y="90063"/>
                  </a:cubicBezTo>
                  <a:cubicBezTo>
                    <a:pt x="231140" y="83604"/>
                    <a:pt x="231140" y="75854"/>
                    <a:pt x="228600" y="69396"/>
                  </a:cubicBezTo>
                  <a:cubicBezTo>
                    <a:pt x="228600" y="69396"/>
                    <a:pt x="228600" y="69396"/>
                    <a:pt x="228600" y="39687"/>
                  </a:cubicBezTo>
                  <a:close/>
                  <a:moveTo>
                    <a:pt x="149707" y="22312"/>
                  </a:moveTo>
                  <a:cubicBezTo>
                    <a:pt x="166789" y="22312"/>
                    <a:pt x="183872" y="28749"/>
                    <a:pt x="196764" y="41623"/>
                  </a:cubicBezTo>
                  <a:cubicBezTo>
                    <a:pt x="223838" y="68659"/>
                    <a:pt x="223838" y="111144"/>
                    <a:pt x="196764" y="136893"/>
                  </a:cubicBezTo>
                  <a:cubicBezTo>
                    <a:pt x="173558" y="161354"/>
                    <a:pt x="136170" y="162641"/>
                    <a:pt x="109096" y="143330"/>
                  </a:cubicBezTo>
                  <a:cubicBezTo>
                    <a:pt x="109096" y="143330"/>
                    <a:pt x="109096" y="143330"/>
                    <a:pt x="97492" y="154917"/>
                  </a:cubicBezTo>
                  <a:cubicBezTo>
                    <a:pt x="98782" y="160067"/>
                    <a:pt x="97492" y="166504"/>
                    <a:pt x="93625" y="170366"/>
                  </a:cubicBezTo>
                  <a:cubicBezTo>
                    <a:pt x="93625" y="170366"/>
                    <a:pt x="93625" y="170366"/>
                    <a:pt x="43344" y="220576"/>
                  </a:cubicBezTo>
                  <a:cubicBezTo>
                    <a:pt x="35608" y="227013"/>
                    <a:pt x="25295" y="227013"/>
                    <a:pt x="18848" y="220576"/>
                  </a:cubicBezTo>
                  <a:cubicBezTo>
                    <a:pt x="11113" y="214139"/>
                    <a:pt x="11113" y="202552"/>
                    <a:pt x="18848" y="196115"/>
                  </a:cubicBezTo>
                  <a:cubicBezTo>
                    <a:pt x="18848" y="196115"/>
                    <a:pt x="18848" y="196115"/>
                    <a:pt x="67840" y="145905"/>
                  </a:cubicBezTo>
                  <a:cubicBezTo>
                    <a:pt x="72997" y="142043"/>
                    <a:pt x="78154" y="140755"/>
                    <a:pt x="84600" y="140755"/>
                  </a:cubicBezTo>
                  <a:cubicBezTo>
                    <a:pt x="84600" y="140755"/>
                    <a:pt x="84600" y="140755"/>
                    <a:pt x="96203" y="129168"/>
                  </a:cubicBezTo>
                  <a:cubicBezTo>
                    <a:pt x="75575" y="103420"/>
                    <a:pt x="78154" y="66084"/>
                    <a:pt x="102649" y="41623"/>
                  </a:cubicBezTo>
                  <a:cubicBezTo>
                    <a:pt x="115542" y="28749"/>
                    <a:pt x="132624" y="22312"/>
                    <a:pt x="149707" y="22312"/>
                  </a:cubicBezTo>
                  <a:close/>
                  <a:moveTo>
                    <a:pt x="280988" y="0"/>
                  </a:moveTo>
                  <a:lnTo>
                    <a:pt x="306388" y="0"/>
                  </a:lnTo>
                  <a:lnTo>
                    <a:pt x="306388" y="247650"/>
                  </a:lnTo>
                  <a:lnTo>
                    <a:pt x="280988" y="24765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sp>
        <p:nvSpPr>
          <p:cNvPr id="216" name="Google Shape;216;p19"/>
          <p:cNvSpPr/>
          <p:nvPr/>
        </p:nvSpPr>
        <p:spPr>
          <a:xfrm>
            <a:off x="9815568" y="3023377"/>
            <a:ext cx="12965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NOTE HERE</a:t>
            </a:r>
            <a:endParaRPr b="1" sz="18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17" name="Google Shape;217;p19"/>
          <p:cNvSpPr txBox="1"/>
          <p:nvPr/>
        </p:nvSpPr>
        <p:spPr>
          <a:xfrm>
            <a:off x="9081639" y="3392709"/>
            <a:ext cx="2764368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0999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218" name="Google Shape;218;p19"/>
          <p:cNvGrpSpPr/>
          <p:nvPr/>
        </p:nvGrpSpPr>
        <p:grpSpPr>
          <a:xfrm>
            <a:off x="9236156" y="1710966"/>
            <a:ext cx="2455334" cy="1185333"/>
            <a:chOff x="9236156" y="1710966"/>
            <a:chExt cx="2455334" cy="1185333"/>
          </a:xfrm>
        </p:grpSpPr>
        <p:sp>
          <p:nvSpPr>
            <p:cNvPr id="219" name="Google Shape;219;p19"/>
            <p:cNvSpPr/>
            <p:nvPr/>
          </p:nvSpPr>
          <p:spPr>
            <a:xfrm>
              <a:off x="9236156" y="1710966"/>
              <a:ext cx="2455334" cy="118533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Rockwell"/>
                <a:buNone/>
              </a:pPr>
              <a:r>
                <a:t/>
              </a:r>
              <a:endParaRPr b="0" i="0" sz="16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220" name="Google Shape;220;p19"/>
            <p:cNvSpPr/>
            <p:nvPr/>
          </p:nvSpPr>
          <p:spPr>
            <a:xfrm>
              <a:off x="10158981" y="2025915"/>
              <a:ext cx="609685" cy="555432"/>
            </a:xfrm>
            <a:custGeom>
              <a:rect b="b" l="l" r="r" t="t"/>
              <a:pathLst>
                <a:path extrusionOk="0" h="302264" w="331788">
                  <a:moveTo>
                    <a:pt x="260506" y="76839"/>
                  </a:moveTo>
                  <a:cubicBezTo>
                    <a:pt x="260506" y="76839"/>
                    <a:pt x="260506" y="76839"/>
                    <a:pt x="326604" y="76839"/>
                  </a:cubicBezTo>
                  <a:cubicBezTo>
                    <a:pt x="326604" y="76839"/>
                    <a:pt x="326604" y="76839"/>
                    <a:pt x="326604" y="291959"/>
                  </a:cubicBezTo>
                  <a:cubicBezTo>
                    <a:pt x="329196" y="291959"/>
                    <a:pt x="331788" y="294535"/>
                    <a:pt x="331788" y="297111"/>
                  </a:cubicBezTo>
                  <a:cubicBezTo>
                    <a:pt x="331788" y="299688"/>
                    <a:pt x="329196" y="302264"/>
                    <a:pt x="326604" y="302264"/>
                  </a:cubicBezTo>
                  <a:cubicBezTo>
                    <a:pt x="326604" y="302264"/>
                    <a:pt x="326604" y="302264"/>
                    <a:pt x="5184" y="302264"/>
                  </a:cubicBezTo>
                  <a:cubicBezTo>
                    <a:pt x="2592" y="302264"/>
                    <a:pt x="0" y="299688"/>
                    <a:pt x="0" y="297111"/>
                  </a:cubicBezTo>
                  <a:cubicBezTo>
                    <a:pt x="0" y="294535"/>
                    <a:pt x="2592" y="291959"/>
                    <a:pt x="5184" y="291959"/>
                  </a:cubicBezTo>
                  <a:cubicBezTo>
                    <a:pt x="5184" y="291959"/>
                    <a:pt x="5184" y="291959"/>
                    <a:pt x="11664" y="291959"/>
                  </a:cubicBezTo>
                  <a:cubicBezTo>
                    <a:pt x="11664" y="291959"/>
                    <a:pt x="11664" y="291959"/>
                    <a:pt x="11664" y="214670"/>
                  </a:cubicBezTo>
                  <a:cubicBezTo>
                    <a:pt x="11664" y="214670"/>
                    <a:pt x="11664" y="214670"/>
                    <a:pt x="77763" y="214670"/>
                  </a:cubicBezTo>
                  <a:cubicBezTo>
                    <a:pt x="77763" y="214670"/>
                    <a:pt x="77763" y="214670"/>
                    <a:pt x="77763" y="291959"/>
                  </a:cubicBezTo>
                  <a:cubicBezTo>
                    <a:pt x="77763" y="291959"/>
                    <a:pt x="77763" y="291959"/>
                    <a:pt x="94612" y="291959"/>
                  </a:cubicBezTo>
                  <a:cubicBezTo>
                    <a:pt x="94612" y="291959"/>
                    <a:pt x="94612" y="291959"/>
                    <a:pt x="94612" y="165721"/>
                  </a:cubicBezTo>
                  <a:cubicBezTo>
                    <a:pt x="94612" y="165721"/>
                    <a:pt x="94612" y="165721"/>
                    <a:pt x="160710" y="165721"/>
                  </a:cubicBezTo>
                  <a:cubicBezTo>
                    <a:pt x="160710" y="165721"/>
                    <a:pt x="160710" y="165721"/>
                    <a:pt x="160710" y="291959"/>
                  </a:cubicBezTo>
                  <a:cubicBezTo>
                    <a:pt x="160710" y="291959"/>
                    <a:pt x="160710" y="291959"/>
                    <a:pt x="177559" y="291959"/>
                  </a:cubicBezTo>
                  <a:cubicBezTo>
                    <a:pt x="177559" y="291959"/>
                    <a:pt x="177559" y="291959"/>
                    <a:pt x="177559" y="121924"/>
                  </a:cubicBezTo>
                  <a:cubicBezTo>
                    <a:pt x="177559" y="121924"/>
                    <a:pt x="177559" y="121924"/>
                    <a:pt x="243657" y="121924"/>
                  </a:cubicBezTo>
                  <a:cubicBezTo>
                    <a:pt x="243657" y="121924"/>
                    <a:pt x="243657" y="121924"/>
                    <a:pt x="243657" y="291959"/>
                  </a:cubicBezTo>
                  <a:cubicBezTo>
                    <a:pt x="243657" y="291959"/>
                    <a:pt x="243657" y="291959"/>
                    <a:pt x="260506" y="291959"/>
                  </a:cubicBezTo>
                  <a:cubicBezTo>
                    <a:pt x="260506" y="291959"/>
                    <a:pt x="260506" y="291959"/>
                    <a:pt x="260506" y="76839"/>
                  </a:cubicBezTo>
                  <a:close/>
                  <a:moveTo>
                    <a:pt x="212230" y="334"/>
                  </a:moveTo>
                  <a:cubicBezTo>
                    <a:pt x="212230" y="334"/>
                    <a:pt x="212230" y="334"/>
                    <a:pt x="259954" y="4179"/>
                  </a:cubicBezTo>
                  <a:cubicBezTo>
                    <a:pt x="259954" y="4179"/>
                    <a:pt x="261244" y="4179"/>
                    <a:pt x="261244" y="5460"/>
                  </a:cubicBezTo>
                  <a:cubicBezTo>
                    <a:pt x="262534" y="5460"/>
                    <a:pt x="262534" y="5460"/>
                    <a:pt x="262534" y="5460"/>
                  </a:cubicBezTo>
                  <a:cubicBezTo>
                    <a:pt x="262534" y="5460"/>
                    <a:pt x="263823" y="6742"/>
                    <a:pt x="263823" y="6742"/>
                  </a:cubicBezTo>
                  <a:cubicBezTo>
                    <a:pt x="263823" y="6742"/>
                    <a:pt x="263823" y="8024"/>
                    <a:pt x="263823" y="8024"/>
                  </a:cubicBezTo>
                  <a:cubicBezTo>
                    <a:pt x="263823" y="8024"/>
                    <a:pt x="265113" y="8024"/>
                    <a:pt x="265113" y="8024"/>
                  </a:cubicBezTo>
                  <a:cubicBezTo>
                    <a:pt x="265113" y="8024"/>
                    <a:pt x="265113" y="8024"/>
                    <a:pt x="265113" y="9305"/>
                  </a:cubicBezTo>
                  <a:cubicBezTo>
                    <a:pt x="265113" y="9305"/>
                    <a:pt x="265113" y="10587"/>
                    <a:pt x="265113" y="10587"/>
                  </a:cubicBezTo>
                  <a:cubicBezTo>
                    <a:pt x="265113" y="10587"/>
                    <a:pt x="265113" y="11869"/>
                    <a:pt x="265113" y="11869"/>
                  </a:cubicBezTo>
                  <a:cubicBezTo>
                    <a:pt x="263823" y="11869"/>
                    <a:pt x="263823" y="11869"/>
                    <a:pt x="263823" y="11869"/>
                  </a:cubicBezTo>
                  <a:cubicBezTo>
                    <a:pt x="263823" y="11869"/>
                    <a:pt x="263823" y="11869"/>
                    <a:pt x="244476" y="55445"/>
                  </a:cubicBezTo>
                  <a:cubicBezTo>
                    <a:pt x="244476" y="56726"/>
                    <a:pt x="241896" y="58008"/>
                    <a:pt x="239316" y="58008"/>
                  </a:cubicBezTo>
                  <a:cubicBezTo>
                    <a:pt x="239316" y="58008"/>
                    <a:pt x="238026" y="58008"/>
                    <a:pt x="238026" y="58008"/>
                  </a:cubicBezTo>
                  <a:cubicBezTo>
                    <a:pt x="234157" y="56726"/>
                    <a:pt x="232867" y="52881"/>
                    <a:pt x="234157" y="50318"/>
                  </a:cubicBezTo>
                  <a:cubicBezTo>
                    <a:pt x="234157" y="50318"/>
                    <a:pt x="234157" y="50318"/>
                    <a:pt x="247055" y="23403"/>
                  </a:cubicBezTo>
                  <a:cubicBezTo>
                    <a:pt x="247055" y="23403"/>
                    <a:pt x="247055" y="23403"/>
                    <a:pt x="47129" y="137470"/>
                  </a:cubicBezTo>
                  <a:cubicBezTo>
                    <a:pt x="47129" y="138752"/>
                    <a:pt x="45839" y="138752"/>
                    <a:pt x="44549" y="138752"/>
                  </a:cubicBezTo>
                  <a:cubicBezTo>
                    <a:pt x="43260" y="138752"/>
                    <a:pt x="40680" y="137470"/>
                    <a:pt x="40680" y="136189"/>
                  </a:cubicBezTo>
                  <a:cubicBezTo>
                    <a:pt x="38100" y="133625"/>
                    <a:pt x="39390" y="129780"/>
                    <a:pt x="41970" y="128499"/>
                  </a:cubicBezTo>
                  <a:cubicBezTo>
                    <a:pt x="41970" y="128499"/>
                    <a:pt x="41970" y="128499"/>
                    <a:pt x="241896" y="13150"/>
                  </a:cubicBezTo>
                  <a:cubicBezTo>
                    <a:pt x="241896" y="13150"/>
                    <a:pt x="241896" y="13150"/>
                    <a:pt x="212230" y="10587"/>
                  </a:cubicBezTo>
                  <a:cubicBezTo>
                    <a:pt x="208360" y="10587"/>
                    <a:pt x="207070" y="8024"/>
                    <a:pt x="207070" y="5460"/>
                  </a:cubicBezTo>
                  <a:cubicBezTo>
                    <a:pt x="207070" y="1615"/>
                    <a:pt x="209650" y="-948"/>
                    <a:pt x="212230" y="33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0999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0"/>
          <p:cNvSpPr txBox="1"/>
          <p:nvPr/>
        </p:nvSpPr>
        <p:spPr>
          <a:xfrm>
            <a:off x="4576916" y="2548436"/>
            <a:ext cx="5407742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400">
                <a:solidFill>
                  <a:srgbClr val="099900"/>
                </a:solidFill>
                <a:latin typeface="Rockwell"/>
                <a:ea typeface="Rockwell"/>
                <a:cs typeface="Rockwell"/>
                <a:sym typeface="Rockwell"/>
              </a:rPr>
              <a:t>SOCIAL</a:t>
            </a:r>
            <a:endParaRPr b="1" sz="4400">
              <a:solidFill>
                <a:srgbClr val="0999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27" name="Google Shape;227;p20"/>
          <p:cNvGrpSpPr/>
          <p:nvPr/>
        </p:nvGrpSpPr>
        <p:grpSpPr>
          <a:xfrm>
            <a:off x="1897719" y="2268794"/>
            <a:ext cx="2679197" cy="2206654"/>
            <a:chOff x="1897719" y="2170472"/>
            <a:chExt cx="2679197" cy="2206654"/>
          </a:xfrm>
        </p:grpSpPr>
        <p:sp>
          <p:nvSpPr>
            <p:cNvPr id="228" name="Google Shape;228;p20"/>
            <p:cNvSpPr/>
            <p:nvPr/>
          </p:nvSpPr>
          <p:spPr>
            <a:xfrm>
              <a:off x="2448233" y="2170472"/>
              <a:ext cx="1435509" cy="1435509"/>
            </a:xfrm>
            <a:prstGeom prst="rect">
              <a:avLst/>
            </a:prstGeom>
            <a:noFill/>
            <a:ln cap="flat" cmpd="sng" w="57150">
              <a:solidFill>
                <a:srgbClr val="0999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099900"/>
                  </a:solidFill>
                  <a:latin typeface="Rockwell"/>
                  <a:ea typeface="Rockwell"/>
                  <a:cs typeface="Rockwell"/>
                  <a:sym typeface="Rockwell"/>
                </a:rPr>
                <a:t>02</a:t>
              </a:r>
              <a:endParaRPr b="1" sz="3600">
                <a:solidFill>
                  <a:srgbClr val="0999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pic>
          <p:nvPicPr>
            <p:cNvPr id="229" name="Google Shape;229;p2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5400000">
              <a:off x="2466172" y="2266382"/>
              <a:ext cx="1542291" cy="267919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" name="Google Shape;235;p21"/>
          <p:cNvGrpSpPr/>
          <p:nvPr/>
        </p:nvGrpSpPr>
        <p:grpSpPr>
          <a:xfrm>
            <a:off x="7174417" y="3430184"/>
            <a:ext cx="2156836" cy="2164597"/>
            <a:chOff x="703910" y="1263219"/>
            <a:chExt cx="2156836" cy="2164597"/>
          </a:xfrm>
        </p:grpSpPr>
        <p:sp>
          <p:nvSpPr>
            <p:cNvPr id="236" name="Google Shape;236;p21"/>
            <p:cNvSpPr/>
            <p:nvPr/>
          </p:nvSpPr>
          <p:spPr>
            <a:xfrm>
              <a:off x="703911" y="1263219"/>
              <a:ext cx="2156835" cy="2164597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237" name="Google Shape;237;p21"/>
            <p:cNvSpPr txBox="1"/>
            <p:nvPr/>
          </p:nvSpPr>
          <p:spPr>
            <a:xfrm>
              <a:off x="703910" y="1560687"/>
              <a:ext cx="2156836" cy="101566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238" name="Google Shape;238;p21"/>
          <p:cNvGrpSpPr/>
          <p:nvPr/>
        </p:nvGrpSpPr>
        <p:grpSpPr>
          <a:xfrm>
            <a:off x="2860746" y="3430184"/>
            <a:ext cx="2156836" cy="2164597"/>
            <a:chOff x="703910" y="1263219"/>
            <a:chExt cx="2156836" cy="2164597"/>
          </a:xfrm>
        </p:grpSpPr>
        <p:sp>
          <p:nvSpPr>
            <p:cNvPr id="239" name="Google Shape;239;p21"/>
            <p:cNvSpPr/>
            <p:nvPr/>
          </p:nvSpPr>
          <p:spPr>
            <a:xfrm>
              <a:off x="703911" y="1263219"/>
              <a:ext cx="2156835" cy="2164597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240" name="Google Shape;240;p21"/>
            <p:cNvSpPr txBox="1"/>
            <p:nvPr/>
          </p:nvSpPr>
          <p:spPr>
            <a:xfrm>
              <a:off x="703910" y="1560687"/>
              <a:ext cx="2156836" cy="101566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241" name="Google Shape;241;p21"/>
          <p:cNvGrpSpPr/>
          <p:nvPr/>
        </p:nvGrpSpPr>
        <p:grpSpPr>
          <a:xfrm>
            <a:off x="5017582" y="1263219"/>
            <a:ext cx="2156836" cy="2164597"/>
            <a:chOff x="703910" y="1263219"/>
            <a:chExt cx="2156836" cy="2164597"/>
          </a:xfrm>
        </p:grpSpPr>
        <p:sp>
          <p:nvSpPr>
            <p:cNvPr id="242" name="Google Shape;242;p21"/>
            <p:cNvSpPr/>
            <p:nvPr/>
          </p:nvSpPr>
          <p:spPr>
            <a:xfrm>
              <a:off x="703911" y="1263219"/>
              <a:ext cx="2156835" cy="2164597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243" name="Google Shape;243;p21"/>
            <p:cNvSpPr txBox="1"/>
            <p:nvPr/>
          </p:nvSpPr>
          <p:spPr>
            <a:xfrm>
              <a:off x="703910" y="1560687"/>
              <a:ext cx="2156836" cy="101566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grpSp>
        <p:nvGrpSpPr>
          <p:cNvPr id="244" name="Google Shape;244;p21"/>
          <p:cNvGrpSpPr/>
          <p:nvPr/>
        </p:nvGrpSpPr>
        <p:grpSpPr>
          <a:xfrm>
            <a:off x="9331253" y="1263219"/>
            <a:ext cx="2156836" cy="2164597"/>
            <a:chOff x="703910" y="1263219"/>
            <a:chExt cx="2156836" cy="2164597"/>
          </a:xfrm>
        </p:grpSpPr>
        <p:sp>
          <p:nvSpPr>
            <p:cNvPr id="245" name="Google Shape;245;p21"/>
            <p:cNvSpPr/>
            <p:nvPr/>
          </p:nvSpPr>
          <p:spPr>
            <a:xfrm>
              <a:off x="703911" y="1263219"/>
              <a:ext cx="2156835" cy="2164597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246" name="Google Shape;246;p21"/>
            <p:cNvSpPr txBox="1"/>
            <p:nvPr/>
          </p:nvSpPr>
          <p:spPr>
            <a:xfrm>
              <a:off x="703910" y="1560687"/>
              <a:ext cx="2156836" cy="101566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pic>
        <p:nvPicPr>
          <p:cNvPr id="247" name="Google Shape;247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31254" y="3427817"/>
            <a:ext cx="2156835" cy="2166964"/>
          </a:xfrm>
          <a:custGeom>
            <a:rect b="b" l="l" r="r" t="t"/>
            <a:pathLst>
              <a:path extrusionOk="0" h="2166964" w="2156835">
                <a:moveTo>
                  <a:pt x="0" y="0"/>
                </a:moveTo>
                <a:lnTo>
                  <a:pt x="2156835" y="0"/>
                </a:lnTo>
                <a:lnTo>
                  <a:pt x="2156835" y="2166964"/>
                </a:lnTo>
                <a:lnTo>
                  <a:pt x="0" y="2166964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248" name="Google Shape;248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17583" y="3427817"/>
            <a:ext cx="2156835" cy="2166964"/>
          </a:xfrm>
          <a:custGeom>
            <a:rect b="b" l="l" r="r" t="t"/>
            <a:pathLst>
              <a:path extrusionOk="0" h="2166964" w="2156835">
                <a:moveTo>
                  <a:pt x="0" y="0"/>
                </a:moveTo>
                <a:lnTo>
                  <a:pt x="2156835" y="0"/>
                </a:lnTo>
                <a:lnTo>
                  <a:pt x="2156835" y="2166964"/>
                </a:lnTo>
                <a:lnTo>
                  <a:pt x="0" y="2166964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249" name="Google Shape;249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03913" y="3427817"/>
            <a:ext cx="2156835" cy="2166964"/>
          </a:xfrm>
          <a:custGeom>
            <a:rect b="b" l="l" r="r" t="t"/>
            <a:pathLst>
              <a:path extrusionOk="0" h="2166964" w="2156835">
                <a:moveTo>
                  <a:pt x="0" y="0"/>
                </a:moveTo>
                <a:lnTo>
                  <a:pt x="2156835" y="0"/>
                </a:lnTo>
                <a:lnTo>
                  <a:pt x="2156835" y="2166964"/>
                </a:lnTo>
                <a:lnTo>
                  <a:pt x="0" y="2166964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250" name="Google Shape;250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174419" y="1263219"/>
            <a:ext cx="2156835" cy="2164597"/>
          </a:xfrm>
          <a:custGeom>
            <a:rect b="b" l="l" r="r" t="t"/>
            <a:pathLst>
              <a:path extrusionOk="0" h="2164597" w="2156835">
                <a:moveTo>
                  <a:pt x="0" y="0"/>
                </a:moveTo>
                <a:lnTo>
                  <a:pt x="2156835" y="0"/>
                </a:lnTo>
                <a:lnTo>
                  <a:pt x="2156835" y="2164597"/>
                </a:lnTo>
                <a:lnTo>
                  <a:pt x="0" y="2164597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251" name="Google Shape;251;p2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860747" y="1263219"/>
            <a:ext cx="2156835" cy="2164597"/>
          </a:xfrm>
          <a:custGeom>
            <a:rect b="b" l="l" r="r" t="t"/>
            <a:pathLst>
              <a:path extrusionOk="0" h="2164597" w="2156835">
                <a:moveTo>
                  <a:pt x="0" y="0"/>
                </a:moveTo>
                <a:lnTo>
                  <a:pt x="2156835" y="0"/>
                </a:lnTo>
                <a:lnTo>
                  <a:pt x="2156835" y="2164597"/>
                </a:lnTo>
                <a:lnTo>
                  <a:pt x="0" y="2164597"/>
                </a:lnTo>
                <a:close/>
              </a:path>
            </a:pathLst>
          </a:custGeom>
          <a:noFill/>
          <a:ln>
            <a:noFill/>
          </a:ln>
        </p:spPr>
      </p:pic>
      <p:grpSp>
        <p:nvGrpSpPr>
          <p:cNvPr id="252" name="Google Shape;252;p21"/>
          <p:cNvGrpSpPr/>
          <p:nvPr/>
        </p:nvGrpSpPr>
        <p:grpSpPr>
          <a:xfrm>
            <a:off x="703910" y="1263219"/>
            <a:ext cx="2156836" cy="2164597"/>
            <a:chOff x="703910" y="1263219"/>
            <a:chExt cx="2156836" cy="2164597"/>
          </a:xfrm>
        </p:grpSpPr>
        <p:sp>
          <p:nvSpPr>
            <p:cNvPr id="253" name="Google Shape;253;p21"/>
            <p:cNvSpPr/>
            <p:nvPr/>
          </p:nvSpPr>
          <p:spPr>
            <a:xfrm>
              <a:off x="703911" y="1263219"/>
              <a:ext cx="2156835" cy="2164597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254" name="Google Shape;254;p21"/>
            <p:cNvSpPr txBox="1"/>
            <p:nvPr/>
          </p:nvSpPr>
          <p:spPr>
            <a:xfrm>
              <a:off x="703910" y="1560687"/>
              <a:ext cx="2156836" cy="1015663"/>
            </a:xfrm>
            <a:prstGeom prst="rect">
              <a:avLst/>
            </a:prstGeom>
            <a:solidFill>
              <a:srgbClr val="0999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lt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Natural Leaves Powerpoint Slide，Freepptbackgrounds.net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0EB248"/>
      </a:accent1>
      <a:accent2>
        <a:srgbClr val="92D050"/>
      </a:accent2>
      <a:accent3>
        <a:srgbClr val="6CCEE5"/>
      </a:accent3>
      <a:accent4>
        <a:srgbClr val="0378B0"/>
      </a:accent4>
      <a:accent5>
        <a:srgbClr val="FFC000"/>
      </a:accent5>
      <a:accent6>
        <a:srgbClr val="FFFF00"/>
      </a:accent6>
      <a:hlink>
        <a:srgbClr val="0EB248"/>
      </a:hlink>
      <a:folHlink>
        <a:srgbClr val="BFBFB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