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  <p:sldMasterId id="2147483676" r:id="rId3"/>
    <p:sldMasterId id="2147483698" r:id="rId4"/>
    <p:sldMasterId id="2147483717" r:id="rId5"/>
  </p:sldMasterIdLst>
  <p:notesMasterIdLst>
    <p:notesMasterId r:id="rId48"/>
  </p:notesMasterIdLst>
  <p:handoutMasterIdLst>
    <p:handoutMasterId r:id="rId49"/>
  </p:handoutMasterIdLst>
  <p:sldIdLst>
    <p:sldId id="468" r:id="rId6"/>
    <p:sldId id="569" r:id="rId7"/>
    <p:sldId id="571" r:id="rId8"/>
    <p:sldId id="574" r:id="rId9"/>
    <p:sldId id="575" r:id="rId10"/>
    <p:sldId id="573" r:id="rId11"/>
    <p:sldId id="454" r:id="rId12"/>
    <p:sldId id="506" r:id="rId13"/>
    <p:sldId id="517" r:id="rId14"/>
    <p:sldId id="499" r:id="rId15"/>
    <p:sldId id="519" r:id="rId16"/>
    <p:sldId id="542" r:id="rId17"/>
    <p:sldId id="570" r:id="rId18"/>
    <p:sldId id="543" r:id="rId19"/>
    <p:sldId id="544" r:id="rId20"/>
    <p:sldId id="547" r:id="rId21"/>
    <p:sldId id="509" r:id="rId22"/>
    <p:sldId id="577" r:id="rId23"/>
    <p:sldId id="505" r:id="rId24"/>
    <p:sldId id="500" r:id="rId25"/>
    <p:sldId id="579" r:id="rId26"/>
    <p:sldId id="576" r:id="rId27"/>
    <p:sldId id="550" r:id="rId28"/>
    <p:sldId id="520" r:id="rId29"/>
    <p:sldId id="508" r:id="rId30"/>
    <p:sldId id="563" r:id="rId31"/>
    <p:sldId id="572" r:id="rId32"/>
    <p:sldId id="565" r:id="rId33"/>
    <p:sldId id="566" r:id="rId34"/>
    <p:sldId id="562" r:id="rId35"/>
    <p:sldId id="555" r:id="rId36"/>
    <p:sldId id="587" r:id="rId37"/>
    <p:sldId id="586" r:id="rId38"/>
    <p:sldId id="585" r:id="rId39"/>
    <p:sldId id="581" r:id="rId40"/>
    <p:sldId id="582" r:id="rId41"/>
    <p:sldId id="583" r:id="rId42"/>
    <p:sldId id="584" r:id="rId43"/>
    <p:sldId id="580" r:id="rId44"/>
    <p:sldId id="557" r:id="rId45"/>
    <p:sldId id="558" r:id="rId46"/>
    <p:sldId id="559" r:id="rId47"/>
  </p:sldIdLst>
  <p:sldSz cx="9721850" cy="5400675"/>
  <p:notesSz cx="6858000" cy="9144000"/>
  <p:custDataLst>
    <p:tags r:id="rId50"/>
  </p:custDataLst>
  <p:defaultTextStyle>
    <a:defPPr>
      <a:defRPr lang="zh-CN"/>
    </a:defPPr>
    <a:lvl1pPr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82600" indent="-25400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6788" indent="-52388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50975" indent="-79375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35163" indent="-106363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7B7"/>
    <a:srgbClr val="981A15"/>
    <a:srgbClr val="6D5F46"/>
    <a:srgbClr val="905631"/>
    <a:srgbClr val="945E38"/>
    <a:srgbClr val="98D4F5"/>
    <a:srgbClr val="F4A28D"/>
    <a:srgbClr val="ED6846"/>
    <a:srgbClr val="ED6945"/>
    <a:srgbClr val="F6C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4660"/>
  </p:normalViewPr>
  <p:slideViewPr>
    <p:cSldViewPr>
      <p:cViewPr varScale="1">
        <p:scale>
          <a:sx n="141" d="100"/>
          <a:sy n="141" d="100"/>
        </p:scale>
        <p:origin x="408" y="138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29289955647841"/>
          <c:y val="6.5551209391894183E-2"/>
          <c:w val="0.66941448548764604"/>
          <c:h val="0.614590829159187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Your Data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4D-4358-9C51-5BC2E7ED58E7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4D-4358-9C51-5BC2E7ED58E7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4D-4358-9C51-5BC2E7ED58E7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4D-4358-9C51-5BC2E7ED58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4D-4358-9C51-5BC2E7ED58E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50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06067623052575E-3"/>
                  <c:y val="0.16077150485476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8288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BE7-4DCD-932C-41B0FBB6F4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7-4DCD-932C-41B0FBB6F4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7-4DCD-932C-41B0FBB6F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1481792"/>
        <c:axId val="591478656"/>
      </c:barChart>
      <c:catAx>
        <c:axId val="591481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1478656"/>
        <c:crosses val="autoZero"/>
        <c:auto val="1"/>
        <c:lblAlgn val="ctr"/>
        <c:lblOffset val="100"/>
        <c:noMultiLvlLbl val="0"/>
      </c:catAx>
      <c:valAx>
        <c:axId val="591478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9148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6D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50084896891005E-3"/>
                  <c:y val="-0.22175388389778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11-4537-AB5C-59B9CBB52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11-4537-AB5C-59B9CBB520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11-4537-AB5C-59B9CBB52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1480224"/>
        <c:axId val="591481400"/>
      </c:barChart>
      <c:catAx>
        <c:axId val="591480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1481400"/>
        <c:crosses val="autoZero"/>
        <c:auto val="1"/>
        <c:lblAlgn val="ctr"/>
        <c:lblOffset val="100"/>
        <c:noMultiLvlLbl val="0"/>
      </c:catAx>
      <c:valAx>
        <c:axId val="591481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9148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28-4DC4-9F18-10CE44432F8B}"/>
              </c:ext>
            </c:extLst>
          </c:dPt>
          <c:dLbls>
            <c:dLbl>
              <c:idx val="0"/>
              <c:layout>
                <c:manualLayout>
                  <c:x val="3.0406067623052575E-3"/>
                  <c:y val="0.164707880624290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28-4DC4-9F18-10CE44432F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28-4DC4-9F18-10CE44432F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28-4DC4-9F18-10CE44432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568008"/>
        <c:axId val="594568400"/>
      </c:barChart>
      <c:catAx>
        <c:axId val="594568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4568400"/>
        <c:crosses val="autoZero"/>
        <c:auto val="1"/>
        <c:lblAlgn val="ctr"/>
        <c:lblOffset val="100"/>
        <c:noMultiLvlLbl val="0"/>
      </c:catAx>
      <c:valAx>
        <c:axId val="594568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9456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1-4983-8F4F-2586C46BDD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81-4983-8F4F-2586C46BDD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FBA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81-4983-8F4F-2586C46BD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566832"/>
        <c:axId val="594567616"/>
      </c:barChart>
      <c:catAx>
        <c:axId val="594566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4567616"/>
        <c:crosses val="autoZero"/>
        <c:auto val="1"/>
        <c:lblAlgn val="ctr"/>
        <c:lblOffset val="100"/>
        <c:noMultiLvlLbl val="0"/>
      </c:catAx>
      <c:valAx>
        <c:axId val="594567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9456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  <a:pPr>
                <a:defRPr/>
              </a:pPr>
              <a:t>2023/11/19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  <a:pPr>
                <a:defRPr/>
              </a:pPr>
              <a:t>2023/11/19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738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019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8381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581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718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70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231" y="883861"/>
            <a:ext cx="7291388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231" y="2836604"/>
            <a:ext cx="7291388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689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009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7199" y="287537"/>
            <a:ext cx="2096274" cy="457682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378" y="287537"/>
            <a:ext cx="6167299" cy="457682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1178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" t="12173" r="374" b="14784"/>
          <a:stretch/>
        </p:blipFill>
        <p:spPr>
          <a:xfrm>
            <a:off x="-35620" y="0"/>
            <a:ext cx="9757469" cy="54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623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35754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6"/>
          <p:cNvSpPr/>
          <p:nvPr userDrawn="1"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6"/>
          <p:cNvSpPr>
            <a:spLocks noChangeArrowheads="1"/>
          </p:cNvSpPr>
          <p:nvPr userDrawn="1"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Titulo de Tema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41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880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 txBox="1">
            <a:spLocks/>
          </p:cNvSpPr>
          <p:nvPr userDrawn="1"/>
        </p:nvSpPr>
        <p:spPr>
          <a:xfrm>
            <a:off x="1620565" y="324073"/>
            <a:ext cx="6951662" cy="865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ES" sz="2800" dirty="0" smtClean="0">
                <a:solidFill>
                  <a:schemeClr val="bg1"/>
                </a:solidFill>
              </a:rPr>
              <a:t>Haga clic para modificar el estilo</a:t>
            </a:r>
            <a:endParaRPr lang="es-PE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49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663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-1" y="4371300"/>
            <a:ext cx="9719295" cy="10293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655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27884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-1"/>
            <a:ext cx="9721850" cy="54006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337" y="756121"/>
            <a:ext cx="8385175" cy="10445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10791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 userDrawn="1"/>
        </p:nvGrpSpPr>
        <p:grpSpPr>
          <a:xfrm>
            <a:off x="-43259" y="4068413"/>
            <a:ext cx="9795693" cy="1332807"/>
            <a:chOff x="-3938588" y="-3813175"/>
            <a:chExt cx="17618076" cy="2397125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1147762" y="-3813175"/>
              <a:ext cx="7802563" cy="2235200"/>
            </a:xfrm>
            <a:custGeom>
              <a:avLst/>
              <a:gdLst>
                <a:gd name="T0" fmla="*/ 1476 w 2079"/>
                <a:gd name="T1" fmla="*/ 170 h 593"/>
                <a:gd name="T2" fmla="*/ 1491 w 2079"/>
                <a:gd name="T3" fmla="*/ 170 h 593"/>
                <a:gd name="T4" fmla="*/ 1666 w 2079"/>
                <a:gd name="T5" fmla="*/ 147 h 593"/>
                <a:gd name="T6" fmla="*/ 1687 w 2079"/>
                <a:gd name="T7" fmla="*/ 136 h 593"/>
                <a:gd name="T8" fmla="*/ 2075 w 2079"/>
                <a:gd name="T9" fmla="*/ 133 h 593"/>
                <a:gd name="T10" fmla="*/ 2079 w 2079"/>
                <a:gd name="T11" fmla="*/ 144 h 593"/>
                <a:gd name="T12" fmla="*/ 1921 w 2079"/>
                <a:gd name="T13" fmla="*/ 74 h 593"/>
                <a:gd name="T14" fmla="*/ 1757 w 2079"/>
                <a:gd name="T15" fmla="*/ 128 h 593"/>
                <a:gd name="T16" fmla="*/ 1690 w 2079"/>
                <a:gd name="T17" fmla="*/ 406 h 593"/>
                <a:gd name="T18" fmla="*/ 1658 w 2079"/>
                <a:gd name="T19" fmla="*/ 189 h 593"/>
                <a:gd name="T20" fmla="*/ 1408 w 2079"/>
                <a:gd name="T21" fmla="*/ 309 h 593"/>
                <a:gd name="T22" fmla="*/ 1469 w 2079"/>
                <a:gd name="T23" fmla="*/ 361 h 593"/>
                <a:gd name="T24" fmla="*/ 1462 w 2079"/>
                <a:gd name="T25" fmla="*/ 368 h 593"/>
                <a:gd name="T26" fmla="*/ 1207 w 2079"/>
                <a:gd name="T27" fmla="*/ 357 h 593"/>
                <a:gd name="T28" fmla="*/ 1229 w 2079"/>
                <a:gd name="T29" fmla="*/ 515 h 593"/>
                <a:gd name="T30" fmla="*/ 1191 w 2079"/>
                <a:gd name="T31" fmla="*/ 593 h 593"/>
                <a:gd name="T32" fmla="*/ 1199 w 2079"/>
                <a:gd name="T33" fmla="*/ 427 h 593"/>
                <a:gd name="T34" fmla="*/ 1124 w 2079"/>
                <a:gd name="T35" fmla="*/ 329 h 593"/>
                <a:gd name="T36" fmla="*/ 872 w 2079"/>
                <a:gd name="T37" fmla="*/ 338 h 593"/>
                <a:gd name="T38" fmla="*/ 904 w 2079"/>
                <a:gd name="T39" fmla="*/ 303 h 593"/>
                <a:gd name="T40" fmla="*/ 711 w 2079"/>
                <a:gd name="T41" fmla="*/ 193 h 593"/>
                <a:gd name="T42" fmla="*/ 532 w 2079"/>
                <a:gd name="T43" fmla="*/ 330 h 593"/>
                <a:gd name="T44" fmla="*/ 445 w 2079"/>
                <a:gd name="T45" fmla="*/ 342 h 593"/>
                <a:gd name="T46" fmla="*/ 376 w 2079"/>
                <a:gd name="T47" fmla="*/ 376 h 593"/>
                <a:gd name="T48" fmla="*/ 345 w 2079"/>
                <a:gd name="T49" fmla="*/ 418 h 593"/>
                <a:gd name="T50" fmla="*/ 309 w 2079"/>
                <a:gd name="T51" fmla="*/ 485 h 593"/>
                <a:gd name="T52" fmla="*/ 260 w 2079"/>
                <a:gd name="T53" fmla="*/ 231 h 593"/>
                <a:gd name="T54" fmla="*/ 0 w 2079"/>
                <a:gd name="T55" fmla="*/ 223 h 593"/>
                <a:gd name="T56" fmla="*/ 254 w 2079"/>
                <a:gd name="T57" fmla="*/ 175 h 593"/>
                <a:gd name="T58" fmla="*/ 446 w 2079"/>
                <a:gd name="T59" fmla="*/ 118 h 593"/>
                <a:gd name="T60" fmla="*/ 559 w 2079"/>
                <a:gd name="T61" fmla="*/ 237 h 593"/>
                <a:gd name="T62" fmla="*/ 409 w 2079"/>
                <a:gd name="T63" fmla="*/ 143 h 593"/>
                <a:gd name="T64" fmla="*/ 279 w 2079"/>
                <a:gd name="T65" fmla="*/ 193 h 593"/>
                <a:gd name="T66" fmla="*/ 357 w 2079"/>
                <a:gd name="T67" fmla="*/ 351 h 593"/>
                <a:gd name="T68" fmla="*/ 541 w 2079"/>
                <a:gd name="T69" fmla="*/ 294 h 593"/>
                <a:gd name="T70" fmla="*/ 703 w 2079"/>
                <a:gd name="T71" fmla="*/ 157 h 593"/>
                <a:gd name="T72" fmla="*/ 898 w 2079"/>
                <a:gd name="T73" fmla="*/ 232 h 593"/>
                <a:gd name="T74" fmla="*/ 1110 w 2079"/>
                <a:gd name="T75" fmla="*/ 145 h 593"/>
                <a:gd name="T76" fmla="*/ 1170 w 2079"/>
                <a:gd name="T77" fmla="*/ 73 h 593"/>
                <a:gd name="T78" fmla="*/ 1357 w 2079"/>
                <a:gd name="T79" fmla="*/ 39 h 593"/>
                <a:gd name="T80" fmla="*/ 1477 w 2079"/>
                <a:gd name="T81" fmla="*/ 170 h 593"/>
                <a:gd name="T82" fmla="*/ 1467 w 2079"/>
                <a:gd name="T83" fmla="*/ 156 h 593"/>
                <a:gd name="T84" fmla="*/ 1311 w 2079"/>
                <a:gd name="T85" fmla="*/ 64 h 593"/>
                <a:gd name="T86" fmla="*/ 1159 w 2079"/>
                <a:gd name="T87" fmla="*/ 167 h 593"/>
                <a:gd name="T88" fmla="*/ 1160 w 2079"/>
                <a:gd name="T89" fmla="*/ 194 h 593"/>
                <a:gd name="T90" fmla="*/ 1182 w 2079"/>
                <a:gd name="T91" fmla="*/ 275 h 593"/>
                <a:gd name="T92" fmla="*/ 1176 w 2079"/>
                <a:gd name="T93" fmla="*/ 256 h 593"/>
                <a:gd name="T94" fmla="*/ 1054 w 2079"/>
                <a:gd name="T95" fmla="*/ 157 h 593"/>
                <a:gd name="T96" fmla="*/ 912 w 2079"/>
                <a:gd name="T97" fmla="*/ 232 h 593"/>
                <a:gd name="T98" fmla="*/ 910 w 2079"/>
                <a:gd name="T99" fmla="*/ 250 h 593"/>
                <a:gd name="T100" fmla="*/ 929 w 2079"/>
                <a:gd name="T101" fmla="*/ 287 h 593"/>
                <a:gd name="T102" fmla="*/ 1184 w 2079"/>
                <a:gd name="T103" fmla="*/ 325 h 593"/>
                <a:gd name="T104" fmla="*/ 1394 w 2079"/>
                <a:gd name="T105" fmla="*/ 302 h 593"/>
                <a:gd name="T106" fmla="*/ 1469 w 2079"/>
                <a:gd name="T107" fmla="*/ 185 h 593"/>
                <a:gd name="T108" fmla="*/ 1476 w 2079"/>
                <a:gd name="T109" fmla="*/ 17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79" h="593">
                  <a:moveTo>
                    <a:pt x="1476" y="170"/>
                  </a:moveTo>
                  <a:cubicBezTo>
                    <a:pt x="1481" y="170"/>
                    <a:pt x="1487" y="172"/>
                    <a:pt x="1491" y="170"/>
                  </a:cubicBezTo>
                  <a:cubicBezTo>
                    <a:pt x="1546" y="138"/>
                    <a:pt x="1604" y="129"/>
                    <a:pt x="1666" y="147"/>
                  </a:cubicBezTo>
                  <a:cubicBezTo>
                    <a:pt x="1678" y="151"/>
                    <a:pt x="1682" y="144"/>
                    <a:pt x="1687" y="136"/>
                  </a:cubicBezTo>
                  <a:cubicBezTo>
                    <a:pt x="1780" y="2"/>
                    <a:pt x="1981" y="0"/>
                    <a:pt x="2075" y="133"/>
                  </a:cubicBezTo>
                  <a:cubicBezTo>
                    <a:pt x="2077" y="136"/>
                    <a:pt x="2078" y="140"/>
                    <a:pt x="2079" y="144"/>
                  </a:cubicBezTo>
                  <a:cubicBezTo>
                    <a:pt x="2034" y="102"/>
                    <a:pt x="1981" y="78"/>
                    <a:pt x="1921" y="74"/>
                  </a:cubicBezTo>
                  <a:cubicBezTo>
                    <a:pt x="1860" y="71"/>
                    <a:pt x="1805" y="89"/>
                    <a:pt x="1757" y="128"/>
                  </a:cubicBezTo>
                  <a:cubicBezTo>
                    <a:pt x="1683" y="189"/>
                    <a:pt x="1646" y="292"/>
                    <a:pt x="1690" y="406"/>
                  </a:cubicBezTo>
                  <a:cubicBezTo>
                    <a:pt x="1649" y="369"/>
                    <a:pt x="1637" y="287"/>
                    <a:pt x="1658" y="189"/>
                  </a:cubicBezTo>
                  <a:cubicBezTo>
                    <a:pt x="1563" y="158"/>
                    <a:pt x="1441" y="217"/>
                    <a:pt x="1408" y="309"/>
                  </a:cubicBezTo>
                  <a:cubicBezTo>
                    <a:pt x="1428" y="327"/>
                    <a:pt x="1448" y="344"/>
                    <a:pt x="1469" y="361"/>
                  </a:cubicBezTo>
                  <a:cubicBezTo>
                    <a:pt x="1466" y="364"/>
                    <a:pt x="1464" y="366"/>
                    <a:pt x="1462" y="368"/>
                  </a:cubicBezTo>
                  <a:cubicBezTo>
                    <a:pt x="1366" y="298"/>
                    <a:pt x="1279" y="294"/>
                    <a:pt x="1207" y="357"/>
                  </a:cubicBezTo>
                  <a:cubicBezTo>
                    <a:pt x="1235" y="406"/>
                    <a:pt x="1246" y="460"/>
                    <a:pt x="1229" y="515"/>
                  </a:cubicBezTo>
                  <a:cubicBezTo>
                    <a:pt x="1221" y="543"/>
                    <a:pt x="1206" y="568"/>
                    <a:pt x="1191" y="593"/>
                  </a:cubicBezTo>
                  <a:cubicBezTo>
                    <a:pt x="1214" y="538"/>
                    <a:pt x="1219" y="483"/>
                    <a:pt x="1199" y="427"/>
                  </a:cubicBezTo>
                  <a:cubicBezTo>
                    <a:pt x="1185" y="386"/>
                    <a:pt x="1159" y="354"/>
                    <a:pt x="1124" y="329"/>
                  </a:cubicBezTo>
                  <a:cubicBezTo>
                    <a:pt x="1059" y="283"/>
                    <a:pt x="959" y="273"/>
                    <a:pt x="872" y="338"/>
                  </a:cubicBezTo>
                  <a:cubicBezTo>
                    <a:pt x="883" y="326"/>
                    <a:pt x="893" y="315"/>
                    <a:pt x="904" y="303"/>
                  </a:cubicBezTo>
                  <a:cubicBezTo>
                    <a:pt x="871" y="233"/>
                    <a:pt x="795" y="189"/>
                    <a:pt x="711" y="193"/>
                  </a:cubicBezTo>
                  <a:cubicBezTo>
                    <a:pt x="649" y="196"/>
                    <a:pt x="562" y="237"/>
                    <a:pt x="532" y="330"/>
                  </a:cubicBezTo>
                  <a:cubicBezTo>
                    <a:pt x="502" y="333"/>
                    <a:pt x="472" y="334"/>
                    <a:pt x="445" y="342"/>
                  </a:cubicBezTo>
                  <a:cubicBezTo>
                    <a:pt x="420" y="348"/>
                    <a:pt x="398" y="363"/>
                    <a:pt x="376" y="376"/>
                  </a:cubicBezTo>
                  <a:cubicBezTo>
                    <a:pt x="360" y="385"/>
                    <a:pt x="351" y="400"/>
                    <a:pt x="345" y="418"/>
                  </a:cubicBezTo>
                  <a:cubicBezTo>
                    <a:pt x="336" y="442"/>
                    <a:pt x="322" y="464"/>
                    <a:pt x="309" y="485"/>
                  </a:cubicBezTo>
                  <a:cubicBezTo>
                    <a:pt x="348" y="380"/>
                    <a:pt x="332" y="294"/>
                    <a:pt x="260" y="231"/>
                  </a:cubicBezTo>
                  <a:cubicBezTo>
                    <a:pt x="189" y="169"/>
                    <a:pt x="104" y="166"/>
                    <a:pt x="0" y="223"/>
                  </a:cubicBezTo>
                  <a:cubicBezTo>
                    <a:pt x="23" y="157"/>
                    <a:pt x="148" y="133"/>
                    <a:pt x="254" y="175"/>
                  </a:cubicBezTo>
                  <a:cubicBezTo>
                    <a:pt x="306" y="117"/>
                    <a:pt x="370" y="94"/>
                    <a:pt x="446" y="118"/>
                  </a:cubicBezTo>
                  <a:cubicBezTo>
                    <a:pt x="505" y="136"/>
                    <a:pt x="540" y="180"/>
                    <a:pt x="559" y="237"/>
                  </a:cubicBezTo>
                  <a:cubicBezTo>
                    <a:pt x="525" y="179"/>
                    <a:pt x="475" y="147"/>
                    <a:pt x="409" y="143"/>
                  </a:cubicBezTo>
                  <a:cubicBezTo>
                    <a:pt x="360" y="140"/>
                    <a:pt x="316" y="157"/>
                    <a:pt x="279" y="193"/>
                  </a:cubicBezTo>
                  <a:cubicBezTo>
                    <a:pt x="327" y="234"/>
                    <a:pt x="353" y="285"/>
                    <a:pt x="357" y="351"/>
                  </a:cubicBezTo>
                  <a:cubicBezTo>
                    <a:pt x="411" y="301"/>
                    <a:pt x="472" y="284"/>
                    <a:pt x="541" y="294"/>
                  </a:cubicBezTo>
                  <a:cubicBezTo>
                    <a:pt x="571" y="219"/>
                    <a:pt x="623" y="170"/>
                    <a:pt x="703" y="157"/>
                  </a:cubicBezTo>
                  <a:cubicBezTo>
                    <a:pt x="782" y="144"/>
                    <a:pt x="846" y="173"/>
                    <a:pt x="898" y="232"/>
                  </a:cubicBezTo>
                  <a:cubicBezTo>
                    <a:pt x="938" y="129"/>
                    <a:pt x="1037" y="106"/>
                    <a:pt x="1110" y="145"/>
                  </a:cubicBezTo>
                  <a:cubicBezTo>
                    <a:pt x="1130" y="121"/>
                    <a:pt x="1147" y="93"/>
                    <a:pt x="1170" y="73"/>
                  </a:cubicBezTo>
                  <a:cubicBezTo>
                    <a:pt x="1225" y="26"/>
                    <a:pt x="1290" y="15"/>
                    <a:pt x="1357" y="39"/>
                  </a:cubicBezTo>
                  <a:cubicBezTo>
                    <a:pt x="1420" y="61"/>
                    <a:pt x="1461" y="105"/>
                    <a:pt x="1477" y="170"/>
                  </a:cubicBezTo>
                  <a:cubicBezTo>
                    <a:pt x="1474" y="165"/>
                    <a:pt x="1470" y="161"/>
                    <a:pt x="1467" y="156"/>
                  </a:cubicBezTo>
                  <a:cubicBezTo>
                    <a:pt x="1433" y="95"/>
                    <a:pt x="1381" y="62"/>
                    <a:pt x="1311" y="64"/>
                  </a:cubicBezTo>
                  <a:cubicBezTo>
                    <a:pt x="1240" y="67"/>
                    <a:pt x="1189" y="102"/>
                    <a:pt x="1159" y="167"/>
                  </a:cubicBezTo>
                  <a:cubicBezTo>
                    <a:pt x="1154" y="177"/>
                    <a:pt x="1154" y="184"/>
                    <a:pt x="1160" y="194"/>
                  </a:cubicBezTo>
                  <a:cubicBezTo>
                    <a:pt x="1177" y="218"/>
                    <a:pt x="1184" y="245"/>
                    <a:pt x="1182" y="275"/>
                  </a:cubicBezTo>
                  <a:cubicBezTo>
                    <a:pt x="1179" y="269"/>
                    <a:pt x="1178" y="263"/>
                    <a:pt x="1176" y="256"/>
                  </a:cubicBezTo>
                  <a:cubicBezTo>
                    <a:pt x="1159" y="204"/>
                    <a:pt x="1109" y="163"/>
                    <a:pt x="1054" y="157"/>
                  </a:cubicBezTo>
                  <a:cubicBezTo>
                    <a:pt x="995" y="152"/>
                    <a:pt x="938" y="182"/>
                    <a:pt x="912" y="232"/>
                  </a:cubicBezTo>
                  <a:cubicBezTo>
                    <a:pt x="910" y="237"/>
                    <a:pt x="908" y="245"/>
                    <a:pt x="910" y="250"/>
                  </a:cubicBezTo>
                  <a:cubicBezTo>
                    <a:pt x="915" y="263"/>
                    <a:pt x="923" y="275"/>
                    <a:pt x="929" y="287"/>
                  </a:cubicBezTo>
                  <a:cubicBezTo>
                    <a:pt x="1007" y="245"/>
                    <a:pt x="1105" y="248"/>
                    <a:pt x="1184" y="325"/>
                  </a:cubicBezTo>
                  <a:cubicBezTo>
                    <a:pt x="1249" y="275"/>
                    <a:pt x="1319" y="267"/>
                    <a:pt x="1394" y="302"/>
                  </a:cubicBezTo>
                  <a:cubicBezTo>
                    <a:pt x="1407" y="254"/>
                    <a:pt x="1432" y="215"/>
                    <a:pt x="1469" y="185"/>
                  </a:cubicBezTo>
                  <a:cubicBezTo>
                    <a:pt x="1473" y="182"/>
                    <a:pt x="1474" y="175"/>
                    <a:pt x="1476" y="1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6773863" y="-3440113"/>
              <a:ext cx="4954588" cy="1752600"/>
            </a:xfrm>
            <a:custGeom>
              <a:avLst/>
              <a:gdLst>
                <a:gd name="T0" fmla="*/ 650 w 1320"/>
                <a:gd name="T1" fmla="*/ 153 h 465"/>
                <a:gd name="T2" fmla="*/ 767 w 1320"/>
                <a:gd name="T3" fmla="*/ 191 h 465"/>
                <a:gd name="T4" fmla="*/ 1133 w 1320"/>
                <a:gd name="T5" fmla="*/ 322 h 465"/>
                <a:gd name="T6" fmla="*/ 1272 w 1320"/>
                <a:gd name="T7" fmla="*/ 325 h 465"/>
                <a:gd name="T8" fmla="*/ 1320 w 1320"/>
                <a:gd name="T9" fmla="*/ 417 h 465"/>
                <a:gd name="T10" fmla="*/ 1200 w 1320"/>
                <a:gd name="T11" fmla="*/ 327 h 465"/>
                <a:gd name="T12" fmla="*/ 1085 w 1320"/>
                <a:gd name="T13" fmla="*/ 418 h 465"/>
                <a:gd name="T14" fmla="*/ 1112 w 1320"/>
                <a:gd name="T15" fmla="*/ 344 h 465"/>
                <a:gd name="T16" fmla="*/ 1116 w 1320"/>
                <a:gd name="T17" fmla="*/ 318 h 465"/>
                <a:gd name="T18" fmla="*/ 895 w 1320"/>
                <a:gd name="T19" fmla="*/ 183 h 465"/>
                <a:gd name="T20" fmla="*/ 697 w 1320"/>
                <a:gd name="T21" fmla="*/ 353 h 465"/>
                <a:gd name="T22" fmla="*/ 692 w 1320"/>
                <a:gd name="T23" fmla="*/ 363 h 465"/>
                <a:gd name="T24" fmla="*/ 750 w 1320"/>
                <a:gd name="T25" fmla="*/ 209 h 465"/>
                <a:gd name="T26" fmla="*/ 599 w 1320"/>
                <a:gd name="T27" fmla="*/ 204 h 465"/>
                <a:gd name="T28" fmla="*/ 575 w 1320"/>
                <a:gd name="T29" fmla="*/ 216 h 465"/>
                <a:gd name="T30" fmla="*/ 546 w 1320"/>
                <a:gd name="T31" fmla="*/ 281 h 465"/>
                <a:gd name="T32" fmla="*/ 503 w 1320"/>
                <a:gd name="T33" fmla="*/ 465 h 465"/>
                <a:gd name="T34" fmla="*/ 421 w 1320"/>
                <a:gd name="T35" fmla="*/ 180 h 465"/>
                <a:gd name="T36" fmla="*/ 164 w 1320"/>
                <a:gd name="T37" fmla="*/ 202 h 465"/>
                <a:gd name="T38" fmla="*/ 280 w 1320"/>
                <a:gd name="T39" fmla="*/ 119 h 465"/>
                <a:gd name="T40" fmla="*/ 147 w 1320"/>
                <a:gd name="T41" fmla="*/ 63 h 465"/>
                <a:gd name="T42" fmla="*/ 11 w 1320"/>
                <a:gd name="T43" fmla="*/ 173 h 465"/>
                <a:gd name="T44" fmla="*/ 0 w 1320"/>
                <a:gd name="T45" fmla="*/ 110 h 465"/>
                <a:gd name="T46" fmla="*/ 8 w 1320"/>
                <a:gd name="T47" fmla="*/ 91 h 465"/>
                <a:gd name="T48" fmla="*/ 286 w 1320"/>
                <a:gd name="T49" fmla="*/ 103 h 465"/>
                <a:gd name="T50" fmla="*/ 334 w 1320"/>
                <a:gd name="T51" fmla="*/ 101 h 465"/>
                <a:gd name="T52" fmla="*/ 506 w 1320"/>
                <a:gd name="T53" fmla="*/ 10 h 465"/>
                <a:gd name="T54" fmla="*/ 644 w 1320"/>
                <a:gd name="T55" fmla="*/ 145 h 465"/>
                <a:gd name="T56" fmla="*/ 646 w 1320"/>
                <a:gd name="T57" fmla="*/ 157 h 465"/>
                <a:gd name="T58" fmla="*/ 650 w 1320"/>
                <a:gd name="T59" fmla="*/ 153 h 465"/>
                <a:gd name="T60" fmla="*/ 637 w 1320"/>
                <a:gd name="T61" fmla="*/ 158 h 465"/>
                <a:gd name="T62" fmla="*/ 493 w 1320"/>
                <a:gd name="T63" fmla="*/ 42 h 465"/>
                <a:gd name="T64" fmla="*/ 349 w 1320"/>
                <a:gd name="T65" fmla="*/ 113 h 465"/>
                <a:gd name="T66" fmla="*/ 518 w 1320"/>
                <a:gd name="T67" fmla="*/ 211 h 465"/>
                <a:gd name="T68" fmla="*/ 637 w 1320"/>
                <a:gd name="T69" fmla="*/ 158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20" h="465">
                  <a:moveTo>
                    <a:pt x="650" y="153"/>
                  </a:moveTo>
                  <a:cubicBezTo>
                    <a:pt x="688" y="165"/>
                    <a:pt x="726" y="178"/>
                    <a:pt x="767" y="191"/>
                  </a:cubicBezTo>
                  <a:cubicBezTo>
                    <a:pt x="893" y="82"/>
                    <a:pt x="1095" y="145"/>
                    <a:pt x="1133" y="322"/>
                  </a:cubicBezTo>
                  <a:cubicBezTo>
                    <a:pt x="1180" y="296"/>
                    <a:pt x="1227" y="293"/>
                    <a:pt x="1272" y="325"/>
                  </a:cubicBezTo>
                  <a:cubicBezTo>
                    <a:pt x="1303" y="347"/>
                    <a:pt x="1318" y="379"/>
                    <a:pt x="1320" y="417"/>
                  </a:cubicBezTo>
                  <a:cubicBezTo>
                    <a:pt x="1299" y="361"/>
                    <a:pt x="1262" y="326"/>
                    <a:pt x="1200" y="327"/>
                  </a:cubicBezTo>
                  <a:cubicBezTo>
                    <a:pt x="1142" y="327"/>
                    <a:pt x="1106" y="361"/>
                    <a:pt x="1085" y="418"/>
                  </a:cubicBezTo>
                  <a:cubicBezTo>
                    <a:pt x="1085" y="386"/>
                    <a:pt x="1095" y="363"/>
                    <a:pt x="1112" y="344"/>
                  </a:cubicBezTo>
                  <a:cubicBezTo>
                    <a:pt x="1120" y="335"/>
                    <a:pt x="1120" y="328"/>
                    <a:pt x="1116" y="318"/>
                  </a:cubicBezTo>
                  <a:cubicBezTo>
                    <a:pt x="1080" y="232"/>
                    <a:pt x="987" y="175"/>
                    <a:pt x="895" y="183"/>
                  </a:cubicBezTo>
                  <a:cubicBezTo>
                    <a:pt x="797" y="192"/>
                    <a:pt x="718" y="260"/>
                    <a:pt x="697" y="353"/>
                  </a:cubicBezTo>
                  <a:cubicBezTo>
                    <a:pt x="696" y="357"/>
                    <a:pt x="694" y="360"/>
                    <a:pt x="692" y="363"/>
                  </a:cubicBezTo>
                  <a:cubicBezTo>
                    <a:pt x="691" y="305"/>
                    <a:pt x="710" y="254"/>
                    <a:pt x="750" y="209"/>
                  </a:cubicBezTo>
                  <a:cubicBezTo>
                    <a:pt x="699" y="186"/>
                    <a:pt x="649" y="185"/>
                    <a:pt x="599" y="204"/>
                  </a:cubicBezTo>
                  <a:cubicBezTo>
                    <a:pt x="591" y="208"/>
                    <a:pt x="583" y="211"/>
                    <a:pt x="575" y="216"/>
                  </a:cubicBezTo>
                  <a:cubicBezTo>
                    <a:pt x="536" y="238"/>
                    <a:pt x="536" y="238"/>
                    <a:pt x="546" y="281"/>
                  </a:cubicBezTo>
                  <a:cubicBezTo>
                    <a:pt x="562" y="349"/>
                    <a:pt x="546" y="410"/>
                    <a:pt x="503" y="465"/>
                  </a:cubicBezTo>
                  <a:cubicBezTo>
                    <a:pt x="548" y="349"/>
                    <a:pt x="528" y="249"/>
                    <a:pt x="421" y="180"/>
                  </a:cubicBezTo>
                  <a:cubicBezTo>
                    <a:pt x="334" y="124"/>
                    <a:pt x="245" y="139"/>
                    <a:pt x="164" y="202"/>
                  </a:cubicBezTo>
                  <a:cubicBezTo>
                    <a:pt x="182" y="169"/>
                    <a:pt x="210" y="149"/>
                    <a:pt x="280" y="119"/>
                  </a:cubicBezTo>
                  <a:cubicBezTo>
                    <a:pt x="244" y="78"/>
                    <a:pt x="200" y="58"/>
                    <a:pt x="147" y="63"/>
                  </a:cubicBezTo>
                  <a:cubicBezTo>
                    <a:pt x="79" y="70"/>
                    <a:pt x="35" y="109"/>
                    <a:pt x="11" y="173"/>
                  </a:cubicBezTo>
                  <a:cubicBezTo>
                    <a:pt x="7" y="151"/>
                    <a:pt x="2" y="131"/>
                    <a:pt x="0" y="110"/>
                  </a:cubicBezTo>
                  <a:cubicBezTo>
                    <a:pt x="0" y="104"/>
                    <a:pt x="4" y="96"/>
                    <a:pt x="8" y="91"/>
                  </a:cubicBezTo>
                  <a:cubicBezTo>
                    <a:pt x="81" y="0"/>
                    <a:pt x="219" y="6"/>
                    <a:pt x="286" y="103"/>
                  </a:cubicBezTo>
                  <a:cubicBezTo>
                    <a:pt x="299" y="122"/>
                    <a:pt x="324" y="120"/>
                    <a:pt x="334" y="101"/>
                  </a:cubicBezTo>
                  <a:cubicBezTo>
                    <a:pt x="370" y="34"/>
                    <a:pt x="434" y="1"/>
                    <a:pt x="506" y="10"/>
                  </a:cubicBezTo>
                  <a:cubicBezTo>
                    <a:pt x="574" y="20"/>
                    <a:pt x="628" y="72"/>
                    <a:pt x="644" y="145"/>
                  </a:cubicBezTo>
                  <a:cubicBezTo>
                    <a:pt x="644" y="149"/>
                    <a:pt x="645" y="153"/>
                    <a:pt x="646" y="157"/>
                  </a:cubicBezTo>
                  <a:cubicBezTo>
                    <a:pt x="647" y="155"/>
                    <a:pt x="649" y="154"/>
                    <a:pt x="650" y="153"/>
                  </a:cubicBezTo>
                  <a:close/>
                  <a:moveTo>
                    <a:pt x="637" y="158"/>
                  </a:moveTo>
                  <a:cubicBezTo>
                    <a:pt x="615" y="91"/>
                    <a:pt x="558" y="46"/>
                    <a:pt x="493" y="42"/>
                  </a:cubicBezTo>
                  <a:cubicBezTo>
                    <a:pt x="432" y="39"/>
                    <a:pt x="368" y="70"/>
                    <a:pt x="349" y="113"/>
                  </a:cubicBezTo>
                  <a:cubicBezTo>
                    <a:pt x="421" y="119"/>
                    <a:pt x="476" y="153"/>
                    <a:pt x="518" y="211"/>
                  </a:cubicBezTo>
                  <a:cubicBezTo>
                    <a:pt x="552" y="179"/>
                    <a:pt x="592" y="163"/>
                    <a:pt x="637" y="1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-3646487" y="-3211513"/>
              <a:ext cx="2930525" cy="1414463"/>
            </a:xfrm>
            <a:custGeom>
              <a:avLst/>
              <a:gdLst>
                <a:gd name="T0" fmla="*/ 228 w 781"/>
                <a:gd name="T1" fmla="*/ 356 h 375"/>
                <a:gd name="T2" fmla="*/ 108 w 781"/>
                <a:gd name="T3" fmla="*/ 281 h 375"/>
                <a:gd name="T4" fmla="*/ 12 w 781"/>
                <a:gd name="T5" fmla="*/ 375 h 375"/>
                <a:gd name="T6" fmla="*/ 123 w 781"/>
                <a:gd name="T7" fmla="*/ 255 h 375"/>
                <a:gd name="T8" fmla="*/ 238 w 781"/>
                <a:gd name="T9" fmla="*/ 63 h 375"/>
                <a:gd name="T10" fmla="*/ 460 w 781"/>
                <a:gd name="T11" fmla="*/ 113 h 375"/>
                <a:gd name="T12" fmla="*/ 484 w 781"/>
                <a:gd name="T13" fmla="*/ 85 h 375"/>
                <a:gd name="T14" fmla="*/ 549 w 781"/>
                <a:gd name="T15" fmla="*/ 11 h 375"/>
                <a:gd name="T16" fmla="*/ 646 w 781"/>
                <a:gd name="T17" fmla="*/ 36 h 375"/>
                <a:gd name="T18" fmla="*/ 651 w 781"/>
                <a:gd name="T19" fmla="*/ 44 h 375"/>
                <a:gd name="T20" fmla="*/ 498 w 781"/>
                <a:gd name="T21" fmla="*/ 93 h 375"/>
                <a:gd name="T22" fmla="*/ 718 w 781"/>
                <a:gd name="T23" fmla="*/ 138 h 375"/>
                <a:gd name="T24" fmla="*/ 778 w 781"/>
                <a:gd name="T25" fmla="*/ 289 h 375"/>
                <a:gd name="T26" fmla="*/ 585 w 781"/>
                <a:gd name="T27" fmla="*/ 121 h 375"/>
                <a:gd name="T28" fmla="*/ 449 w 781"/>
                <a:gd name="T29" fmla="*/ 163 h 375"/>
                <a:gd name="T30" fmla="*/ 372 w 781"/>
                <a:gd name="T31" fmla="*/ 284 h 375"/>
                <a:gd name="T32" fmla="*/ 452 w 781"/>
                <a:gd name="T33" fmla="*/ 120 h 375"/>
                <a:gd name="T34" fmla="*/ 298 w 781"/>
                <a:gd name="T35" fmla="*/ 82 h 375"/>
                <a:gd name="T36" fmla="*/ 147 w 781"/>
                <a:gd name="T37" fmla="*/ 239 h 375"/>
                <a:gd name="T38" fmla="*/ 162 w 781"/>
                <a:gd name="T39" fmla="*/ 267 h 375"/>
                <a:gd name="T40" fmla="*/ 228 w 781"/>
                <a:gd name="T41" fmla="*/ 35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1" h="375">
                  <a:moveTo>
                    <a:pt x="228" y="356"/>
                  </a:moveTo>
                  <a:cubicBezTo>
                    <a:pt x="198" y="298"/>
                    <a:pt x="160" y="276"/>
                    <a:pt x="108" y="281"/>
                  </a:cubicBezTo>
                  <a:cubicBezTo>
                    <a:pt x="61" y="286"/>
                    <a:pt x="26" y="319"/>
                    <a:pt x="12" y="375"/>
                  </a:cubicBezTo>
                  <a:cubicBezTo>
                    <a:pt x="0" y="317"/>
                    <a:pt x="43" y="272"/>
                    <a:pt x="123" y="255"/>
                  </a:cubicBezTo>
                  <a:cubicBezTo>
                    <a:pt x="121" y="167"/>
                    <a:pt x="156" y="99"/>
                    <a:pt x="238" y="63"/>
                  </a:cubicBezTo>
                  <a:cubicBezTo>
                    <a:pt x="322" y="27"/>
                    <a:pt x="397" y="49"/>
                    <a:pt x="460" y="113"/>
                  </a:cubicBezTo>
                  <a:cubicBezTo>
                    <a:pt x="474" y="108"/>
                    <a:pt x="481" y="101"/>
                    <a:pt x="484" y="85"/>
                  </a:cubicBezTo>
                  <a:cubicBezTo>
                    <a:pt x="490" y="48"/>
                    <a:pt x="513" y="22"/>
                    <a:pt x="549" y="11"/>
                  </a:cubicBezTo>
                  <a:cubicBezTo>
                    <a:pt x="586" y="0"/>
                    <a:pt x="618" y="10"/>
                    <a:pt x="646" y="36"/>
                  </a:cubicBezTo>
                  <a:cubicBezTo>
                    <a:pt x="648" y="38"/>
                    <a:pt x="649" y="40"/>
                    <a:pt x="651" y="44"/>
                  </a:cubicBezTo>
                  <a:cubicBezTo>
                    <a:pt x="578" y="7"/>
                    <a:pt x="512" y="28"/>
                    <a:pt x="498" y="93"/>
                  </a:cubicBezTo>
                  <a:cubicBezTo>
                    <a:pt x="580" y="66"/>
                    <a:pt x="655" y="77"/>
                    <a:pt x="718" y="138"/>
                  </a:cubicBezTo>
                  <a:cubicBezTo>
                    <a:pt x="760" y="179"/>
                    <a:pt x="781" y="230"/>
                    <a:pt x="778" y="289"/>
                  </a:cubicBezTo>
                  <a:cubicBezTo>
                    <a:pt x="751" y="190"/>
                    <a:pt x="690" y="130"/>
                    <a:pt x="585" y="121"/>
                  </a:cubicBezTo>
                  <a:cubicBezTo>
                    <a:pt x="535" y="117"/>
                    <a:pt x="489" y="132"/>
                    <a:pt x="449" y="163"/>
                  </a:cubicBezTo>
                  <a:cubicBezTo>
                    <a:pt x="409" y="194"/>
                    <a:pt x="385" y="236"/>
                    <a:pt x="372" y="284"/>
                  </a:cubicBezTo>
                  <a:cubicBezTo>
                    <a:pt x="372" y="217"/>
                    <a:pt x="399" y="163"/>
                    <a:pt x="452" y="120"/>
                  </a:cubicBezTo>
                  <a:cubicBezTo>
                    <a:pt x="405" y="84"/>
                    <a:pt x="354" y="71"/>
                    <a:pt x="298" y="82"/>
                  </a:cubicBezTo>
                  <a:cubicBezTo>
                    <a:pt x="218" y="98"/>
                    <a:pt x="160" y="160"/>
                    <a:pt x="147" y="239"/>
                  </a:cubicBezTo>
                  <a:cubicBezTo>
                    <a:pt x="144" y="254"/>
                    <a:pt x="147" y="262"/>
                    <a:pt x="162" y="267"/>
                  </a:cubicBezTo>
                  <a:cubicBezTo>
                    <a:pt x="199" y="282"/>
                    <a:pt x="221" y="312"/>
                    <a:pt x="228" y="3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953625" y="-3602038"/>
              <a:ext cx="2630488" cy="1506538"/>
            </a:xfrm>
            <a:custGeom>
              <a:avLst/>
              <a:gdLst>
                <a:gd name="T0" fmla="*/ 300 w 701"/>
                <a:gd name="T1" fmla="*/ 262 h 400"/>
                <a:gd name="T2" fmla="*/ 358 w 701"/>
                <a:gd name="T3" fmla="*/ 157 h 400"/>
                <a:gd name="T4" fmla="*/ 195 w 701"/>
                <a:gd name="T5" fmla="*/ 58 h 400"/>
                <a:gd name="T6" fmla="*/ 0 w 701"/>
                <a:gd name="T7" fmla="*/ 171 h 400"/>
                <a:gd name="T8" fmla="*/ 140 w 701"/>
                <a:gd name="T9" fmla="*/ 26 h 400"/>
                <a:gd name="T10" fmla="*/ 383 w 701"/>
                <a:gd name="T11" fmla="*/ 141 h 400"/>
                <a:gd name="T12" fmla="*/ 508 w 701"/>
                <a:gd name="T13" fmla="*/ 137 h 400"/>
                <a:gd name="T14" fmla="*/ 597 w 701"/>
                <a:gd name="T15" fmla="*/ 234 h 400"/>
                <a:gd name="T16" fmla="*/ 620 w 701"/>
                <a:gd name="T17" fmla="*/ 263 h 400"/>
                <a:gd name="T18" fmla="*/ 701 w 701"/>
                <a:gd name="T19" fmla="*/ 400 h 400"/>
                <a:gd name="T20" fmla="*/ 670 w 701"/>
                <a:gd name="T21" fmla="*/ 341 h 400"/>
                <a:gd name="T22" fmla="*/ 618 w 701"/>
                <a:gd name="T23" fmla="*/ 293 h 400"/>
                <a:gd name="T24" fmla="*/ 599 w 701"/>
                <a:gd name="T25" fmla="*/ 291 h 400"/>
                <a:gd name="T26" fmla="*/ 559 w 701"/>
                <a:gd name="T27" fmla="*/ 205 h 400"/>
                <a:gd name="T28" fmla="*/ 472 w 701"/>
                <a:gd name="T29" fmla="*/ 158 h 400"/>
                <a:gd name="T30" fmla="*/ 300 w 701"/>
                <a:gd name="T31" fmla="*/ 26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1" h="400">
                  <a:moveTo>
                    <a:pt x="300" y="262"/>
                  </a:moveTo>
                  <a:cubicBezTo>
                    <a:pt x="305" y="218"/>
                    <a:pt x="325" y="185"/>
                    <a:pt x="358" y="157"/>
                  </a:cubicBezTo>
                  <a:cubicBezTo>
                    <a:pt x="319" y="97"/>
                    <a:pt x="265" y="62"/>
                    <a:pt x="195" y="58"/>
                  </a:cubicBezTo>
                  <a:cubicBezTo>
                    <a:pt x="108" y="54"/>
                    <a:pt x="43" y="94"/>
                    <a:pt x="0" y="171"/>
                  </a:cubicBezTo>
                  <a:cubicBezTo>
                    <a:pt x="3" y="114"/>
                    <a:pt x="71" y="44"/>
                    <a:pt x="140" y="26"/>
                  </a:cubicBezTo>
                  <a:cubicBezTo>
                    <a:pt x="237" y="0"/>
                    <a:pt x="315" y="37"/>
                    <a:pt x="383" y="141"/>
                  </a:cubicBezTo>
                  <a:cubicBezTo>
                    <a:pt x="424" y="123"/>
                    <a:pt x="466" y="120"/>
                    <a:pt x="508" y="137"/>
                  </a:cubicBezTo>
                  <a:cubicBezTo>
                    <a:pt x="553" y="156"/>
                    <a:pt x="583" y="188"/>
                    <a:pt x="597" y="234"/>
                  </a:cubicBezTo>
                  <a:cubicBezTo>
                    <a:pt x="601" y="247"/>
                    <a:pt x="607" y="256"/>
                    <a:pt x="620" y="263"/>
                  </a:cubicBezTo>
                  <a:cubicBezTo>
                    <a:pt x="673" y="292"/>
                    <a:pt x="697" y="338"/>
                    <a:pt x="701" y="400"/>
                  </a:cubicBezTo>
                  <a:cubicBezTo>
                    <a:pt x="690" y="378"/>
                    <a:pt x="683" y="357"/>
                    <a:pt x="670" y="341"/>
                  </a:cubicBezTo>
                  <a:cubicBezTo>
                    <a:pt x="656" y="322"/>
                    <a:pt x="636" y="308"/>
                    <a:pt x="618" y="293"/>
                  </a:cubicBezTo>
                  <a:cubicBezTo>
                    <a:pt x="614" y="290"/>
                    <a:pt x="607" y="292"/>
                    <a:pt x="599" y="291"/>
                  </a:cubicBezTo>
                  <a:cubicBezTo>
                    <a:pt x="596" y="261"/>
                    <a:pt x="582" y="230"/>
                    <a:pt x="559" y="205"/>
                  </a:cubicBezTo>
                  <a:cubicBezTo>
                    <a:pt x="535" y="180"/>
                    <a:pt x="506" y="165"/>
                    <a:pt x="472" y="158"/>
                  </a:cubicBezTo>
                  <a:cubicBezTo>
                    <a:pt x="404" y="146"/>
                    <a:pt x="352" y="176"/>
                    <a:pt x="300" y="2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6786563" y="-2638425"/>
              <a:ext cx="693738" cy="1101725"/>
            </a:xfrm>
            <a:custGeom>
              <a:avLst/>
              <a:gdLst>
                <a:gd name="T0" fmla="*/ 0 w 185"/>
                <a:gd name="T1" fmla="*/ 13 h 292"/>
                <a:gd name="T2" fmla="*/ 116 w 185"/>
                <a:gd name="T3" fmla="*/ 34 h 292"/>
                <a:gd name="T4" fmla="*/ 177 w 185"/>
                <a:gd name="T5" fmla="*/ 177 h 292"/>
                <a:gd name="T6" fmla="*/ 85 w 185"/>
                <a:gd name="T7" fmla="*/ 292 h 292"/>
                <a:gd name="T8" fmla="*/ 144 w 185"/>
                <a:gd name="T9" fmla="*/ 123 h 292"/>
                <a:gd name="T10" fmla="*/ 0 w 185"/>
                <a:gd name="T11" fmla="*/ 1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292">
                  <a:moveTo>
                    <a:pt x="0" y="13"/>
                  </a:moveTo>
                  <a:cubicBezTo>
                    <a:pt x="42" y="0"/>
                    <a:pt x="81" y="9"/>
                    <a:pt x="116" y="34"/>
                  </a:cubicBezTo>
                  <a:cubicBezTo>
                    <a:pt x="165" y="69"/>
                    <a:pt x="185" y="119"/>
                    <a:pt x="177" y="177"/>
                  </a:cubicBezTo>
                  <a:cubicBezTo>
                    <a:pt x="169" y="232"/>
                    <a:pt x="137" y="271"/>
                    <a:pt x="85" y="292"/>
                  </a:cubicBezTo>
                  <a:cubicBezTo>
                    <a:pt x="140" y="248"/>
                    <a:pt x="163" y="193"/>
                    <a:pt x="144" y="123"/>
                  </a:cubicBezTo>
                  <a:cubicBezTo>
                    <a:pt x="127" y="62"/>
                    <a:pt x="85" y="31"/>
                    <a:pt x="0" y="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5040313" y="-2433638"/>
              <a:ext cx="908050" cy="771525"/>
            </a:xfrm>
            <a:custGeom>
              <a:avLst/>
              <a:gdLst>
                <a:gd name="T0" fmla="*/ 39 w 242"/>
                <a:gd name="T1" fmla="*/ 205 h 205"/>
                <a:gd name="T2" fmla="*/ 69 w 242"/>
                <a:gd name="T3" fmla="*/ 40 h 205"/>
                <a:gd name="T4" fmla="*/ 242 w 242"/>
                <a:gd name="T5" fmla="*/ 74 h 205"/>
                <a:gd name="T6" fmla="*/ 84 w 242"/>
                <a:gd name="T7" fmla="*/ 61 h 205"/>
                <a:gd name="T8" fmla="*/ 39 w 242"/>
                <a:gd name="T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05">
                  <a:moveTo>
                    <a:pt x="39" y="205"/>
                  </a:moveTo>
                  <a:cubicBezTo>
                    <a:pt x="0" y="158"/>
                    <a:pt x="16" y="78"/>
                    <a:pt x="69" y="40"/>
                  </a:cubicBezTo>
                  <a:cubicBezTo>
                    <a:pt x="126" y="0"/>
                    <a:pt x="207" y="15"/>
                    <a:pt x="242" y="74"/>
                  </a:cubicBezTo>
                  <a:cubicBezTo>
                    <a:pt x="191" y="33"/>
                    <a:pt x="138" y="24"/>
                    <a:pt x="84" y="61"/>
                  </a:cubicBezTo>
                  <a:cubicBezTo>
                    <a:pt x="34" y="96"/>
                    <a:pt x="22" y="146"/>
                    <a:pt x="39" y="2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423988" y="-2114550"/>
              <a:ext cx="1008063" cy="509588"/>
            </a:xfrm>
            <a:custGeom>
              <a:avLst/>
              <a:gdLst>
                <a:gd name="T0" fmla="*/ 82 w 269"/>
                <a:gd name="T1" fmla="*/ 98 h 135"/>
                <a:gd name="T2" fmla="*/ 4 w 269"/>
                <a:gd name="T3" fmla="*/ 135 h 135"/>
                <a:gd name="T4" fmla="*/ 20 w 269"/>
                <a:gd name="T5" fmla="*/ 89 h 135"/>
                <a:gd name="T6" fmla="*/ 77 w 269"/>
                <a:gd name="T7" fmla="*/ 90 h 135"/>
                <a:gd name="T8" fmla="*/ 195 w 269"/>
                <a:gd name="T9" fmla="*/ 11 h 135"/>
                <a:gd name="T10" fmla="*/ 266 w 269"/>
                <a:gd name="T11" fmla="*/ 99 h 135"/>
                <a:gd name="T12" fmla="*/ 171 w 269"/>
                <a:gd name="T13" fmla="*/ 28 h 135"/>
                <a:gd name="T14" fmla="*/ 82 w 269"/>
                <a:gd name="T15" fmla="*/ 9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35">
                  <a:moveTo>
                    <a:pt x="82" y="98"/>
                  </a:moveTo>
                  <a:cubicBezTo>
                    <a:pt x="41" y="79"/>
                    <a:pt x="19" y="89"/>
                    <a:pt x="4" y="135"/>
                  </a:cubicBezTo>
                  <a:cubicBezTo>
                    <a:pt x="0" y="115"/>
                    <a:pt x="6" y="100"/>
                    <a:pt x="20" y="89"/>
                  </a:cubicBezTo>
                  <a:cubicBezTo>
                    <a:pt x="39" y="75"/>
                    <a:pt x="58" y="79"/>
                    <a:pt x="77" y="90"/>
                  </a:cubicBezTo>
                  <a:cubicBezTo>
                    <a:pt x="106" y="23"/>
                    <a:pt x="142" y="0"/>
                    <a:pt x="195" y="11"/>
                  </a:cubicBezTo>
                  <a:cubicBezTo>
                    <a:pt x="230" y="18"/>
                    <a:pt x="269" y="54"/>
                    <a:pt x="266" y="99"/>
                  </a:cubicBezTo>
                  <a:cubicBezTo>
                    <a:pt x="249" y="53"/>
                    <a:pt x="218" y="27"/>
                    <a:pt x="171" y="28"/>
                  </a:cubicBezTo>
                  <a:cubicBezTo>
                    <a:pt x="125" y="29"/>
                    <a:pt x="96" y="56"/>
                    <a:pt x="82" y="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12631738" y="-2312988"/>
              <a:ext cx="717550" cy="647700"/>
            </a:xfrm>
            <a:custGeom>
              <a:avLst/>
              <a:gdLst>
                <a:gd name="T0" fmla="*/ 157 w 191"/>
                <a:gd name="T1" fmla="*/ 172 h 172"/>
                <a:gd name="T2" fmla="*/ 127 w 191"/>
                <a:gd name="T3" fmla="*/ 53 h 172"/>
                <a:gd name="T4" fmla="*/ 0 w 191"/>
                <a:gd name="T5" fmla="*/ 47 h 172"/>
                <a:gd name="T6" fmla="*/ 135 w 191"/>
                <a:gd name="T7" fmla="*/ 31 h 172"/>
                <a:gd name="T8" fmla="*/ 157 w 191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72">
                  <a:moveTo>
                    <a:pt x="157" y="172"/>
                  </a:moveTo>
                  <a:cubicBezTo>
                    <a:pt x="172" y="126"/>
                    <a:pt x="165" y="84"/>
                    <a:pt x="127" y="53"/>
                  </a:cubicBezTo>
                  <a:cubicBezTo>
                    <a:pt x="88" y="20"/>
                    <a:pt x="45" y="20"/>
                    <a:pt x="0" y="47"/>
                  </a:cubicBezTo>
                  <a:cubicBezTo>
                    <a:pt x="29" y="7"/>
                    <a:pt x="93" y="0"/>
                    <a:pt x="135" y="31"/>
                  </a:cubicBezTo>
                  <a:cubicBezTo>
                    <a:pt x="181" y="66"/>
                    <a:pt x="191" y="129"/>
                    <a:pt x="157" y="1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4068763" y="-2208213"/>
              <a:ext cx="762000" cy="592138"/>
            </a:xfrm>
            <a:custGeom>
              <a:avLst/>
              <a:gdLst>
                <a:gd name="T0" fmla="*/ 203 w 203"/>
                <a:gd name="T1" fmla="*/ 66 h 157"/>
                <a:gd name="T2" fmla="*/ 82 w 203"/>
                <a:gd name="T3" fmla="*/ 43 h 157"/>
                <a:gd name="T4" fmla="*/ 26 w 203"/>
                <a:gd name="T5" fmla="*/ 157 h 157"/>
                <a:gd name="T6" fmla="*/ 62 w 203"/>
                <a:gd name="T7" fmla="*/ 29 h 157"/>
                <a:gd name="T8" fmla="*/ 203 w 203"/>
                <a:gd name="T9" fmla="*/ 6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57">
                  <a:moveTo>
                    <a:pt x="203" y="66"/>
                  </a:moveTo>
                  <a:cubicBezTo>
                    <a:pt x="164" y="32"/>
                    <a:pt x="125" y="22"/>
                    <a:pt x="82" y="43"/>
                  </a:cubicBezTo>
                  <a:cubicBezTo>
                    <a:pt x="36" y="66"/>
                    <a:pt x="19" y="106"/>
                    <a:pt x="26" y="157"/>
                  </a:cubicBezTo>
                  <a:cubicBezTo>
                    <a:pt x="0" y="120"/>
                    <a:pt x="19" y="56"/>
                    <a:pt x="62" y="29"/>
                  </a:cubicBezTo>
                  <a:cubicBezTo>
                    <a:pt x="110" y="0"/>
                    <a:pt x="176" y="15"/>
                    <a:pt x="203" y="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5892800" y="-1993900"/>
              <a:ext cx="574675" cy="577850"/>
            </a:xfrm>
            <a:custGeom>
              <a:avLst/>
              <a:gdLst>
                <a:gd name="T0" fmla="*/ 0 w 153"/>
                <a:gd name="T1" fmla="*/ 62 h 153"/>
                <a:gd name="T2" fmla="*/ 79 w 153"/>
                <a:gd name="T3" fmla="*/ 3 h 153"/>
                <a:gd name="T4" fmla="*/ 149 w 153"/>
                <a:gd name="T5" fmla="*/ 73 h 153"/>
                <a:gd name="T6" fmla="*/ 91 w 153"/>
                <a:gd name="T7" fmla="*/ 153 h 153"/>
                <a:gd name="T8" fmla="*/ 130 w 153"/>
                <a:gd name="T9" fmla="*/ 68 h 153"/>
                <a:gd name="T10" fmla="*/ 75 w 153"/>
                <a:gd name="T11" fmla="*/ 20 h 153"/>
                <a:gd name="T12" fmla="*/ 0 w 153"/>
                <a:gd name="T13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53">
                  <a:moveTo>
                    <a:pt x="0" y="62"/>
                  </a:moveTo>
                  <a:cubicBezTo>
                    <a:pt x="5" y="27"/>
                    <a:pt x="43" y="0"/>
                    <a:pt x="79" y="3"/>
                  </a:cubicBezTo>
                  <a:cubicBezTo>
                    <a:pt x="118" y="7"/>
                    <a:pt x="146" y="35"/>
                    <a:pt x="149" y="73"/>
                  </a:cubicBezTo>
                  <a:cubicBezTo>
                    <a:pt x="153" y="111"/>
                    <a:pt x="130" y="142"/>
                    <a:pt x="91" y="153"/>
                  </a:cubicBezTo>
                  <a:cubicBezTo>
                    <a:pt x="125" y="133"/>
                    <a:pt x="141" y="105"/>
                    <a:pt x="130" y="68"/>
                  </a:cubicBezTo>
                  <a:cubicBezTo>
                    <a:pt x="123" y="41"/>
                    <a:pt x="103" y="24"/>
                    <a:pt x="75" y="20"/>
                  </a:cubicBezTo>
                  <a:cubicBezTo>
                    <a:pt x="42" y="15"/>
                    <a:pt x="19" y="31"/>
                    <a:pt x="0" y="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-2760662" y="-1906588"/>
              <a:ext cx="492125" cy="441325"/>
            </a:xfrm>
            <a:custGeom>
              <a:avLst/>
              <a:gdLst>
                <a:gd name="T0" fmla="*/ 0 w 131"/>
                <a:gd name="T1" fmla="*/ 29 h 117"/>
                <a:gd name="T2" fmla="*/ 93 w 131"/>
                <a:gd name="T3" fmla="*/ 23 h 117"/>
                <a:gd name="T4" fmla="*/ 112 w 131"/>
                <a:gd name="T5" fmla="*/ 117 h 117"/>
                <a:gd name="T6" fmla="*/ 0 w 131"/>
                <a:gd name="T7" fmla="*/ 2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17">
                  <a:moveTo>
                    <a:pt x="0" y="29"/>
                  </a:moveTo>
                  <a:cubicBezTo>
                    <a:pt x="24" y="4"/>
                    <a:pt x="64" y="1"/>
                    <a:pt x="93" y="23"/>
                  </a:cubicBezTo>
                  <a:cubicBezTo>
                    <a:pt x="123" y="46"/>
                    <a:pt x="131" y="87"/>
                    <a:pt x="112" y="117"/>
                  </a:cubicBezTo>
                  <a:cubicBezTo>
                    <a:pt x="124" y="46"/>
                    <a:pt x="66" y="0"/>
                    <a:pt x="0" y="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-422275" y="-1981200"/>
              <a:ext cx="442913" cy="206375"/>
            </a:xfrm>
            <a:custGeom>
              <a:avLst/>
              <a:gdLst>
                <a:gd name="T0" fmla="*/ 0 w 118"/>
                <a:gd name="T1" fmla="*/ 55 h 55"/>
                <a:gd name="T2" fmla="*/ 55 w 118"/>
                <a:gd name="T3" fmla="*/ 2 h 55"/>
                <a:gd name="T4" fmla="*/ 118 w 118"/>
                <a:gd name="T5" fmla="*/ 52 h 55"/>
                <a:gd name="T6" fmla="*/ 59 w 118"/>
                <a:gd name="T7" fmla="*/ 14 h 55"/>
                <a:gd name="T8" fmla="*/ 0 w 118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5">
                  <a:moveTo>
                    <a:pt x="0" y="55"/>
                  </a:moveTo>
                  <a:cubicBezTo>
                    <a:pt x="3" y="24"/>
                    <a:pt x="26" y="3"/>
                    <a:pt x="55" y="2"/>
                  </a:cubicBezTo>
                  <a:cubicBezTo>
                    <a:pt x="87" y="0"/>
                    <a:pt x="111" y="19"/>
                    <a:pt x="118" y="52"/>
                  </a:cubicBezTo>
                  <a:cubicBezTo>
                    <a:pt x="104" y="30"/>
                    <a:pt x="87" y="14"/>
                    <a:pt x="59" y="14"/>
                  </a:cubicBezTo>
                  <a:cubicBezTo>
                    <a:pt x="32" y="15"/>
                    <a:pt x="13" y="28"/>
                    <a:pt x="0" y="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9918700" y="-1865313"/>
              <a:ext cx="319088" cy="139700"/>
            </a:xfrm>
            <a:custGeom>
              <a:avLst/>
              <a:gdLst>
                <a:gd name="T0" fmla="*/ 0 w 85"/>
                <a:gd name="T1" fmla="*/ 33 h 37"/>
                <a:gd name="T2" fmla="*/ 43 w 85"/>
                <a:gd name="T3" fmla="*/ 1 h 37"/>
                <a:gd name="T4" fmla="*/ 85 w 85"/>
                <a:gd name="T5" fmla="*/ 37 h 37"/>
                <a:gd name="T6" fmla="*/ 0 w 85"/>
                <a:gd name="T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37">
                  <a:moveTo>
                    <a:pt x="0" y="33"/>
                  </a:moveTo>
                  <a:cubicBezTo>
                    <a:pt x="6" y="12"/>
                    <a:pt x="23" y="0"/>
                    <a:pt x="43" y="1"/>
                  </a:cubicBezTo>
                  <a:cubicBezTo>
                    <a:pt x="65" y="2"/>
                    <a:pt x="80" y="15"/>
                    <a:pt x="85" y="37"/>
                  </a:cubicBezTo>
                  <a:cubicBezTo>
                    <a:pt x="57" y="3"/>
                    <a:pt x="31" y="1"/>
                    <a:pt x="0" y="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-3938588" y="-2005013"/>
              <a:ext cx="277813" cy="233363"/>
            </a:xfrm>
            <a:custGeom>
              <a:avLst/>
              <a:gdLst>
                <a:gd name="T0" fmla="*/ 74 w 74"/>
                <a:gd name="T1" fmla="*/ 15 h 62"/>
                <a:gd name="T2" fmla="*/ 9 w 74"/>
                <a:gd name="T3" fmla="*/ 62 h 62"/>
                <a:gd name="T4" fmla="*/ 16 w 74"/>
                <a:gd name="T5" fmla="*/ 15 h 62"/>
                <a:gd name="T6" fmla="*/ 74 w 74"/>
                <a:gd name="T7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2">
                  <a:moveTo>
                    <a:pt x="74" y="15"/>
                  </a:moveTo>
                  <a:cubicBezTo>
                    <a:pt x="31" y="4"/>
                    <a:pt x="7" y="23"/>
                    <a:pt x="9" y="62"/>
                  </a:cubicBezTo>
                  <a:cubicBezTo>
                    <a:pt x="0" y="45"/>
                    <a:pt x="2" y="28"/>
                    <a:pt x="16" y="15"/>
                  </a:cubicBezTo>
                  <a:cubicBezTo>
                    <a:pt x="31" y="1"/>
                    <a:pt x="52" y="0"/>
                    <a:pt x="74" y="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3431838" y="-1763713"/>
              <a:ext cx="247650" cy="117475"/>
            </a:xfrm>
            <a:custGeom>
              <a:avLst/>
              <a:gdLst>
                <a:gd name="T0" fmla="*/ 66 w 66"/>
                <a:gd name="T1" fmla="*/ 31 h 31"/>
                <a:gd name="T2" fmla="*/ 0 w 66"/>
                <a:gd name="T3" fmla="*/ 27 h 31"/>
                <a:gd name="T4" fmla="*/ 66 w 6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31">
                  <a:moveTo>
                    <a:pt x="66" y="31"/>
                  </a:moveTo>
                  <a:cubicBezTo>
                    <a:pt x="36" y="10"/>
                    <a:pt x="27" y="10"/>
                    <a:pt x="0" y="27"/>
                  </a:cubicBezTo>
                  <a:cubicBezTo>
                    <a:pt x="15" y="0"/>
                    <a:pt x="44" y="0"/>
                    <a:pt x="66" y="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310453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 txBox="1">
            <a:spLocks/>
          </p:cNvSpPr>
          <p:nvPr userDrawn="1"/>
        </p:nvSpPr>
        <p:spPr>
          <a:xfrm>
            <a:off x="820738" y="4397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ES" dirty="0" smtClean="0"/>
              <a:t>Haga clic para modificar el estilo</a:t>
            </a:r>
            <a:endParaRPr lang="es-PE" dirty="0" smtClean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18" y="4140497"/>
            <a:ext cx="9533335" cy="12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71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42" y="4068489"/>
            <a:ext cx="9702108" cy="14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85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3425" y="4298102"/>
            <a:ext cx="7469945" cy="1089980"/>
          </a:xfrm>
          <a:prstGeom prst="rect">
            <a:avLst/>
          </a:prstGeom>
        </p:spPr>
      </p:pic>
      <p:grpSp>
        <p:nvGrpSpPr>
          <p:cNvPr id="4" name="Google Shape;124;p17"/>
          <p:cNvGrpSpPr/>
          <p:nvPr userDrawn="1"/>
        </p:nvGrpSpPr>
        <p:grpSpPr>
          <a:xfrm>
            <a:off x="540445" y="2120318"/>
            <a:ext cx="1554177" cy="3316323"/>
            <a:chOff x="7688425" y="945388"/>
            <a:chExt cx="2136495" cy="4558882"/>
          </a:xfrm>
        </p:grpSpPr>
        <p:grpSp>
          <p:nvGrpSpPr>
            <p:cNvPr id="5" name="Google Shape;125;p17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8" name="Google Shape;126;p17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127;p17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28;p17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29;p17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30;p17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1;p17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32;p17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33;p17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34;p17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35;p17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36;p17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37;p17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38;p17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39;p17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40;p17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41;p17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42;p17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43;p17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44;p17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45;p17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46;p17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47;p17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48;p17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49;p17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50;p17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51;p17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52;p17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53;p17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54;p17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55;p17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56;p17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57;p17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58;p17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59;p17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60;p17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61;p17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62;p17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63;p17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64;p17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65;p17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66;p17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67;p17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68;p17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69;p17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70;p17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71;p17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72;p17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73;p17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74;p17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75;p17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76;p17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77;p17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78;p17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79;p17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180;p17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81;p17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763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7"/>
            <a:ext cx="3243960" cy="14481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490548" y="921"/>
            <a:ext cx="3243960" cy="144819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846" y="4145410"/>
            <a:ext cx="2803623" cy="12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94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4068489"/>
            <a:ext cx="2907366" cy="13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7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1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1478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575" y="1346200"/>
            <a:ext cx="8385175" cy="2246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3575" y="3614738"/>
            <a:ext cx="8385175" cy="1181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664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4" y="1346420"/>
            <a:ext cx="8385096" cy="2246531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14" y="3614203"/>
            <a:ext cx="838509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4972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68338" y="1438275"/>
            <a:ext cx="4116387" cy="34258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37125" y="1438275"/>
            <a:ext cx="4116388" cy="34258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4739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287338"/>
            <a:ext cx="8385175" cy="10445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9925" y="1323975"/>
            <a:ext cx="4113213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9925" y="1973263"/>
            <a:ext cx="4113213" cy="29003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921250" y="1323975"/>
            <a:ext cx="4133850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921250" y="1973263"/>
            <a:ext cx="4133850" cy="29003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0996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045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2634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2263" y="777875"/>
            <a:ext cx="4922837" cy="3836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925" y="1620838"/>
            <a:ext cx="31353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360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32263" y="777875"/>
            <a:ext cx="4922837" cy="3836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925" y="1620838"/>
            <a:ext cx="31353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770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0398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58013" y="287338"/>
            <a:ext cx="2095500" cy="4576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68338" y="287338"/>
            <a:ext cx="6137275" cy="4576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24683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44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8040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77" y="1437680"/>
            <a:ext cx="4131786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687" y="1437680"/>
            <a:ext cx="4131786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74394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0144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19703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54551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04355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5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12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9708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7632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3929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00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287536"/>
            <a:ext cx="8385096" cy="1043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644" y="1323915"/>
            <a:ext cx="4112798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644" y="1972747"/>
            <a:ext cx="4112798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687" y="1323915"/>
            <a:ext cx="4133053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687" y="1972747"/>
            <a:ext cx="4133053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32803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4092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7963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553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618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540187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48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477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73703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6528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1811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55037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8739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604408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5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693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97667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1173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2357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58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9805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5037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297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32822"/>
      </p:ext>
    </p:extLst>
  </p:cSld>
  <p:clrMapOvr>
    <a:masterClrMapping/>
  </p:clrMapOvr>
  <p:transition spd="med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02683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52775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073752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073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296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19550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03025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714144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313863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301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052" y="777598"/>
            <a:ext cx="4921687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1620203"/>
            <a:ext cx="3135550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0187"/>
      </p:ext>
    </p:extLst>
  </p:cSld>
  <p:clrMapOvr>
    <a:masterClrMapping/>
  </p:clrMapOvr>
  <p:transition spd="med">
    <p:pull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5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033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9984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7052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032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770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40942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76109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63795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56361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459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3052" y="777598"/>
            <a:ext cx="4921687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1620203"/>
            <a:ext cx="3135550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08249"/>
      </p:ext>
    </p:extLst>
  </p:cSld>
  <p:clrMapOvr>
    <a:masterClrMapping/>
  </p:clrMapOvr>
  <p:transition spd="med">
    <p:pull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4385840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339234" y="443280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186117" cy="5400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18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339234" y="1993355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339234" y="3543431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7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Relationship Id="rId3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77" y="1437680"/>
            <a:ext cx="8385096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2023/11/19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181405" y="180057"/>
            <a:ext cx="319271" cy="442785"/>
          </a:xfrm>
          <a:prstGeom prst="rect">
            <a:avLst/>
          </a:prstGeom>
        </p:spPr>
      </p:pic>
      <p:sp>
        <p:nvSpPr>
          <p:cNvPr id="8" name="TextBox 11"/>
          <p:cNvSpPr txBox="1"/>
          <p:nvPr userDrawn="1"/>
        </p:nvSpPr>
        <p:spPr>
          <a:xfrm rot="16200000">
            <a:off x="-2375975" y="1506344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14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02985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pull/>
  </p:transition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8338" y="1438275"/>
            <a:ext cx="8385175" cy="342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29A1-A8EB-48B2-8507-485FA5BBBB19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9253413" y="96008"/>
            <a:ext cx="275917" cy="382659"/>
          </a:xfrm>
          <a:prstGeom prst="rect">
            <a:avLst/>
          </a:prstGeom>
        </p:spPr>
      </p:pic>
      <p:sp>
        <p:nvSpPr>
          <p:cNvPr id="8" name="TextBox 11"/>
          <p:cNvSpPr txBox="1"/>
          <p:nvPr userDrawn="1"/>
        </p:nvSpPr>
        <p:spPr>
          <a:xfrm rot="16200000">
            <a:off x="-2375975" y="1506344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29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02985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0" r:id="rId2"/>
    <p:sldLayoutId id="2147483755" r:id="rId3"/>
    <p:sldLayoutId id="2147483751" r:id="rId4"/>
    <p:sldLayoutId id="2147483754" r:id="rId5"/>
    <p:sldLayoutId id="2147483760" r:id="rId6"/>
    <p:sldLayoutId id="2147483761" r:id="rId7"/>
    <p:sldLayoutId id="2147483763" r:id="rId8"/>
    <p:sldLayoutId id="2147483758" r:id="rId9"/>
    <p:sldLayoutId id="2147483752" r:id="rId10"/>
    <p:sldLayoutId id="2147483753" r:id="rId11"/>
    <p:sldLayoutId id="2147483762" r:id="rId12"/>
    <p:sldLayoutId id="2147483759" r:id="rId13"/>
    <p:sldLayoutId id="2147483756" r:id="rId14"/>
    <p:sldLayoutId id="2147483757" r:id="rId15"/>
    <p:sldLayoutId id="2147483764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1506344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20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02985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1506344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20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02985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9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1506344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21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302985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7" r:id="rId19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chart" Target="../charts/chart3.xml"/><Relationship Id="rId7" Type="http://schemas.openxmlformats.org/officeDocument/2006/relationships/image" Target="../media/image10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980605" y="348550"/>
            <a:ext cx="5472608" cy="2942354"/>
            <a:chOff x="1980605" y="348550"/>
            <a:chExt cx="5472608" cy="2942354"/>
          </a:xfrm>
        </p:grpSpPr>
        <p:grpSp>
          <p:nvGrpSpPr>
            <p:cNvPr id="2" name="Grupo 1"/>
            <p:cNvGrpSpPr/>
            <p:nvPr/>
          </p:nvGrpSpPr>
          <p:grpSpPr>
            <a:xfrm>
              <a:off x="1980605" y="348550"/>
              <a:ext cx="5472608" cy="1949356"/>
              <a:chOff x="2772693" y="1561508"/>
              <a:chExt cx="5472608" cy="1949356"/>
            </a:xfrm>
          </p:grpSpPr>
          <p:sp>
            <p:nvSpPr>
              <p:cNvPr id="76" name="矩形 102"/>
              <p:cNvSpPr>
                <a:spLocks noChangeArrowheads="1"/>
              </p:cNvSpPr>
              <p:nvPr/>
            </p:nvSpPr>
            <p:spPr bwMode="auto">
              <a:xfrm>
                <a:off x="2772693" y="1561508"/>
                <a:ext cx="5472608" cy="186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lang="es-PE" altLang="zh-CN" sz="1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Franklin Gothic Heavy" panose="020B0903020102020204" pitchFamily="34" charset="0"/>
                    <a:ea typeface="+mn-ea"/>
                    <a:sym typeface="方正粗谭黑简体" pitchFamily="2" charset="-122"/>
                  </a:rPr>
                  <a:t>SMOKE</a:t>
                </a:r>
                <a:endParaRPr lang="zh-CN" altLang="en-US" sz="115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Heavy" panose="020B0903020102020204" pitchFamily="34" charset="0"/>
                  <a:ea typeface="+mn-ea"/>
                  <a:sym typeface="方正粗谭黑简体" pitchFamily="2" charset="-122"/>
                </a:endParaRPr>
              </a:p>
            </p:txBody>
          </p:sp>
          <p:sp>
            <p:nvSpPr>
              <p:cNvPr id="5" name="TextBox 21">
                <a:extLst>
                  <a:ext uri="{FF2B5EF4-FFF2-40B4-BE49-F238E27FC236}">
                    <a16:creationId xmlns:a16="http://schemas.microsoft.com/office/drawing/2014/main" id="{043B8951-B0FC-4EDE-9D8A-00827B2A7745}"/>
                  </a:ext>
                </a:extLst>
              </p:cNvPr>
              <p:cNvSpPr txBox="1"/>
              <p:nvPr/>
            </p:nvSpPr>
            <p:spPr>
              <a:xfrm>
                <a:off x="4644901" y="3049199"/>
                <a:ext cx="2937088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defTabSz="914400" fontAlgn="auto" latinLnBrk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noProof="1"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/>
                  </a:rPr>
                  <a:t>Lorem Ipsum</a:t>
                </a:r>
              </a:p>
            </p:txBody>
          </p:sp>
        </p:grpSp>
        <p:sp>
          <p:nvSpPr>
            <p:cNvPr id="6" name="Text Placeholder 4">
              <a:extLst>
                <a:ext uri="{FF2B5EF4-FFF2-40B4-BE49-F238E27FC236}">
                  <a16:creationId xmlns:a16="http://schemas.microsoft.com/office/drawing/2014/main" id="{53DAC3CB-F19B-42EC-A3C2-1AE4349B56D9}"/>
                </a:ext>
              </a:extLst>
            </p:cNvPr>
            <p:cNvSpPr txBox="1">
              <a:spLocks/>
            </p:cNvSpPr>
            <p:nvPr/>
          </p:nvSpPr>
          <p:spPr>
            <a:xfrm>
              <a:off x="3588436" y="2206131"/>
              <a:ext cx="2256946" cy="10847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A9B2BD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rPr>
                <a:t>This is a sample text. Insert your desired text here.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</p:grpSp>
      <p:sp>
        <p:nvSpPr>
          <p:cNvPr id="9" name="文本框 23"/>
          <p:cNvSpPr>
            <a:spLocks noChangeArrowheads="1"/>
          </p:cNvSpPr>
          <p:nvPr/>
        </p:nvSpPr>
        <p:spPr bwMode="auto">
          <a:xfrm>
            <a:off x="7813253" y="3708449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s-PE" altLang="zh-CN" sz="19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TEAM 01</a:t>
            </a:r>
            <a:endParaRPr lang="zh-CN" altLang="en-US" sz="1900" b="1" dirty="0">
              <a:solidFill>
                <a:schemeClr val="bg1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0" name="矩形 24"/>
          <p:cNvSpPr>
            <a:spLocks noChangeArrowheads="1"/>
          </p:cNvSpPr>
          <p:nvPr/>
        </p:nvSpPr>
        <p:spPr bwMode="auto">
          <a:xfrm>
            <a:off x="7813253" y="4038728"/>
            <a:ext cx="1776829" cy="10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 smtClean="0"/>
              <a:t>Free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 smtClean="0">
                <a:solidFill>
                  <a:srgbClr val="3F3F3F"/>
                </a:solidFill>
                <a:ea typeface="微软雅黑" pitchFamily="34" charset="-122"/>
                <a:cs typeface="Arial" panose="020B0604020202020204" pitchFamily="34" charset="0"/>
                <a:sym typeface="Impact" pitchFamily="34" charset="0"/>
              </a:rPr>
              <a:t>Free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 smtClean="0">
                <a:solidFill>
                  <a:srgbClr val="3F3F3F"/>
                </a:solidFill>
                <a:ea typeface="微软雅黑" pitchFamily="34" charset="-122"/>
                <a:cs typeface="Arial" panose="020B0604020202020204" pitchFamily="34" charset="0"/>
                <a:sym typeface="Impact" pitchFamily="34" charset="0"/>
              </a:rPr>
              <a:t>Free</a:t>
            </a:r>
            <a:endParaRPr lang="en-US" sz="1400" dirty="0">
              <a:solidFill>
                <a:srgbClr val="3F3F3F"/>
              </a:solidFill>
              <a:ea typeface="微软雅黑" pitchFamily="34" charset="-122"/>
              <a:cs typeface="Arial" panose="020B0604020202020204" pitchFamily="34" charset="0"/>
              <a:sym typeface="Impact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036" y="3411240"/>
            <a:ext cx="4051786" cy="202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684461" y="972145"/>
            <a:ext cx="4464496" cy="2060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Haga clic para </a:t>
            </a:r>
          </a:p>
          <a:p>
            <a:pPr fontAlgn="auto">
              <a:spcAft>
                <a:spcPts val="0"/>
              </a:spcAft>
            </a:pPr>
            <a:r>
              <a:rPr lang="es-ES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modificar </a:t>
            </a:r>
          </a:p>
          <a:p>
            <a:pPr fontAlgn="auto">
              <a:spcAft>
                <a:spcPts val="0"/>
              </a:spcAft>
            </a:pPr>
            <a:r>
              <a:rPr lang="es-ES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el estilo</a:t>
            </a:r>
            <a:endParaRPr lang="es-PE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05" y="756121"/>
            <a:ext cx="3194819" cy="30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5"/>
            <a:ext cx="3659657" cy="2469628"/>
          </a:xfrm>
          <a:prstGeom prst="rect">
            <a:avLst/>
          </a:prstGeom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2628677" y="4428575"/>
            <a:ext cx="4608511" cy="1044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4800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Free Templates</a:t>
            </a:r>
            <a:endParaRPr lang="es-PE" sz="4800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793" y="1243886"/>
            <a:ext cx="2292244" cy="28893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68771" y="7565"/>
            <a:ext cx="3853079" cy="26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E02D88B8-5DE5-4666-A2D8-5063BE81D68B}"/>
              </a:ext>
            </a:extLst>
          </p:cNvPr>
          <p:cNvSpPr>
            <a:spLocks/>
          </p:cNvSpPr>
          <p:nvPr/>
        </p:nvSpPr>
        <p:spPr bwMode="auto">
          <a:xfrm>
            <a:off x="1588" y="0"/>
            <a:ext cx="9720262" cy="3715578"/>
          </a:xfrm>
          <a:custGeom>
            <a:avLst/>
            <a:gdLst>
              <a:gd name="T0" fmla="*/ 11516 w 11516"/>
              <a:gd name="T1" fmla="*/ 0 h 4401"/>
              <a:gd name="T2" fmla="*/ 11516 w 11516"/>
              <a:gd name="T3" fmla="*/ 3894 h 4401"/>
              <a:gd name="T4" fmla="*/ 0 w 11516"/>
              <a:gd name="T5" fmla="*/ 4401 h 4401"/>
              <a:gd name="T6" fmla="*/ 0 w 11516"/>
              <a:gd name="T7" fmla="*/ 0 h 4401"/>
              <a:gd name="T8" fmla="*/ 11516 w 11516"/>
              <a:gd name="T9" fmla="*/ 0 h 4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16" h="4401">
                <a:moveTo>
                  <a:pt x="11516" y="0"/>
                </a:moveTo>
                <a:lnTo>
                  <a:pt x="11516" y="3894"/>
                </a:lnTo>
                <a:lnTo>
                  <a:pt x="0" y="4401"/>
                </a:lnTo>
                <a:lnTo>
                  <a:pt x="0" y="0"/>
                </a:lnTo>
                <a:lnTo>
                  <a:pt x="1151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4149" y="1608376"/>
            <a:ext cx="40426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</a:rPr>
              <a:t>Microscope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283968" y="2256448"/>
            <a:ext cx="4032449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PowerPoint template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ED7171D-9EC4-48A4-8B9B-C429BCD56AA5}"/>
              </a:ext>
            </a:extLst>
          </p:cNvPr>
          <p:cNvSpPr>
            <a:spLocks/>
          </p:cNvSpPr>
          <p:nvPr userDrawn="1"/>
        </p:nvSpPr>
        <p:spPr bwMode="auto">
          <a:xfrm>
            <a:off x="5372101" y="2965450"/>
            <a:ext cx="808038" cy="808038"/>
          </a:xfrm>
          <a:custGeom>
            <a:avLst/>
            <a:gdLst>
              <a:gd name="T0" fmla="*/ 1017 w 1017"/>
              <a:gd name="T1" fmla="*/ 534 h 1017"/>
              <a:gd name="T2" fmla="*/ 1006 w 1017"/>
              <a:gd name="T3" fmla="*/ 610 h 1017"/>
              <a:gd name="T4" fmla="*/ 986 w 1017"/>
              <a:gd name="T5" fmla="*/ 683 h 1017"/>
              <a:gd name="T6" fmla="*/ 956 w 1017"/>
              <a:gd name="T7" fmla="*/ 751 h 1017"/>
              <a:gd name="T8" fmla="*/ 916 w 1017"/>
              <a:gd name="T9" fmla="*/ 812 h 1017"/>
              <a:gd name="T10" fmla="*/ 868 w 1017"/>
              <a:gd name="T11" fmla="*/ 867 h 1017"/>
              <a:gd name="T12" fmla="*/ 813 w 1017"/>
              <a:gd name="T13" fmla="*/ 916 h 1017"/>
              <a:gd name="T14" fmla="*/ 751 w 1017"/>
              <a:gd name="T15" fmla="*/ 956 h 1017"/>
              <a:gd name="T16" fmla="*/ 683 w 1017"/>
              <a:gd name="T17" fmla="*/ 986 h 1017"/>
              <a:gd name="T18" fmla="*/ 611 w 1017"/>
              <a:gd name="T19" fmla="*/ 1007 h 1017"/>
              <a:gd name="T20" fmla="*/ 534 w 1017"/>
              <a:gd name="T21" fmla="*/ 1016 h 1017"/>
              <a:gd name="T22" fmla="*/ 482 w 1017"/>
              <a:gd name="T23" fmla="*/ 1016 h 1017"/>
              <a:gd name="T24" fmla="*/ 406 w 1017"/>
              <a:gd name="T25" fmla="*/ 1007 h 1017"/>
              <a:gd name="T26" fmla="*/ 334 w 1017"/>
              <a:gd name="T27" fmla="*/ 986 h 1017"/>
              <a:gd name="T28" fmla="*/ 266 w 1017"/>
              <a:gd name="T29" fmla="*/ 956 h 1017"/>
              <a:gd name="T30" fmla="*/ 204 w 1017"/>
              <a:gd name="T31" fmla="*/ 916 h 1017"/>
              <a:gd name="T32" fmla="*/ 148 w 1017"/>
              <a:gd name="T33" fmla="*/ 867 h 1017"/>
              <a:gd name="T34" fmla="*/ 101 w 1017"/>
              <a:gd name="T35" fmla="*/ 812 h 1017"/>
              <a:gd name="T36" fmla="*/ 61 w 1017"/>
              <a:gd name="T37" fmla="*/ 751 h 1017"/>
              <a:gd name="T38" fmla="*/ 31 w 1017"/>
              <a:gd name="T39" fmla="*/ 683 h 1017"/>
              <a:gd name="T40" fmla="*/ 10 w 1017"/>
              <a:gd name="T41" fmla="*/ 610 h 1017"/>
              <a:gd name="T42" fmla="*/ 1 w 1017"/>
              <a:gd name="T43" fmla="*/ 534 h 1017"/>
              <a:gd name="T44" fmla="*/ 1 w 1017"/>
              <a:gd name="T45" fmla="*/ 481 h 1017"/>
              <a:gd name="T46" fmla="*/ 10 w 1017"/>
              <a:gd name="T47" fmla="*/ 405 h 1017"/>
              <a:gd name="T48" fmla="*/ 31 w 1017"/>
              <a:gd name="T49" fmla="*/ 333 h 1017"/>
              <a:gd name="T50" fmla="*/ 61 w 1017"/>
              <a:gd name="T51" fmla="*/ 266 h 1017"/>
              <a:gd name="T52" fmla="*/ 101 w 1017"/>
              <a:gd name="T53" fmla="*/ 204 h 1017"/>
              <a:gd name="T54" fmla="*/ 148 w 1017"/>
              <a:gd name="T55" fmla="*/ 148 h 1017"/>
              <a:gd name="T56" fmla="*/ 204 w 1017"/>
              <a:gd name="T57" fmla="*/ 100 h 1017"/>
              <a:gd name="T58" fmla="*/ 266 w 1017"/>
              <a:gd name="T59" fmla="*/ 61 h 1017"/>
              <a:gd name="T60" fmla="*/ 334 w 1017"/>
              <a:gd name="T61" fmla="*/ 30 h 1017"/>
              <a:gd name="T62" fmla="*/ 406 w 1017"/>
              <a:gd name="T63" fmla="*/ 10 h 1017"/>
              <a:gd name="T64" fmla="*/ 482 w 1017"/>
              <a:gd name="T65" fmla="*/ 0 h 1017"/>
              <a:gd name="T66" fmla="*/ 534 w 1017"/>
              <a:gd name="T67" fmla="*/ 0 h 1017"/>
              <a:gd name="T68" fmla="*/ 611 w 1017"/>
              <a:gd name="T69" fmla="*/ 10 h 1017"/>
              <a:gd name="T70" fmla="*/ 683 w 1017"/>
              <a:gd name="T71" fmla="*/ 30 h 1017"/>
              <a:gd name="T72" fmla="*/ 751 w 1017"/>
              <a:gd name="T73" fmla="*/ 61 h 1017"/>
              <a:gd name="T74" fmla="*/ 813 w 1017"/>
              <a:gd name="T75" fmla="*/ 100 h 1017"/>
              <a:gd name="T76" fmla="*/ 868 w 1017"/>
              <a:gd name="T77" fmla="*/ 148 h 1017"/>
              <a:gd name="T78" fmla="*/ 916 w 1017"/>
              <a:gd name="T79" fmla="*/ 204 h 1017"/>
              <a:gd name="T80" fmla="*/ 956 w 1017"/>
              <a:gd name="T81" fmla="*/ 266 h 1017"/>
              <a:gd name="T82" fmla="*/ 986 w 1017"/>
              <a:gd name="T83" fmla="*/ 333 h 1017"/>
              <a:gd name="T84" fmla="*/ 1006 w 1017"/>
              <a:gd name="T85" fmla="*/ 405 h 1017"/>
              <a:gd name="T86" fmla="*/ 1017 w 1017"/>
              <a:gd name="T87" fmla="*/ 48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17" h="1017">
                <a:moveTo>
                  <a:pt x="1017" y="508"/>
                </a:moveTo>
                <a:lnTo>
                  <a:pt x="1017" y="508"/>
                </a:lnTo>
                <a:lnTo>
                  <a:pt x="1017" y="534"/>
                </a:lnTo>
                <a:lnTo>
                  <a:pt x="1014" y="560"/>
                </a:lnTo>
                <a:lnTo>
                  <a:pt x="1011" y="585"/>
                </a:lnTo>
                <a:lnTo>
                  <a:pt x="1006" y="610"/>
                </a:lnTo>
                <a:lnTo>
                  <a:pt x="1001" y="636"/>
                </a:lnTo>
                <a:lnTo>
                  <a:pt x="994" y="660"/>
                </a:lnTo>
                <a:lnTo>
                  <a:pt x="986" y="683"/>
                </a:lnTo>
                <a:lnTo>
                  <a:pt x="978" y="706"/>
                </a:lnTo>
                <a:lnTo>
                  <a:pt x="967" y="729"/>
                </a:lnTo>
                <a:lnTo>
                  <a:pt x="956" y="751"/>
                </a:lnTo>
                <a:lnTo>
                  <a:pt x="943" y="772"/>
                </a:lnTo>
                <a:lnTo>
                  <a:pt x="930" y="792"/>
                </a:lnTo>
                <a:lnTo>
                  <a:pt x="916" y="812"/>
                </a:lnTo>
                <a:lnTo>
                  <a:pt x="900" y="831"/>
                </a:lnTo>
                <a:lnTo>
                  <a:pt x="885" y="850"/>
                </a:lnTo>
                <a:lnTo>
                  <a:pt x="868" y="867"/>
                </a:lnTo>
                <a:lnTo>
                  <a:pt x="851" y="884"/>
                </a:lnTo>
                <a:lnTo>
                  <a:pt x="832" y="901"/>
                </a:lnTo>
                <a:lnTo>
                  <a:pt x="813" y="916"/>
                </a:lnTo>
                <a:lnTo>
                  <a:pt x="793" y="929"/>
                </a:lnTo>
                <a:lnTo>
                  <a:pt x="773" y="943"/>
                </a:lnTo>
                <a:lnTo>
                  <a:pt x="751" y="956"/>
                </a:lnTo>
                <a:lnTo>
                  <a:pt x="729" y="966"/>
                </a:lnTo>
                <a:lnTo>
                  <a:pt x="707" y="977"/>
                </a:lnTo>
                <a:lnTo>
                  <a:pt x="683" y="986"/>
                </a:lnTo>
                <a:lnTo>
                  <a:pt x="660" y="994"/>
                </a:lnTo>
                <a:lnTo>
                  <a:pt x="635" y="1001"/>
                </a:lnTo>
                <a:lnTo>
                  <a:pt x="611" y="1007"/>
                </a:lnTo>
                <a:lnTo>
                  <a:pt x="586" y="1011"/>
                </a:lnTo>
                <a:lnTo>
                  <a:pt x="561" y="1015"/>
                </a:lnTo>
                <a:lnTo>
                  <a:pt x="534" y="1016"/>
                </a:lnTo>
                <a:lnTo>
                  <a:pt x="509" y="1017"/>
                </a:lnTo>
                <a:lnTo>
                  <a:pt x="509" y="1017"/>
                </a:lnTo>
                <a:lnTo>
                  <a:pt x="482" y="1016"/>
                </a:lnTo>
                <a:lnTo>
                  <a:pt x="456" y="1015"/>
                </a:lnTo>
                <a:lnTo>
                  <a:pt x="431" y="1011"/>
                </a:lnTo>
                <a:lnTo>
                  <a:pt x="406" y="1007"/>
                </a:lnTo>
                <a:lnTo>
                  <a:pt x="381" y="1001"/>
                </a:lnTo>
                <a:lnTo>
                  <a:pt x="357" y="994"/>
                </a:lnTo>
                <a:lnTo>
                  <a:pt x="334" y="986"/>
                </a:lnTo>
                <a:lnTo>
                  <a:pt x="311" y="977"/>
                </a:lnTo>
                <a:lnTo>
                  <a:pt x="288" y="966"/>
                </a:lnTo>
                <a:lnTo>
                  <a:pt x="266" y="956"/>
                </a:lnTo>
                <a:lnTo>
                  <a:pt x="245" y="943"/>
                </a:lnTo>
                <a:lnTo>
                  <a:pt x="224" y="929"/>
                </a:lnTo>
                <a:lnTo>
                  <a:pt x="204" y="916"/>
                </a:lnTo>
                <a:lnTo>
                  <a:pt x="185" y="901"/>
                </a:lnTo>
                <a:lnTo>
                  <a:pt x="167" y="884"/>
                </a:lnTo>
                <a:lnTo>
                  <a:pt x="148" y="867"/>
                </a:lnTo>
                <a:lnTo>
                  <a:pt x="132" y="850"/>
                </a:lnTo>
                <a:lnTo>
                  <a:pt x="116" y="831"/>
                </a:lnTo>
                <a:lnTo>
                  <a:pt x="101" y="812"/>
                </a:lnTo>
                <a:lnTo>
                  <a:pt x="86" y="792"/>
                </a:lnTo>
                <a:lnTo>
                  <a:pt x="74" y="772"/>
                </a:lnTo>
                <a:lnTo>
                  <a:pt x="61" y="751"/>
                </a:lnTo>
                <a:lnTo>
                  <a:pt x="50" y="729"/>
                </a:lnTo>
                <a:lnTo>
                  <a:pt x="40" y="706"/>
                </a:lnTo>
                <a:lnTo>
                  <a:pt x="31" y="683"/>
                </a:lnTo>
                <a:lnTo>
                  <a:pt x="23" y="660"/>
                </a:lnTo>
                <a:lnTo>
                  <a:pt x="16" y="636"/>
                </a:lnTo>
                <a:lnTo>
                  <a:pt x="10" y="610"/>
                </a:lnTo>
                <a:lnTo>
                  <a:pt x="6" y="585"/>
                </a:lnTo>
                <a:lnTo>
                  <a:pt x="2" y="560"/>
                </a:lnTo>
                <a:lnTo>
                  <a:pt x="1" y="534"/>
                </a:lnTo>
                <a:lnTo>
                  <a:pt x="0" y="508"/>
                </a:lnTo>
                <a:lnTo>
                  <a:pt x="0" y="508"/>
                </a:lnTo>
                <a:lnTo>
                  <a:pt x="1" y="481"/>
                </a:lnTo>
                <a:lnTo>
                  <a:pt x="2" y="456"/>
                </a:lnTo>
                <a:lnTo>
                  <a:pt x="6" y="431"/>
                </a:lnTo>
                <a:lnTo>
                  <a:pt x="10" y="405"/>
                </a:lnTo>
                <a:lnTo>
                  <a:pt x="16" y="381"/>
                </a:lnTo>
                <a:lnTo>
                  <a:pt x="23" y="357"/>
                </a:lnTo>
                <a:lnTo>
                  <a:pt x="31" y="333"/>
                </a:lnTo>
                <a:lnTo>
                  <a:pt x="40" y="310"/>
                </a:lnTo>
                <a:lnTo>
                  <a:pt x="50" y="288"/>
                </a:lnTo>
                <a:lnTo>
                  <a:pt x="61" y="266"/>
                </a:lnTo>
                <a:lnTo>
                  <a:pt x="74" y="244"/>
                </a:lnTo>
                <a:lnTo>
                  <a:pt x="86" y="223"/>
                </a:lnTo>
                <a:lnTo>
                  <a:pt x="101" y="204"/>
                </a:lnTo>
                <a:lnTo>
                  <a:pt x="116" y="184"/>
                </a:lnTo>
                <a:lnTo>
                  <a:pt x="132" y="166"/>
                </a:lnTo>
                <a:lnTo>
                  <a:pt x="148" y="148"/>
                </a:lnTo>
                <a:lnTo>
                  <a:pt x="167" y="131"/>
                </a:lnTo>
                <a:lnTo>
                  <a:pt x="185" y="115"/>
                </a:lnTo>
                <a:lnTo>
                  <a:pt x="204" y="100"/>
                </a:lnTo>
                <a:lnTo>
                  <a:pt x="224" y="86"/>
                </a:lnTo>
                <a:lnTo>
                  <a:pt x="245" y="73"/>
                </a:lnTo>
                <a:lnTo>
                  <a:pt x="266" y="61"/>
                </a:lnTo>
                <a:lnTo>
                  <a:pt x="288" y="49"/>
                </a:lnTo>
                <a:lnTo>
                  <a:pt x="311" y="39"/>
                </a:lnTo>
                <a:lnTo>
                  <a:pt x="334" y="30"/>
                </a:lnTo>
                <a:lnTo>
                  <a:pt x="357" y="21"/>
                </a:lnTo>
                <a:lnTo>
                  <a:pt x="381" y="15"/>
                </a:lnTo>
                <a:lnTo>
                  <a:pt x="406" y="10"/>
                </a:lnTo>
                <a:lnTo>
                  <a:pt x="431" y="5"/>
                </a:lnTo>
                <a:lnTo>
                  <a:pt x="456" y="2"/>
                </a:lnTo>
                <a:lnTo>
                  <a:pt x="482" y="0"/>
                </a:lnTo>
                <a:lnTo>
                  <a:pt x="509" y="0"/>
                </a:lnTo>
                <a:lnTo>
                  <a:pt x="509" y="0"/>
                </a:lnTo>
                <a:lnTo>
                  <a:pt x="534" y="0"/>
                </a:lnTo>
                <a:lnTo>
                  <a:pt x="561" y="2"/>
                </a:lnTo>
                <a:lnTo>
                  <a:pt x="586" y="5"/>
                </a:lnTo>
                <a:lnTo>
                  <a:pt x="611" y="10"/>
                </a:lnTo>
                <a:lnTo>
                  <a:pt x="635" y="15"/>
                </a:lnTo>
                <a:lnTo>
                  <a:pt x="660" y="21"/>
                </a:lnTo>
                <a:lnTo>
                  <a:pt x="683" y="30"/>
                </a:lnTo>
                <a:lnTo>
                  <a:pt x="707" y="39"/>
                </a:lnTo>
                <a:lnTo>
                  <a:pt x="729" y="49"/>
                </a:lnTo>
                <a:lnTo>
                  <a:pt x="751" y="61"/>
                </a:lnTo>
                <a:lnTo>
                  <a:pt x="773" y="73"/>
                </a:lnTo>
                <a:lnTo>
                  <a:pt x="793" y="86"/>
                </a:lnTo>
                <a:lnTo>
                  <a:pt x="813" y="100"/>
                </a:lnTo>
                <a:lnTo>
                  <a:pt x="832" y="115"/>
                </a:lnTo>
                <a:lnTo>
                  <a:pt x="851" y="131"/>
                </a:lnTo>
                <a:lnTo>
                  <a:pt x="868" y="148"/>
                </a:lnTo>
                <a:lnTo>
                  <a:pt x="885" y="166"/>
                </a:lnTo>
                <a:lnTo>
                  <a:pt x="900" y="184"/>
                </a:lnTo>
                <a:lnTo>
                  <a:pt x="916" y="204"/>
                </a:lnTo>
                <a:lnTo>
                  <a:pt x="930" y="223"/>
                </a:lnTo>
                <a:lnTo>
                  <a:pt x="943" y="244"/>
                </a:lnTo>
                <a:lnTo>
                  <a:pt x="956" y="266"/>
                </a:lnTo>
                <a:lnTo>
                  <a:pt x="967" y="288"/>
                </a:lnTo>
                <a:lnTo>
                  <a:pt x="978" y="310"/>
                </a:lnTo>
                <a:lnTo>
                  <a:pt x="986" y="333"/>
                </a:lnTo>
                <a:lnTo>
                  <a:pt x="994" y="357"/>
                </a:lnTo>
                <a:lnTo>
                  <a:pt x="1001" y="381"/>
                </a:lnTo>
                <a:lnTo>
                  <a:pt x="1006" y="405"/>
                </a:lnTo>
                <a:lnTo>
                  <a:pt x="1011" y="431"/>
                </a:lnTo>
                <a:lnTo>
                  <a:pt x="1014" y="456"/>
                </a:lnTo>
                <a:lnTo>
                  <a:pt x="1017" y="481"/>
                </a:lnTo>
                <a:lnTo>
                  <a:pt x="1017" y="508"/>
                </a:lnTo>
                <a:lnTo>
                  <a:pt x="1017" y="5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58A5144-6868-4760-AAED-DC2AAFFB9D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640388" y="3068638"/>
            <a:ext cx="271463" cy="588963"/>
          </a:xfrm>
          <a:custGeom>
            <a:avLst/>
            <a:gdLst>
              <a:gd name="T0" fmla="*/ 240 w 342"/>
              <a:gd name="T1" fmla="*/ 539 h 742"/>
              <a:gd name="T2" fmla="*/ 308 w 342"/>
              <a:gd name="T3" fmla="*/ 476 h 742"/>
              <a:gd name="T4" fmla="*/ 340 w 342"/>
              <a:gd name="T5" fmla="*/ 398 h 742"/>
              <a:gd name="T6" fmla="*/ 338 w 342"/>
              <a:gd name="T7" fmla="*/ 329 h 742"/>
              <a:gd name="T8" fmla="*/ 298 w 342"/>
              <a:gd name="T9" fmla="*/ 254 h 742"/>
              <a:gd name="T10" fmla="*/ 226 w 342"/>
              <a:gd name="T11" fmla="*/ 193 h 742"/>
              <a:gd name="T12" fmla="*/ 242 w 342"/>
              <a:gd name="T13" fmla="*/ 147 h 742"/>
              <a:gd name="T14" fmla="*/ 311 w 342"/>
              <a:gd name="T15" fmla="*/ 87 h 742"/>
              <a:gd name="T16" fmla="*/ 339 w 342"/>
              <a:gd name="T17" fmla="*/ 21 h 742"/>
              <a:gd name="T18" fmla="*/ 331 w 342"/>
              <a:gd name="T19" fmla="*/ 0 h 742"/>
              <a:gd name="T20" fmla="*/ 320 w 342"/>
              <a:gd name="T21" fmla="*/ 8 h 742"/>
              <a:gd name="T22" fmla="*/ 300 w 342"/>
              <a:gd name="T23" fmla="*/ 72 h 742"/>
              <a:gd name="T24" fmla="*/ 236 w 342"/>
              <a:gd name="T25" fmla="*/ 130 h 742"/>
              <a:gd name="T26" fmla="*/ 121 w 342"/>
              <a:gd name="T27" fmla="*/ 139 h 742"/>
              <a:gd name="T28" fmla="*/ 51 w 342"/>
              <a:gd name="T29" fmla="*/ 83 h 742"/>
              <a:gd name="T30" fmla="*/ 23 w 342"/>
              <a:gd name="T31" fmla="*/ 19 h 742"/>
              <a:gd name="T32" fmla="*/ 13 w 342"/>
              <a:gd name="T33" fmla="*/ 0 h 742"/>
              <a:gd name="T34" fmla="*/ 4 w 342"/>
              <a:gd name="T35" fmla="*/ 6 h 742"/>
              <a:gd name="T36" fmla="*/ 13 w 342"/>
              <a:gd name="T37" fmla="*/ 54 h 742"/>
              <a:gd name="T38" fmla="*/ 61 w 342"/>
              <a:gd name="T39" fmla="*/ 118 h 742"/>
              <a:gd name="T40" fmla="*/ 151 w 342"/>
              <a:gd name="T41" fmla="*/ 175 h 742"/>
              <a:gd name="T42" fmla="*/ 76 w 342"/>
              <a:gd name="T43" fmla="*/ 222 h 742"/>
              <a:gd name="T44" fmla="*/ 20 w 342"/>
              <a:gd name="T45" fmla="*/ 291 h 742"/>
              <a:gd name="T46" fmla="*/ 0 w 342"/>
              <a:gd name="T47" fmla="*/ 371 h 742"/>
              <a:gd name="T48" fmla="*/ 14 w 342"/>
              <a:gd name="T49" fmla="*/ 438 h 742"/>
              <a:gd name="T50" fmla="*/ 65 w 342"/>
              <a:gd name="T51" fmla="*/ 509 h 742"/>
              <a:gd name="T52" fmla="*/ 133 w 342"/>
              <a:gd name="T53" fmla="*/ 557 h 742"/>
              <a:gd name="T54" fmla="*/ 74 w 342"/>
              <a:gd name="T55" fmla="*/ 614 h 742"/>
              <a:gd name="T56" fmla="*/ 17 w 342"/>
              <a:gd name="T57" fmla="*/ 676 h 742"/>
              <a:gd name="T58" fmla="*/ 3 w 342"/>
              <a:gd name="T59" fmla="*/ 734 h 742"/>
              <a:gd name="T60" fmla="*/ 13 w 342"/>
              <a:gd name="T61" fmla="*/ 742 h 742"/>
              <a:gd name="T62" fmla="*/ 22 w 342"/>
              <a:gd name="T63" fmla="*/ 734 h 742"/>
              <a:gd name="T64" fmla="*/ 44 w 342"/>
              <a:gd name="T65" fmla="*/ 669 h 742"/>
              <a:gd name="T66" fmla="*/ 106 w 342"/>
              <a:gd name="T67" fmla="*/ 612 h 742"/>
              <a:gd name="T68" fmla="*/ 222 w 342"/>
              <a:gd name="T69" fmla="*/ 602 h 742"/>
              <a:gd name="T70" fmla="*/ 292 w 342"/>
              <a:gd name="T71" fmla="*/ 659 h 742"/>
              <a:gd name="T72" fmla="*/ 320 w 342"/>
              <a:gd name="T73" fmla="*/ 722 h 742"/>
              <a:gd name="T74" fmla="*/ 331 w 342"/>
              <a:gd name="T75" fmla="*/ 742 h 742"/>
              <a:gd name="T76" fmla="*/ 339 w 342"/>
              <a:gd name="T77" fmla="*/ 736 h 742"/>
              <a:gd name="T78" fmla="*/ 330 w 342"/>
              <a:gd name="T79" fmla="*/ 688 h 742"/>
              <a:gd name="T80" fmla="*/ 281 w 342"/>
              <a:gd name="T81" fmla="*/ 623 h 742"/>
              <a:gd name="T82" fmla="*/ 191 w 342"/>
              <a:gd name="T83" fmla="*/ 567 h 742"/>
              <a:gd name="T84" fmla="*/ 115 w 342"/>
              <a:gd name="T85" fmla="*/ 528 h 742"/>
              <a:gd name="T86" fmla="*/ 52 w 342"/>
              <a:gd name="T87" fmla="*/ 468 h 742"/>
              <a:gd name="T88" fmla="*/ 21 w 342"/>
              <a:gd name="T89" fmla="*/ 396 h 742"/>
              <a:gd name="T90" fmla="*/ 24 w 342"/>
              <a:gd name="T91" fmla="*/ 333 h 742"/>
              <a:gd name="T92" fmla="*/ 60 w 342"/>
              <a:gd name="T93" fmla="*/ 264 h 742"/>
              <a:gd name="T94" fmla="*/ 128 w 342"/>
              <a:gd name="T95" fmla="*/ 206 h 742"/>
              <a:gd name="T96" fmla="*/ 172 w 342"/>
              <a:gd name="T97" fmla="*/ 184 h 742"/>
              <a:gd name="T98" fmla="*/ 228 w 342"/>
              <a:gd name="T99" fmla="*/ 214 h 742"/>
              <a:gd name="T100" fmla="*/ 292 w 342"/>
              <a:gd name="T101" fmla="*/ 274 h 742"/>
              <a:gd name="T102" fmla="*/ 322 w 342"/>
              <a:gd name="T103" fmla="*/ 345 h 742"/>
              <a:gd name="T104" fmla="*/ 319 w 342"/>
              <a:gd name="T105" fmla="*/ 409 h 742"/>
              <a:gd name="T106" fmla="*/ 282 w 342"/>
              <a:gd name="T107" fmla="*/ 478 h 742"/>
              <a:gd name="T108" fmla="*/ 214 w 342"/>
              <a:gd name="T109" fmla="*/ 536 h 742"/>
              <a:gd name="T110" fmla="*/ 172 w 342"/>
              <a:gd name="T111" fmla="*/ 557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2" h="742">
                <a:moveTo>
                  <a:pt x="191" y="567"/>
                </a:moveTo>
                <a:lnTo>
                  <a:pt x="191" y="567"/>
                </a:lnTo>
                <a:lnTo>
                  <a:pt x="210" y="557"/>
                </a:lnTo>
                <a:lnTo>
                  <a:pt x="210" y="557"/>
                </a:lnTo>
                <a:lnTo>
                  <a:pt x="226" y="548"/>
                </a:lnTo>
                <a:lnTo>
                  <a:pt x="240" y="539"/>
                </a:lnTo>
                <a:lnTo>
                  <a:pt x="254" y="530"/>
                </a:lnTo>
                <a:lnTo>
                  <a:pt x="266" y="519"/>
                </a:lnTo>
                <a:lnTo>
                  <a:pt x="278" y="509"/>
                </a:lnTo>
                <a:lnTo>
                  <a:pt x="289" y="499"/>
                </a:lnTo>
                <a:lnTo>
                  <a:pt x="298" y="487"/>
                </a:lnTo>
                <a:lnTo>
                  <a:pt x="308" y="476"/>
                </a:lnTo>
                <a:lnTo>
                  <a:pt x="316" y="463"/>
                </a:lnTo>
                <a:lnTo>
                  <a:pt x="323" y="450"/>
                </a:lnTo>
                <a:lnTo>
                  <a:pt x="328" y="438"/>
                </a:lnTo>
                <a:lnTo>
                  <a:pt x="334" y="425"/>
                </a:lnTo>
                <a:lnTo>
                  <a:pt x="338" y="411"/>
                </a:lnTo>
                <a:lnTo>
                  <a:pt x="340" y="398"/>
                </a:lnTo>
                <a:lnTo>
                  <a:pt x="342" y="385"/>
                </a:lnTo>
                <a:lnTo>
                  <a:pt x="342" y="371"/>
                </a:lnTo>
                <a:lnTo>
                  <a:pt x="342" y="371"/>
                </a:lnTo>
                <a:lnTo>
                  <a:pt x="342" y="357"/>
                </a:lnTo>
                <a:lnTo>
                  <a:pt x="340" y="343"/>
                </a:lnTo>
                <a:lnTo>
                  <a:pt x="338" y="329"/>
                </a:lnTo>
                <a:lnTo>
                  <a:pt x="334" y="317"/>
                </a:lnTo>
                <a:lnTo>
                  <a:pt x="328" y="304"/>
                </a:lnTo>
                <a:lnTo>
                  <a:pt x="323" y="291"/>
                </a:lnTo>
                <a:lnTo>
                  <a:pt x="316" y="279"/>
                </a:lnTo>
                <a:lnTo>
                  <a:pt x="308" y="266"/>
                </a:lnTo>
                <a:lnTo>
                  <a:pt x="298" y="254"/>
                </a:lnTo>
                <a:lnTo>
                  <a:pt x="289" y="243"/>
                </a:lnTo>
                <a:lnTo>
                  <a:pt x="278" y="233"/>
                </a:lnTo>
                <a:lnTo>
                  <a:pt x="266" y="222"/>
                </a:lnTo>
                <a:lnTo>
                  <a:pt x="254" y="212"/>
                </a:lnTo>
                <a:lnTo>
                  <a:pt x="240" y="203"/>
                </a:lnTo>
                <a:lnTo>
                  <a:pt x="226" y="193"/>
                </a:lnTo>
                <a:lnTo>
                  <a:pt x="210" y="184"/>
                </a:lnTo>
                <a:lnTo>
                  <a:pt x="210" y="184"/>
                </a:lnTo>
                <a:lnTo>
                  <a:pt x="191" y="175"/>
                </a:lnTo>
                <a:lnTo>
                  <a:pt x="191" y="175"/>
                </a:lnTo>
                <a:lnTo>
                  <a:pt x="226" y="156"/>
                </a:lnTo>
                <a:lnTo>
                  <a:pt x="242" y="147"/>
                </a:lnTo>
                <a:lnTo>
                  <a:pt x="256" y="138"/>
                </a:lnTo>
                <a:lnTo>
                  <a:pt x="270" y="128"/>
                </a:lnTo>
                <a:lnTo>
                  <a:pt x="281" y="118"/>
                </a:lnTo>
                <a:lnTo>
                  <a:pt x="293" y="108"/>
                </a:lnTo>
                <a:lnTo>
                  <a:pt x="302" y="98"/>
                </a:lnTo>
                <a:lnTo>
                  <a:pt x="311" y="87"/>
                </a:lnTo>
                <a:lnTo>
                  <a:pt x="318" y="76"/>
                </a:lnTo>
                <a:lnTo>
                  <a:pt x="325" y="65"/>
                </a:lnTo>
                <a:lnTo>
                  <a:pt x="330" y="54"/>
                </a:lnTo>
                <a:lnTo>
                  <a:pt x="334" y="44"/>
                </a:lnTo>
                <a:lnTo>
                  <a:pt x="338" y="32"/>
                </a:lnTo>
                <a:lnTo>
                  <a:pt x="339" y="21"/>
                </a:lnTo>
                <a:lnTo>
                  <a:pt x="340" y="8"/>
                </a:lnTo>
                <a:lnTo>
                  <a:pt x="340" y="8"/>
                </a:lnTo>
                <a:lnTo>
                  <a:pt x="339" y="6"/>
                </a:lnTo>
                <a:lnTo>
                  <a:pt x="338" y="2"/>
                </a:lnTo>
                <a:lnTo>
                  <a:pt x="334" y="1"/>
                </a:lnTo>
                <a:lnTo>
                  <a:pt x="331" y="0"/>
                </a:lnTo>
                <a:lnTo>
                  <a:pt x="331" y="0"/>
                </a:lnTo>
                <a:lnTo>
                  <a:pt x="326" y="1"/>
                </a:lnTo>
                <a:lnTo>
                  <a:pt x="324" y="2"/>
                </a:lnTo>
                <a:lnTo>
                  <a:pt x="322" y="4"/>
                </a:lnTo>
                <a:lnTo>
                  <a:pt x="320" y="8"/>
                </a:lnTo>
                <a:lnTo>
                  <a:pt x="320" y="8"/>
                </a:lnTo>
                <a:lnTo>
                  <a:pt x="320" y="19"/>
                </a:lnTo>
                <a:lnTo>
                  <a:pt x="318" y="30"/>
                </a:lnTo>
                <a:lnTo>
                  <a:pt x="315" y="41"/>
                </a:lnTo>
                <a:lnTo>
                  <a:pt x="311" y="52"/>
                </a:lnTo>
                <a:lnTo>
                  <a:pt x="305" y="62"/>
                </a:lnTo>
                <a:lnTo>
                  <a:pt x="300" y="72"/>
                </a:lnTo>
                <a:lnTo>
                  <a:pt x="292" y="83"/>
                </a:lnTo>
                <a:lnTo>
                  <a:pt x="284" y="92"/>
                </a:lnTo>
                <a:lnTo>
                  <a:pt x="273" y="102"/>
                </a:lnTo>
                <a:lnTo>
                  <a:pt x="262" y="112"/>
                </a:lnTo>
                <a:lnTo>
                  <a:pt x="250" y="121"/>
                </a:lnTo>
                <a:lnTo>
                  <a:pt x="236" y="130"/>
                </a:lnTo>
                <a:lnTo>
                  <a:pt x="222" y="139"/>
                </a:lnTo>
                <a:lnTo>
                  <a:pt x="206" y="148"/>
                </a:lnTo>
                <a:lnTo>
                  <a:pt x="172" y="166"/>
                </a:lnTo>
                <a:lnTo>
                  <a:pt x="172" y="166"/>
                </a:lnTo>
                <a:lnTo>
                  <a:pt x="136" y="148"/>
                </a:lnTo>
                <a:lnTo>
                  <a:pt x="121" y="139"/>
                </a:lnTo>
                <a:lnTo>
                  <a:pt x="106" y="130"/>
                </a:lnTo>
                <a:lnTo>
                  <a:pt x="92" y="121"/>
                </a:lnTo>
                <a:lnTo>
                  <a:pt x="81" y="112"/>
                </a:lnTo>
                <a:lnTo>
                  <a:pt x="69" y="102"/>
                </a:lnTo>
                <a:lnTo>
                  <a:pt x="60" y="92"/>
                </a:lnTo>
                <a:lnTo>
                  <a:pt x="51" y="83"/>
                </a:lnTo>
                <a:lnTo>
                  <a:pt x="44" y="72"/>
                </a:lnTo>
                <a:lnTo>
                  <a:pt x="37" y="62"/>
                </a:lnTo>
                <a:lnTo>
                  <a:pt x="31" y="52"/>
                </a:lnTo>
                <a:lnTo>
                  <a:pt x="28" y="41"/>
                </a:lnTo>
                <a:lnTo>
                  <a:pt x="24" y="30"/>
                </a:lnTo>
                <a:lnTo>
                  <a:pt x="23" y="19"/>
                </a:lnTo>
                <a:lnTo>
                  <a:pt x="22" y="8"/>
                </a:lnTo>
                <a:lnTo>
                  <a:pt x="22" y="8"/>
                </a:lnTo>
                <a:lnTo>
                  <a:pt x="21" y="4"/>
                </a:lnTo>
                <a:lnTo>
                  <a:pt x="19" y="2"/>
                </a:lnTo>
                <a:lnTo>
                  <a:pt x="16" y="1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8" y="1"/>
                </a:lnTo>
                <a:lnTo>
                  <a:pt x="6" y="2"/>
                </a:lnTo>
                <a:lnTo>
                  <a:pt x="4" y="6"/>
                </a:lnTo>
                <a:lnTo>
                  <a:pt x="3" y="8"/>
                </a:lnTo>
                <a:lnTo>
                  <a:pt x="3" y="8"/>
                </a:lnTo>
                <a:lnTo>
                  <a:pt x="4" y="21"/>
                </a:lnTo>
                <a:lnTo>
                  <a:pt x="6" y="32"/>
                </a:lnTo>
                <a:lnTo>
                  <a:pt x="8" y="44"/>
                </a:lnTo>
                <a:lnTo>
                  <a:pt x="13" y="54"/>
                </a:lnTo>
                <a:lnTo>
                  <a:pt x="17" y="65"/>
                </a:lnTo>
                <a:lnTo>
                  <a:pt x="24" y="76"/>
                </a:lnTo>
                <a:lnTo>
                  <a:pt x="31" y="87"/>
                </a:lnTo>
                <a:lnTo>
                  <a:pt x="41" y="98"/>
                </a:lnTo>
                <a:lnTo>
                  <a:pt x="51" y="108"/>
                </a:lnTo>
                <a:lnTo>
                  <a:pt x="61" y="118"/>
                </a:lnTo>
                <a:lnTo>
                  <a:pt x="74" y="128"/>
                </a:lnTo>
                <a:lnTo>
                  <a:pt x="87" y="138"/>
                </a:lnTo>
                <a:lnTo>
                  <a:pt x="102" y="147"/>
                </a:lnTo>
                <a:lnTo>
                  <a:pt x="117" y="156"/>
                </a:lnTo>
                <a:lnTo>
                  <a:pt x="151" y="175"/>
                </a:lnTo>
                <a:lnTo>
                  <a:pt x="151" y="175"/>
                </a:lnTo>
                <a:lnTo>
                  <a:pt x="133" y="184"/>
                </a:lnTo>
                <a:lnTo>
                  <a:pt x="133" y="184"/>
                </a:lnTo>
                <a:lnTo>
                  <a:pt x="118" y="193"/>
                </a:lnTo>
                <a:lnTo>
                  <a:pt x="103" y="203"/>
                </a:lnTo>
                <a:lnTo>
                  <a:pt x="89" y="212"/>
                </a:lnTo>
                <a:lnTo>
                  <a:pt x="76" y="222"/>
                </a:lnTo>
                <a:lnTo>
                  <a:pt x="65" y="233"/>
                </a:lnTo>
                <a:lnTo>
                  <a:pt x="53" y="243"/>
                </a:lnTo>
                <a:lnTo>
                  <a:pt x="44" y="254"/>
                </a:lnTo>
                <a:lnTo>
                  <a:pt x="35" y="266"/>
                </a:lnTo>
                <a:lnTo>
                  <a:pt x="27" y="279"/>
                </a:lnTo>
                <a:lnTo>
                  <a:pt x="20" y="291"/>
                </a:lnTo>
                <a:lnTo>
                  <a:pt x="14" y="304"/>
                </a:lnTo>
                <a:lnTo>
                  <a:pt x="9" y="317"/>
                </a:lnTo>
                <a:lnTo>
                  <a:pt x="5" y="329"/>
                </a:lnTo>
                <a:lnTo>
                  <a:pt x="3" y="343"/>
                </a:lnTo>
                <a:lnTo>
                  <a:pt x="0" y="357"/>
                </a:lnTo>
                <a:lnTo>
                  <a:pt x="0" y="371"/>
                </a:lnTo>
                <a:lnTo>
                  <a:pt x="0" y="371"/>
                </a:lnTo>
                <a:lnTo>
                  <a:pt x="0" y="385"/>
                </a:lnTo>
                <a:lnTo>
                  <a:pt x="3" y="398"/>
                </a:lnTo>
                <a:lnTo>
                  <a:pt x="5" y="411"/>
                </a:lnTo>
                <a:lnTo>
                  <a:pt x="9" y="425"/>
                </a:lnTo>
                <a:lnTo>
                  <a:pt x="14" y="438"/>
                </a:lnTo>
                <a:lnTo>
                  <a:pt x="20" y="450"/>
                </a:lnTo>
                <a:lnTo>
                  <a:pt x="27" y="463"/>
                </a:lnTo>
                <a:lnTo>
                  <a:pt x="35" y="476"/>
                </a:lnTo>
                <a:lnTo>
                  <a:pt x="44" y="487"/>
                </a:lnTo>
                <a:lnTo>
                  <a:pt x="53" y="499"/>
                </a:lnTo>
                <a:lnTo>
                  <a:pt x="65" y="509"/>
                </a:lnTo>
                <a:lnTo>
                  <a:pt x="76" y="519"/>
                </a:lnTo>
                <a:lnTo>
                  <a:pt x="89" y="530"/>
                </a:lnTo>
                <a:lnTo>
                  <a:pt x="103" y="539"/>
                </a:lnTo>
                <a:lnTo>
                  <a:pt x="118" y="548"/>
                </a:lnTo>
                <a:lnTo>
                  <a:pt x="133" y="557"/>
                </a:lnTo>
                <a:lnTo>
                  <a:pt x="133" y="557"/>
                </a:lnTo>
                <a:lnTo>
                  <a:pt x="151" y="567"/>
                </a:lnTo>
                <a:lnTo>
                  <a:pt x="151" y="567"/>
                </a:lnTo>
                <a:lnTo>
                  <a:pt x="117" y="585"/>
                </a:lnTo>
                <a:lnTo>
                  <a:pt x="102" y="594"/>
                </a:lnTo>
                <a:lnTo>
                  <a:pt x="87" y="604"/>
                </a:lnTo>
                <a:lnTo>
                  <a:pt x="74" y="614"/>
                </a:lnTo>
                <a:lnTo>
                  <a:pt x="61" y="623"/>
                </a:lnTo>
                <a:lnTo>
                  <a:pt x="51" y="634"/>
                </a:lnTo>
                <a:lnTo>
                  <a:pt x="41" y="644"/>
                </a:lnTo>
                <a:lnTo>
                  <a:pt x="31" y="654"/>
                </a:lnTo>
                <a:lnTo>
                  <a:pt x="24" y="666"/>
                </a:lnTo>
                <a:lnTo>
                  <a:pt x="17" y="676"/>
                </a:lnTo>
                <a:lnTo>
                  <a:pt x="13" y="688"/>
                </a:lnTo>
                <a:lnTo>
                  <a:pt x="8" y="698"/>
                </a:lnTo>
                <a:lnTo>
                  <a:pt x="6" y="710"/>
                </a:lnTo>
                <a:lnTo>
                  <a:pt x="4" y="721"/>
                </a:lnTo>
                <a:lnTo>
                  <a:pt x="3" y="734"/>
                </a:lnTo>
                <a:lnTo>
                  <a:pt x="3" y="734"/>
                </a:lnTo>
                <a:lnTo>
                  <a:pt x="4" y="736"/>
                </a:lnTo>
                <a:lnTo>
                  <a:pt x="6" y="740"/>
                </a:lnTo>
                <a:lnTo>
                  <a:pt x="8" y="741"/>
                </a:lnTo>
                <a:lnTo>
                  <a:pt x="13" y="742"/>
                </a:lnTo>
                <a:lnTo>
                  <a:pt x="13" y="742"/>
                </a:lnTo>
                <a:lnTo>
                  <a:pt x="13" y="742"/>
                </a:lnTo>
                <a:lnTo>
                  <a:pt x="13" y="742"/>
                </a:lnTo>
                <a:lnTo>
                  <a:pt x="16" y="741"/>
                </a:lnTo>
                <a:lnTo>
                  <a:pt x="19" y="740"/>
                </a:lnTo>
                <a:lnTo>
                  <a:pt x="21" y="736"/>
                </a:lnTo>
                <a:lnTo>
                  <a:pt x="22" y="734"/>
                </a:lnTo>
                <a:lnTo>
                  <a:pt x="22" y="734"/>
                </a:lnTo>
                <a:lnTo>
                  <a:pt x="23" y="722"/>
                </a:lnTo>
                <a:lnTo>
                  <a:pt x="24" y="712"/>
                </a:lnTo>
                <a:lnTo>
                  <a:pt x="28" y="700"/>
                </a:lnTo>
                <a:lnTo>
                  <a:pt x="31" y="690"/>
                </a:lnTo>
                <a:lnTo>
                  <a:pt x="37" y="680"/>
                </a:lnTo>
                <a:lnTo>
                  <a:pt x="44" y="669"/>
                </a:lnTo>
                <a:lnTo>
                  <a:pt x="51" y="659"/>
                </a:lnTo>
                <a:lnTo>
                  <a:pt x="60" y="650"/>
                </a:lnTo>
                <a:lnTo>
                  <a:pt x="69" y="639"/>
                </a:lnTo>
                <a:lnTo>
                  <a:pt x="81" y="630"/>
                </a:lnTo>
                <a:lnTo>
                  <a:pt x="92" y="621"/>
                </a:lnTo>
                <a:lnTo>
                  <a:pt x="106" y="612"/>
                </a:lnTo>
                <a:lnTo>
                  <a:pt x="121" y="602"/>
                </a:lnTo>
                <a:lnTo>
                  <a:pt x="136" y="593"/>
                </a:lnTo>
                <a:lnTo>
                  <a:pt x="172" y="576"/>
                </a:lnTo>
                <a:lnTo>
                  <a:pt x="172" y="576"/>
                </a:lnTo>
                <a:lnTo>
                  <a:pt x="206" y="593"/>
                </a:lnTo>
                <a:lnTo>
                  <a:pt x="222" y="602"/>
                </a:lnTo>
                <a:lnTo>
                  <a:pt x="236" y="612"/>
                </a:lnTo>
                <a:lnTo>
                  <a:pt x="250" y="621"/>
                </a:lnTo>
                <a:lnTo>
                  <a:pt x="262" y="630"/>
                </a:lnTo>
                <a:lnTo>
                  <a:pt x="273" y="639"/>
                </a:lnTo>
                <a:lnTo>
                  <a:pt x="284" y="650"/>
                </a:lnTo>
                <a:lnTo>
                  <a:pt x="292" y="659"/>
                </a:lnTo>
                <a:lnTo>
                  <a:pt x="300" y="669"/>
                </a:lnTo>
                <a:lnTo>
                  <a:pt x="305" y="680"/>
                </a:lnTo>
                <a:lnTo>
                  <a:pt x="311" y="690"/>
                </a:lnTo>
                <a:lnTo>
                  <a:pt x="315" y="700"/>
                </a:lnTo>
                <a:lnTo>
                  <a:pt x="318" y="712"/>
                </a:lnTo>
                <a:lnTo>
                  <a:pt x="320" y="722"/>
                </a:lnTo>
                <a:lnTo>
                  <a:pt x="320" y="734"/>
                </a:lnTo>
                <a:lnTo>
                  <a:pt x="320" y="734"/>
                </a:lnTo>
                <a:lnTo>
                  <a:pt x="322" y="736"/>
                </a:lnTo>
                <a:lnTo>
                  <a:pt x="324" y="740"/>
                </a:lnTo>
                <a:lnTo>
                  <a:pt x="326" y="741"/>
                </a:lnTo>
                <a:lnTo>
                  <a:pt x="331" y="742"/>
                </a:lnTo>
                <a:lnTo>
                  <a:pt x="331" y="742"/>
                </a:lnTo>
                <a:lnTo>
                  <a:pt x="331" y="742"/>
                </a:lnTo>
                <a:lnTo>
                  <a:pt x="331" y="742"/>
                </a:lnTo>
                <a:lnTo>
                  <a:pt x="334" y="741"/>
                </a:lnTo>
                <a:lnTo>
                  <a:pt x="338" y="740"/>
                </a:lnTo>
                <a:lnTo>
                  <a:pt x="339" y="736"/>
                </a:lnTo>
                <a:lnTo>
                  <a:pt x="340" y="734"/>
                </a:lnTo>
                <a:lnTo>
                  <a:pt x="340" y="734"/>
                </a:lnTo>
                <a:lnTo>
                  <a:pt x="339" y="721"/>
                </a:lnTo>
                <a:lnTo>
                  <a:pt x="338" y="710"/>
                </a:lnTo>
                <a:lnTo>
                  <a:pt x="334" y="698"/>
                </a:lnTo>
                <a:lnTo>
                  <a:pt x="330" y="688"/>
                </a:lnTo>
                <a:lnTo>
                  <a:pt x="325" y="676"/>
                </a:lnTo>
                <a:lnTo>
                  <a:pt x="318" y="666"/>
                </a:lnTo>
                <a:lnTo>
                  <a:pt x="311" y="654"/>
                </a:lnTo>
                <a:lnTo>
                  <a:pt x="302" y="644"/>
                </a:lnTo>
                <a:lnTo>
                  <a:pt x="293" y="634"/>
                </a:lnTo>
                <a:lnTo>
                  <a:pt x="281" y="623"/>
                </a:lnTo>
                <a:lnTo>
                  <a:pt x="270" y="614"/>
                </a:lnTo>
                <a:lnTo>
                  <a:pt x="256" y="604"/>
                </a:lnTo>
                <a:lnTo>
                  <a:pt x="242" y="594"/>
                </a:lnTo>
                <a:lnTo>
                  <a:pt x="226" y="585"/>
                </a:lnTo>
                <a:lnTo>
                  <a:pt x="191" y="567"/>
                </a:lnTo>
                <a:lnTo>
                  <a:pt x="191" y="567"/>
                </a:lnTo>
                <a:close/>
                <a:moveTo>
                  <a:pt x="165" y="554"/>
                </a:moveTo>
                <a:lnTo>
                  <a:pt x="165" y="554"/>
                </a:lnTo>
                <a:lnTo>
                  <a:pt x="143" y="544"/>
                </a:lnTo>
                <a:lnTo>
                  <a:pt x="143" y="544"/>
                </a:lnTo>
                <a:lnTo>
                  <a:pt x="128" y="536"/>
                </a:lnTo>
                <a:lnTo>
                  <a:pt x="115" y="528"/>
                </a:lnTo>
                <a:lnTo>
                  <a:pt x="103" y="518"/>
                </a:lnTo>
                <a:lnTo>
                  <a:pt x="90" y="509"/>
                </a:lnTo>
                <a:lnTo>
                  <a:pt x="80" y="499"/>
                </a:lnTo>
                <a:lnTo>
                  <a:pt x="69" y="488"/>
                </a:lnTo>
                <a:lnTo>
                  <a:pt x="60" y="478"/>
                </a:lnTo>
                <a:lnTo>
                  <a:pt x="52" y="468"/>
                </a:lnTo>
                <a:lnTo>
                  <a:pt x="44" y="456"/>
                </a:lnTo>
                <a:lnTo>
                  <a:pt x="37" y="445"/>
                </a:lnTo>
                <a:lnTo>
                  <a:pt x="32" y="433"/>
                </a:lnTo>
                <a:lnTo>
                  <a:pt x="28" y="420"/>
                </a:lnTo>
                <a:lnTo>
                  <a:pt x="24" y="409"/>
                </a:lnTo>
                <a:lnTo>
                  <a:pt x="21" y="396"/>
                </a:lnTo>
                <a:lnTo>
                  <a:pt x="20" y="383"/>
                </a:lnTo>
                <a:lnTo>
                  <a:pt x="19" y="371"/>
                </a:lnTo>
                <a:lnTo>
                  <a:pt x="19" y="371"/>
                </a:lnTo>
                <a:lnTo>
                  <a:pt x="20" y="358"/>
                </a:lnTo>
                <a:lnTo>
                  <a:pt x="21" y="345"/>
                </a:lnTo>
                <a:lnTo>
                  <a:pt x="24" y="333"/>
                </a:lnTo>
                <a:lnTo>
                  <a:pt x="28" y="321"/>
                </a:lnTo>
                <a:lnTo>
                  <a:pt x="32" y="309"/>
                </a:lnTo>
                <a:lnTo>
                  <a:pt x="37" y="297"/>
                </a:lnTo>
                <a:lnTo>
                  <a:pt x="44" y="286"/>
                </a:lnTo>
                <a:lnTo>
                  <a:pt x="52" y="274"/>
                </a:lnTo>
                <a:lnTo>
                  <a:pt x="60" y="264"/>
                </a:lnTo>
                <a:lnTo>
                  <a:pt x="69" y="253"/>
                </a:lnTo>
                <a:lnTo>
                  <a:pt x="80" y="243"/>
                </a:lnTo>
                <a:lnTo>
                  <a:pt x="90" y="233"/>
                </a:lnTo>
                <a:lnTo>
                  <a:pt x="103" y="223"/>
                </a:lnTo>
                <a:lnTo>
                  <a:pt x="115" y="214"/>
                </a:lnTo>
                <a:lnTo>
                  <a:pt x="128" y="206"/>
                </a:lnTo>
                <a:lnTo>
                  <a:pt x="143" y="198"/>
                </a:lnTo>
                <a:lnTo>
                  <a:pt x="143" y="198"/>
                </a:lnTo>
                <a:lnTo>
                  <a:pt x="165" y="188"/>
                </a:lnTo>
                <a:lnTo>
                  <a:pt x="165" y="188"/>
                </a:lnTo>
                <a:lnTo>
                  <a:pt x="172" y="184"/>
                </a:lnTo>
                <a:lnTo>
                  <a:pt x="172" y="184"/>
                </a:lnTo>
                <a:lnTo>
                  <a:pt x="178" y="188"/>
                </a:lnTo>
                <a:lnTo>
                  <a:pt x="178" y="188"/>
                </a:lnTo>
                <a:lnTo>
                  <a:pt x="199" y="198"/>
                </a:lnTo>
                <a:lnTo>
                  <a:pt x="199" y="198"/>
                </a:lnTo>
                <a:lnTo>
                  <a:pt x="214" y="206"/>
                </a:lnTo>
                <a:lnTo>
                  <a:pt x="228" y="214"/>
                </a:lnTo>
                <a:lnTo>
                  <a:pt x="241" y="223"/>
                </a:lnTo>
                <a:lnTo>
                  <a:pt x="252" y="233"/>
                </a:lnTo>
                <a:lnTo>
                  <a:pt x="264" y="243"/>
                </a:lnTo>
                <a:lnTo>
                  <a:pt x="273" y="253"/>
                </a:lnTo>
                <a:lnTo>
                  <a:pt x="282" y="264"/>
                </a:lnTo>
                <a:lnTo>
                  <a:pt x="292" y="274"/>
                </a:lnTo>
                <a:lnTo>
                  <a:pt x="298" y="286"/>
                </a:lnTo>
                <a:lnTo>
                  <a:pt x="305" y="297"/>
                </a:lnTo>
                <a:lnTo>
                  <a:pt x="311" y="309"/>
                </a:lnTo>
                <a:lnTo>
                  <a:pt x="316" y="321"/>
                </a:lnTo>
                <a:lnTo>
                  <a:pt x="319" y="333"/>
                </a:lnTo>
                <a:lnTo>
                  <a:pt x="322" y="345"/>
                </a:lnTo>
                <a:lnTo>
                  <a:pt x="323" y="358"/>
                </a:lnTo>
                <a:lnTo>
                  <a:pt x="324" y="371"/>
                </a:lnTo>
                <a:lnTo>
                  <a:pt x="324" y="371"/>
                </a:lnTo>
                <a:lnTo>
                  <a:pt x="323" y="383"/>
                </a:lnTo>
                <a:lnTo>
                  <a:pt x="322" y="396"/>
                </a:lnTo>
                <a:lnTo>
                  <a:pt x="319" y="409"/>
                </a:lnTo>
                <a:lnTo>
                  <a:pt x="316" y="420"/>
                </a:lnTo>
                <a:lnTo>
                  <a:pt x="311" y="433"/>
                </a:lnTo>
                <a:lnTo>
                  <a:pt x="305" y="445"/>
                </a:lnTo>
                <a:lnTo>
                  <a:pt x="298" y="456"/>
                </a:lnTo>
                <a:lnTo>
                  <a:pt x="292" y="468"/>
                </a:lnTo>
                <a:lnTo>
                  <a:pt x="282" y="478"/>
                </a:lnTo>
                <a:lnTo>
                  <a:pt x="273" y="488"/>
                </a:lnTo>
                <a:lnTo>
                  <a:pt x="264" y="499"/>
                </a:lnTo>
                <a:lnTo>
                  <a:pt x="252" y="509"/>
                </a:lnTo>
                <a:lnTo>
                  <a:pt x="241" y="518"/>
                </a:lnTo>
                <a:lnTo>
                  <a:pt x="228" y="528"/>
                </a:lnTo>
                <a:lnTo>
                  <a:pt x="214" y="536"/>
                </a:lnTo>
                <a:lnTo>
                  <a:pt x="199" y="544"/>
                </a:lnTo>
                <a:lnTo>
                  <a:pt x="199" y="544"/>
                </a:lnTo>
                <a:lnTo>
                  <a:pt x="178" y="554"/>
                </a:lnTo>
                <a:lnTo>
                  <a:pt x="178" y="554"/>
                </a:lnTo>
                <a:lnTo>
                  <a:pt x="172" y="557"/>
                </a:lnTo>
                <a:lnTo>
                  <a:pt x="172" y="557"/>
                </a:lnTo>
                <a:lnTo>
                  <a:pt x="165" y="554"/>
                </a:lnTo>
                <a:lnTo>
                  <a:pt x="165" y="5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E476321-9BE8-4F91-8E88-31473734E58F}"/>
              </a:ext>
            </a:extLst>
          </p:cNvPr>
          <p:cNvSpPr>
            <a:spLocks/>
          </p:cNvSpPr>
          <p:nvPr userDrawn="1"/>
        </p:nvSpPr>
        <p:spPr bwMode="auto">
          <a:xfrm>
            <a:off x="5734051" y="3468688"/>
            <a:ext cx="90488" cy="12700"/>
          </a:xfrm>
          <a:custGeom>
            <a:avLst/>
            <a:gdLst>
              <a:gd name="T0" fmla="*/ 101 w 114"/>
              <a:gd name="T1" fmla="*/ 16 h 16"/>
              <a:gd name="T2" fmla="*/ 103 w 114"/>
              <a:gd name="T3" fmla="*/ 16 h 16"/>
              <a:gd name="T4" fmla="*/ 103 w 114"/>
              <a:gd name="T5" fmla="*/ 16 h 16"/>
              <a:gd name="T6" fmla="*/ 108 w 114"/>
              <a:gd name="T7" fmla="*/ 15 h 16"/>
              <a:gd name="T8" fmla="*/ 110 w 114"/>
              <a:gd name="T9" fmla="*/ 14 h 16"/>
              <a:gd name="T10" fmla="*/ 113 w 114"/>
              <a:gd name="T11" fmla="*/ 11 h 16"/>
              <a:gd name="T12" fmla="*/ 114 w 114"/>
              <a:gd name="T13" fmla="*/ 8 h 16"/>
              <a:gd name="T14" fmla="*/ 114 w 114"/>
              <a:gd name="T15" fmla="*/ 8 h 16"/>
              <a:gd name="T16" fmla="*/ 113 w 114"/>
              <a:gd name="T17" fmla="*/ 5 h 16"/>
              <a:gd name="T18" fmla="*/ 110 w 114"/>
              <a:gd name="T19" fmla="*/ 3 h 16"/>
              <a:gd name="T20" fmla="*/ 108 w 114"/>
              <a:gd name="T21" fmla="*/ 0 h 16"/>
              <a:gd name="T22" fmla="*/ 103 w 114"/>
              <a:gd name="T23" fmla="*/ 0 h 16"/>
              <a:gd name="T24" fmla="*/ 101 w 114"/>
              <a:gd name="T25" fmla="*/ 0 h 16"/>
              <a:gd name="T26" fmla="*/ 58 w 114"/>
              <a:gd name="T27" fmla="*/ 0 h 16"/>
              <a:gd name="T28" fmla="*/ 9 w 114"/>
              <a:gd name="T29" fmla="*/ 0 h 16"/>
              <a:gd name="T30" fmla="*/ 9 w 114"/>
              <a:gd name="T31" fmla="*/ 0 h 16"/>
              <a:gd name="T32" fmla="*/ 5 w 114"/>
              <a:gd name="T33" fmla="*/ 0 h 16"/>
              <a:gd name="T34" fmla="*/ 2 w 114"/>
              <a:gd name="T35" fmla="*/ 3 h 16"/>
              <a:gd name="T36" fmla="*/ 1 w 114"/>
              <a:gd name="T37" fmla="*/ 5 h 16"/>
              <a:gd name="T38" fmla="*/ 0 w 114"/>
              <a:gd name="T39" fmla="*/ 8 h 16"/>
              <a:gd name="T40" fmla="*/ 0 w 114"/>
              <a:gd name="T41" fmla="*/ 8 h 16"/>
              <a:gd name="T42" fmla="*/ 1 w 114"/>
              <a:gd name="T43" fmla="*/ 11 h 16"/>
              <a:gd name="T44" fmla="*/ 2 w 114"/>
              <a:gd name="T45" fmla="*/ 14 h 16"/>
              <a:gd name="T46" fmla="*/ 5 w 114"/>
              <a:gd name="T47" fmla="*/ 15 h 16"/>
              <a:gd name="T48" fmla="*/ 9 w 114"/>
              <a:gd name="T49" fmla="*/ 16 h 16"/>
              <a:gd name="T50" fmla="*/ 101 w 114"/>
              <a:gd name="T51" fmla="*/ 16 h 16"/>
              <a:gd name="T52" fmla="*/ 101 w 114"/>
              <a:gd name="T53" fmla="*/ 16 h 16"/>
              <a:gd name="T54" fmla="*/ 101 w 114"/>
              <a:gd name="T55" fmla="*/ 16 h 16"/>
              <a:gd name="T56" fmla="*/ 101 w 114"/>
              <a:gd name="T5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4" h="16">
                <a:moveTo>
                  <a:pt x="101" y="16"/>
                </a:moveTo>
                <a:lnTo>
                  <a:pt x="103" y="16"/>
                </a:lnTo>
                <a:lnTo>
                  <a:pt x="103" y="16"/>
                </a:lnTo>
                <a:lnTo>
                  <a:pt x="108" y="15"/>
                </a:lnTo>
                <a:lnTo>
                  <a:pt x="110" y="14"/>
                </a:lnTo>
                <a:lnTo>
                  <a:pt x="113" y="11"/>
                </a:lnTo>
                <a:lnTo>
                  <a:pt x="114" y="8"/>
                </a:lnTo>
                <a:lnTo>
                  <a:pt x="114" y="8"/>
                </a:lnTo>
                <a:lnTo>
                  <a:pt x="113" y="5"/>
                </a:lnTo>
                <a:lnTo>
                  <a:pt x="110" y="3"/>
                </a:lnTo>
                <a:lnTo>
                  <a:pt x="108" y="0"/>
                </a:lnTo>
                <a:lnTo>
                  <a:pt x="103" y="0"/>
                </a:lnTo>
                <a:lnTo>
                  <a:pt x="101" y="0"/>
                </a:lnTo>
                <a:lnTo>
                  <a:pt x="58" y="0"/>
                </a:ln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2" y="3"/>
                </a:lnTo>
                <a:lnTo>
                  <a:pt x="1" y="5"/>
                </a:lnTo>
                <a:lnTo>
                  <a:pt x="0" y="8"/>
                </a:lnTo>
                <a:lnTo>
                  <a:pt x="0" y="8"/>
                </a:lnTo>
                <a:lnTo>
                  <a:pt x="1" y="11"/>
                </a:lnTo>
                <a:lnTo>
                  <a:pt x="2" y="14"/>
                </a:lnTo>
                <a:lnTo>
                  <a:pt x="5" y="15"/>
                </a:lnTo>
                <a:lnTo>
                  <a:pt x="9" y="16"/>
                </a:lnTo>
                <a:lnTo>
                  <a:pt x="101" y="16"/>
                </a:lnTo>
                <a:lnTo>
                  <a:pt x="101" y="16"/>
                </a:lnTo>
                <a:lnTo>
                  <a:pt x="101" y="16"/>
                </a:lnTo>
                <a:lnTo>
                  <a:pt x="101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8568FD4-4023-4BD5-9387-4DB903783993}"/>
              </a:ext>
            </a:extLst>
          </p:cNvPr>
          <p:cNvSpPr>
            <a:spLocks/>
          </p:cNvSpPr>
          <p:nvPr userDrawn="1"/>
        </p:nvSpPr>
        <p:spPr bwMode="auto">
          <a:xfrm>
            <a:off x="5675313" y="3394075"/>
            <a:ext cx="206375" cy="12700"/>
          </a:xfrm>
          <a:custGeom>
            <a:avLst/>
            <a:gdLst>
              <a:gd name="T0" fmla="*/ 249 w 260"/>
              <a:gd name="T1" fmla="*/ 15 h 15"/>
              <a:gd name="T2" fmla="*/ 251 w 260"/>
              <a:gd name="T3" fmla="*/ 15 h 15"/>
              <a:gd name="T4" fmla="*/ 251 w 260"/>
              <a:gd name="T5" fmla="*/ 15 h 15"/>
              <a:gd name="T6" fmla="*/ 254 w 260"/>
              <a:gd name="T7" fmla="*/ 15 h 15"/>
              <a:gd name="T8" fmla="*/ 258 w 260"/>
              <a:gd name="T9" fmla="*/ 13 h 15"/>
              <a:gd name="T10" fmla="*/ 260 w 260"/>
              <a:gd name="T11" fmla="*/ 10 h 15"/>
              <a:gd name="T12" fmla="*/ 260 w 260"/>
              <a:gd name="T13" fmla="*/ 8 h 15"/>
              <a:gd name="T14" fmla="*/ 260 w 260"/>
              <a:gd name="T15" fmla="*/ 8 h 15"/>
              <a:gd name="T16" fmla="*/ 260 w 260"/>
              <a:gd name="T17" fmla="*/ 5 h 15"/>
              <a:gd name="T18" fmla="*/ 258 w 260"/>
              <a:gd name="T19" fmla="*/ 2 h 15"/>
              <a:gd name="T20" fmla="*/ 254 w 260"/>
              <a:gd name="T21" fmla="*/ 0 h 15"/>
              <a:gd name="T22" fmla="*/ 251 w 260"/>
              <a:gd name="T23" fmla="*/ 0 h 15"/>
              <a:gd name="T24" fmla="*/ 248 w 260"/>
              <a:gd name="T25" fmla="*/ 0 h 15"/>
              <a:gd name="T26" fmla="*/ 132 w 260"/>
              <a:gd name="T27" fmla="*/ 0 h 15"/>
              <a:gd name="T28" fmla="*/ 9 w 260"/>
              <a:gd name="T29" fmla="*/ 0 h 15"/>
              <a:gd name="T30" fmla="*/ 9 w 260"/>
              <a:gd name="T31" fmla="*/ 0 h 15"/>
              <a:gd name="T32" fmla="*/ 6 w 260"/>
              <a:gd name="T33" fmla="*/ 0 h 15"/>
              <a:gd name="T34" fmla="*/ 3 w 260"/>
              <a:gd name="T35" fmla="*/ 2 h 15"/>
              <a:gd name="T36" fmla="*/ 1 w 260"/>
              <a:gd name="T37" fmla="*/ 5 h 15"/>
              <a:gd name="T38" fmla="*/ 0 w 260"/>
              <a:gd name="T39" fmla="*/ 8 h 15"/>
              <a:gd name="T40" fmla="*/ 0 w 260"/>
              <a:gd name="T41" fmla="*/ 8 h 15"/>
              <a:gd name="T42" fmla="*/ 1 w 260"/>
              <a:gd name="T43" fmla="*/ 10 h 15"/>
              <a:gd name="T44" fmla="*/ 3 w 260"/>
              <a:gd name="T45" fmla="*/ 13 h 15"/>
              <a:gd name="T46" fmla="*/ 6 w 260"/>
              <a:gd name="T47" fmla="*/ 15 h 15"/>
              <a:gd name="T48" fmla="*/ 9 w 260"/>
              <a:gd name="T49" fmla="*/ 15 h 15"/>
              <a:gd name="T50" fmla="*/ 248 w 260"/>
              <a:gd name="T51" fmla="*/ 15 h 15"/>
              <a:gd name="T52" fmla="*/ 248 w 260"/>
              <a:gd name="T53" fmla="*/ 15 h 15"/>
              <a:gd name="T54" fmla="*/ 249 w 260"/>
              <a:gd name="T55" fmla="*/ 15 h 15"/>
              <a:gd name="T56" fmla="*/ 249 w 260"/>
              <a:gd name="T5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0" h="15">
                <a:moveTo>
                  <a:pt x="249" y="15"/>
                </a:moveTo>
                <a:lnTo>
                  <a:pt x="251" y="15"/>
                </a:lnTo>
                <a:lnTo>
                  <a:pt x="251" y="15"/>
                </a:lnTo>
                <a:lnTo>
                  <a:pt x="254" y="15"/>
                </a:lnTo>
                <a:lnTo>
                  <a:pt x="258" y="13"/>
                </a:lnTo>
                <a:lnTo>
                  <a:pt x="260" y="10"/>
                </a:lnTo>
                <a:lnTo>
                  <a:pt x="260" y="8"/>
                </a:lnTo>
                <a:lnTo>
                  <a:pt x="260" y="8"/>
                </a:lnTo>
                <a:lnTo>
                  <a:pt x="260" y="5"/>
                </a:lnTo>
                <a:lnTo>
                  <a:pt x="258" y="2"/>
                </a:lnTo>
                <a:lnTo>
                  <a:pt x="254" y="0"/>
                </a:lnTo>
                <a:lnTo>
                  <a:pt x="251" y="0"/>
                </a:lnTo>
                <a:lnTo>
                  <a:pt x="248" y="0"/>
                </a:lnTo>
                <a:lnTo>
                  <a:pt x="132" y="0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3" y="2"/>
                </a:lnTo>
                <a:lnTo>
                  <a:pt x="1" y="5"/>
                </a:lnTo>
                <a:lnTo>
                  <a:pt x="0" y="8"/>
                </a:lnTo>
                <a:lnTo>
                  <a:pt x="0" y="8"/>
                </a:lnTo>
                <a:lnTo>
                  <a:pt x="1" y="10"/>
                </a:lnTo>
                <a:lnTo>
                  <a:pt x="3" y="13"/>
                </a:lnTo>
                <a:lnTo>
                  <a:pt x="6" y="15"/>
                </a:lnTo>
                <a:lnTo>
                  <a:pt x="9" y="15"/>
                </a:lnTo>
                <a:lnTo>
                  <a:pt x="248" y="15"/>
                </a:lnTo>
                <a:lnTo>
                  <a:pt x="248" y="15"/>
                </a:lnTo>
                <a:lnTo>
                  <a:pt x="249" y="15"/>
                </a:lnTo>
                <a:lnTo>
                  <a:pt x="249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F2E6DAD-9922-44EB-B881-9498CB86220F}"/>
              </a:ext>
            </a:extLst>
          </p:cNvPr>
          <p:cNvSpPr>
            <a:spLocks/>
          </p:cNvSpPr>
          <p:nvPr userDrawn="1"/>
        </p:nvSpPr>
        <p:spPr bwMode="auto">
          <a:xfrm>
            <a:off x="5675313" y="3084513"/>
            <a:ext cx="206375" cy="12700"/>
          </a:xfrm>
          <a:custGeom>
            <a:avLst/>
            <a:gdLst>
              <a:gd name="T0" fmla="*/ 9 w 260"/>
              <a:gd name="T1" fmla="*/ 16 h 16"/>
              <a:gd name="T2" fmla="*/ 248 w 260"/>
              <a:gd name="T3" fmla="*/ 16 h 16"/>
              <a:gd name="T4" fmla="*/ 248 w 260"/>
              <a:gd name="T5" fmla="*/ 16 h 16"/>
              <a:gd name="T6" fmla="*/ 249 w 260"/>
              <a:gd name="T7" fmla="*/ 16 h 16"/>
              <a:gd name="T8" fmla="*/ 251 w 260"/>
              <a:gd name="T9" fmla="*/ 16 h 16"/>
              <a:gd name="T10" fmla="*/ 251 w 260"/>
              <a:gd name="T11" fmla="*/ 16 h 16"/>
              <a:gd name="T12" fmla="*/ 254 w 260"/>
              <a:gd name="T13" fmla="*/ 15 h 16"/>
              <a:gd name="T14" fmla="*/ 258 w 260"/>
              <a:gd name="T15" fmla="*/ 14 h 16"/>
              <a:gd name="T16" fmla="*/ 260 w 260"/>
              <a:gd name="T17" fmla="*/ 11 h 16"/>
              <a:gd name="T18" fmla="*/ 260 w 260"/>
              <a:gd name="T19" fmla="*/ 8 h 16"/>
              <a:gd name="T20" fmla="*/ 260 w 260"/>
              <a:gd name="T21" fmla="*/ 8 h 16"/>
              <a:gd name="T22" fmla="*/ 260 w 260"/>
              <a:gd name="T23" fmla="*/ 5 h 16"/>
              <a:gd name="T24" fmla="*/ 258 w 260"/>
              <a:gd name="T25" fmla="*/ 3 h 16"/>
              <a:gd name="T26" fmla="*/ 254 w 260"/>
              <a:gd name="T27" fmla="*/ 0 h 16"/>
              <a:gd name="T28" fmla="*/ 251 w 260"/>
              <a:gd name="T29" fmla="*/ 0 h 16"/>
              <a:gd name="T30" fmla="*/ 132 w 260"/>
              <a:gd name="T31" fmla="*/ 0 h 16"/>
              <a:gd name="T32" fmla="*/ 132 w 260"/>
              <a:gd name="T33" fmla="*/ 0 h 16"/>
              <a:gd name="T34" fmla="*/ 9 w 260"/>
              <a:gd name="T35" fmla="*/ 0 h 16"/>
              <a:gd name="T36" fmla="*/ 9 w 260"/>
              <a:gd name="T37" fmla="*/ 0 h 16"/>
              <a:gd name="T38" fmla="*/ 6 w 260"/>
              <a:gd name="T39" fmla="*/ 0 h 16"/>
              <a:gd name="T40" fmla="*/ 3 w 260"/>
              <a:gd name="T41" fmla="*/ 3 h 16"/>
              <a:gd name="T42" fmla="*/ 1 w 260"/>
              <a:gd name="T43" fmla="*/ 5 h 16"/>
              <a:gd name="T44" fmla="*/ 0 w 260"/>
              <a:gd name="T45" fmla="*/ 8 h 16"/>
              <a:gd name="T46" fmla="*/ 0 w 260"/>
              <a:gd name="T47" fmla="*/ 8 h 16"/>
              <a:gd name="T48" fmla="*/ 1 w 260"/>
              <a:gd name="T49" fmla="*/ 11 h 16"/>
              <a:gd name="T50" fmla="*/ 3 w 260"/>
              <a:gd name="T51" fmla="*/ 14 h 16"/>
              <a:gd name="T52" fmla="*/ 6 w 260"/>
              <a:gd name="T53" fmla="*/ 15 h 16"/>
              <a:gd name="T54" fmla="*/ 9 w 260"/>
              <a:gd name="T55" fmla="*/ 16 h 16"/>
              <a:gd name="T56" fmla="*/ 9 w 260"/>
              <a:gd name="T5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0" h="16">
                <a:moveTo>
                  <a:pt x="9" y="16"/>
                </a:moveTo>
                <a:lnTo>
                  <a:pt x="248" y="16"/>
                </a:lnTo>
                <a:lnTo>
                  <a:pt x="248" y="16"/>
                </a:lnTo>
                <a:lnTo>
                  <a:pt x="249" y="16"/>
                </a:lnTo>
                <a:lnTo>
                  <a:pt x="251" y="16"/>
                </a:lnTo>
                <a:lnTo>
                  <a:pt x="251" y="16"/>
                </a:lnTo>
                <a:lnTo>
                  <a:pt x="254" y="15"/>
                </a:lnTo>
                <a:lnTo>
                  <a:pt x="258" y="14"/>
                </a:lnTo>
                <a:lnTo>
                  <a:pt x="260" y="11"/>
                </a:lnTo>
                <a:lnTo>
                  <a:pt x="260" y="8"/>
                </a:lnTo>
                <a:lnTo>
                  <a:pt x="260" y="8"/>
                </a:lnTo>
                <a:lnTo>
                  <a:pt x="260" y="5"/>
                </a:lnTo>
                <a:lnTo>
                  <a:pt x="258" y="3"/>
                </a:lnTo>
                <a:lnTo>
                  <a:pt x="254" y="0"/>
                </a:lnTo>
                <a:lnTo>
                  <a:pt x="251" y="0"/>
                </a:lnTo>
                <a:lnTo>
                  <a:pt x="132" y="0"/>
                </a:lnTo>
                <a:lnTo>
                  <a:pt x="132" y="0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3" y="3"/>
                </a:lnTo>
                <a:lnTo>
                  <a:pt x="1" y="5"/>
                </a:lnTo>
                <a:lnTo>
                  <a:pt x="0" y="8"/>
                </a:lnTo>
                <a:lnTo>
                  <a:pt x="0" y="8"/>
                </a:lnTo>
                <a:lnTo>
                  <a:pt x="1" y="11"/>
                </a:lnTo>
                <a:lnTo>
                  <a:pt x="3" y="14"/>
                </a:lnTo>
                <a:lnTo>
                  <a:pt x="6" y="15"/>
                </a:lnTo>
                <a:lnTo>
                  <a:pt x="9" y="16"/>
                </a:lnTo>
                <a:lnTo>
                  <a:pt x="9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09A8F81-F180-4726-B255-F0E23C285B8B}"/>
              </a:ext>
            </a:extLst>
          </p:cNvPr>
          <p:cNvSpPr>
            <a:spLocks/>
          </p:cNvSpPr>
          <p:nvPr userDrawn="1"/>
        </p:nvSpPr>
        <p:spPr bwMode="auto">
          <a:xfrm>
            <a:off x="5734051" y="3246438"/>
            <a:ext cx="90488" cy="12700"/>
          </a:xfrm>
          <a:custGeom>
            <a:avLst/>
            <a:gdLst>
              <a:gd name="T0" fmla="*/ 9 w 114"/>
              <a:gd name="T1" fmla="*/ 16 h 16"/>
              <a:gd name="T2" fmla="*/ 58 w 114"/>
              <a:gd name="T3" fmla="*/ 16 h 16"/>
              <a:gd name="T4" fmla="*/ 101 w 114"/>
              <a:gd name="T5" fmla="*/ 16 h 16"/>
              <a:gd name="T6" fmla="*/ 103 w 114"/>
              <a:gd name="T7" fmla="*/ 16 h 16"/>
              <a:gd name="T8" fmla="*/ 103 w 114"/>
              <a:gd name="T9" fmla="*/ 16 h 16"/>
              <a:gd name="T10" fmla="*/ 108 w 114"/>
              <a:gd name="T11" fmla="*/ 16 h 16"/>
              <a:gd name="T12" fmla="*/ 110 w 114"/>
              <a:gd name="T13" fmla="*/ 14 h 16"/>
              <a:gd name="T14" fmla="*/ 113 w 114"/>
              <a:gd name="T15" fmla="*/ 12 h 16"/>
              <a:gd name="T16" fmla="*/ 114 w 114"/>
              <a:gd name="T17" fmla="*/ 8 h 16"/>
              <a:gd name="T18" fmla="*/ 114 w 114"/>
              <a:gd name="T19" fmla="*/ 8 h 16"/>
              <a:gd name="T20" fmla="*/ 113 w 114"/>
              <a:gd name="T21" fmla="*/ 6 h 16"/>
              <a:gd name="T22" fmla="*/ 110 w 114"/>
              <a:gd name="T23" fmla="*/ 2 h 16"/>
              <a:gd name="T24" fmla="*/ 108 w 114"/>
              <a:gd name="T25" fmla="*/ 1 h 16"/>
              <a:gd name="T26" fmla="*/ 103 w 114"/>
              <a:gd name="T27" fmla="*/ 0 h 16"/>
              <a:gd name="T28" fmla="*/ 101 w 114"/>
              <a:gd name="T29" fmla="*/ 0 h 16"/>
              <a:gd name="T30" fmla="*/ 101 w 114"/>
              <a:gd name="T31" fmla="*/ 0 h 16"/>
              <a:gd name="T32" fmla="*/ 101 w 114"/>
              <a:gd name="T33" fmla="*/ 0 h 16"/>
              <a:gd name="T34" fmla="*/ 9 w 114"/>
              <a:gd name="T35" fmla="*/ 0 h 16"/>
              <a:gd name="T36" fmla="*/ 9 w 114"/>
              <a:gd name="T37" fmla="*/ 0 h 16"/>
              <a:gd name="T38" fmla="*/ 5 w 114"/>
              <a:gd name="T39" fmla="*/ 1 h 16"/>
              <a:gd name="T40" fmla="*/ 2 w 114"/>
              <a:gd name="T41" fmla="*/ 2 h 16"/>
              <a:gd name="T42" fmla="*/ 1 w 114"/>
              <a:gd name="T43" fmla="*/ 6 h 16"/>
              <a:gd name="T44" fmla="*/ 0 w 114"/>
              <a:gd name="T45" fmla="*/ 8 h 16"/>
              <a:gd name="T46" fmla="*/ 0 w 114"/>
              <a:gd name="T47" fmla="*/ 8 h 16"/>
              <a:gd name="T48" fmla="*/ 1 w 114"/>
              <a:gd name="T49" fmla="*/ 12 h 16"/>
              <a:gd name="T50" fmla="*/ 2 w 114"/>
              <a:gd name="T51" fmla="*/ 14 h 16"/>
              <a:gd name="T52" fmla="*/ 5 w 114"/>
              <a:gd name="T53" fmla="*/ 16 h 16"/>
              <a:gd name="T54" fmla="*/ 9 w 114"/>
              <a:gd name="T55" fmla="*/ 16 h 16"/>
              <a:gd name="T56" fmla="*/ 9 w 114"/>
              <a:gd name="T5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4" h="16">
                <a:moveTo>
                  <a:pt x="9" y="16"/>
                </a:moveTo>
                <a:lnTo>
                  <a:pt x="58" y="16"/>
                </a:lnTo>
                <a:lnTo>
                  <a:pt x="101" y="16"/>
                </a:lnTo>
                <a:lnTo>
                  <a:pt x="103" y="16"/>
                </a:lnTo>
                <a:lnTo>
                  <a:pt x="103" y="16"/>
                </a:lnTo>
                <a:lnTo>
                  <a:pt x="108" y="16"/>
                </a:lnTo>
                <a:lnTo>
                  <a:pt x="110" y="14"/>
                </a:lnTo>
                <a:lnTo>
                  <a:pt x="113" y="12"/>
                </a:lnTo>
                <a:lnTo>
                  <a:pt x="114" y="8"/>
                </a:lnTo>
                <a:lnTo>
                  <a:pt x="114" y="8"/>
                </a:lnTo>
                <a:lnTo>
                  <a:pt x="113" y="6"/>
                </a:lnTo>
                <a:lnTo>
                  <a:pt x="110" y="2"/>
                </a:lnTo>
                <a:lnTo>
                  <a:pt x="108" y="1"/>
                </a:lnTo>
                <a:lnTo>
                  <a:pt x="103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9" y="0"/>
                </a:lnTo>
                <a:lnTo>
                  <a:pt x="9" y="0"/>
                </a:lnTo>
                <a:lnTo>
                  <a:pt x="5" y="1"/>
                </a:lnTo>
                <a:lnTo>
                  <a:pt x="2" y="2"/>
                </a:lnTo>
                <a:lnTo>
                  <a:pt x="1" y="6"/>
                </a:lnTo>
                <a:lnTo>
                  <a:pt x="0" y="8"/>
                </a:lnTo>
                <a:lnTo>
                  <a:pt x="0" y="8"/>
                </a:lnTo>
                <a:lnTo>
                  <a:pt x="1" y="12"/>
                </a:lnTo>
                <a:lnTo>
                  <a:pt x="2" y="14"/>
                </a:lnTo>
                <a:lnTo>
                  <a:pt x="5" y="16"/>
                </a:lnTo>
                <a:lnTo>
                  <a:pt x="9" y="16"/>
                </a:lnTo>
                <a:lnTo>
                  <a:pt x="9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8706A23-32FF-426A-815F-49640BC377C6}"/>
              </a:ext>
            </a:extLst>
          </p:cNvPr>
          <p:cNvSpPr>
            <a:spLocks/>
          </p:cNvSpPr>
          <p:nvPr userDrawn="1"/>
        </p:nvSpPr>
        <p:spPr bwMode="auto">
          <a:xfrm>
            <a:off x="5694363" y="3282950"/>
            <a:ext cx="169863" cy="12700"/>
          </a:xfrm>
          <a:custGeom>
            <a:avLst/>
            <a:gdLst>
              <a:gd name="T0" fmla="*/ 9 w 215"/>
              <a:gd name="T1" fmla="*/ 17 h 17"/>
              <a:gd name="T2" fmla="*/ 109 w 215"/>
              <a:gd name="T3" fmla="*/ 17 h 17"/>
              <a:gd name="T4" fmla="*/ 109 w 215"/>
              <a:gd name="T5" fmla="*/ 17 h 17"/>
              <a:gd name="T6" fmla="*/ 205 w 215"/>
              <a:gd name="T7" fmla="*/ 17 h 17"/>
              <a:gd name="T8" fmla="*/ 205 w 215"/>
              <a:gd name="T9" fmla="*/ 17 h 17"/>
              <a:gd name="T10" fmla="*/ 210 w 215"/>
              <a:gd name="T11" fmla="*/ 15 h 17"/>
              <a:gd name="T12" fmla="*/ 212 w 215"/>
              <a:gd name="T13" fmla="*/ 14 h 17"/>
              <a:gd name="T14" fmla="*/ 214 w 215"/>
              <a:gd name="T15" fmla="*/ 12 h 17"/>
              <a:gd name="T16" fmla="*/ 215 w 215"/>
              <a:gd name="T17" fmla="*/ 8 h 17"/>
              <a:gd name="T18" fmla="*/ 215 w 215"/>
              <a:gd name="T19" fmla="*/ 8 h 17"/>
              <a:gd name="T20" fmla="*/ 214 w 215"/>
              <a:gd name="T21" fmla="*/ 5 h 17"/>
              <a:gd name="T22" fmla="*/ 212 w 215"/>
              <a:gd name="T23" fmla="*/ 3 h 17"/>
              <a:gd name="T24" fmla="*/ 210 w 215"/>
              <a:gd name="T25" fmla="*/ 2 h 17"/>
              <a:gd name="T26" fmla="*/ 205 w 215"/>
              <a:gd name="T27" fmla="*/ 0 h 17"/>
              <a:gd name="T28" fmla="*/ 109 w 215"/>
              <a:gd name="T29" fmla="*/ 0 h 17"/>
              <a:gd name="T30" fmla="*/ 109 w 215"/>
              <a:gd name="T31" fmla="*/ 0 h 17"/>
              <a:gd name="T32" fmla="*/ 9 w 215"/>
              <a:gd name="T33" fmla="*/ 0 h 17"/>
              <a:gd name="T34" fmla="*/ 9 w 215"/>
              <a:gd name="T35" fmla="*/ 0 h 17"/>
              <a:gd name="T36" fmla="*/ 6 w 215"/>
              <a:gd name="T37" fmla="*/ 2 h 17"/>
              <a:gd name="T38" fmla="*/ 2 w 215"/>
              <a:gd name="T39" fmla="*/ 3 h 17"/>
              <a:gd name="T40" fmla="*/ 1 w 215"/>
              <a:gd name="T41" fmla="*/ 5 h 17"/>
              <a:gd name="T42" fmla="*/ 0 w 215"/>
              <a:gd name="T43" fmla="*/ 8 h 17"/>
              <a:gd name="T44" fmla="*/ 0 w 215"/>
              <a:gd name="T45" fmla="*/ 8 h 17"/>
              <a:gd name="T46" fmla="*/ 1 w 215"/>
              <a:gd name="T47" fmla="*/ 12 h 17"/>
              <a:gd name="T48" fmla="*/ 2 w 215"/>
              <a:gd name="T49" fmla="*/ 14 h 17"/>
              <a:gd name="T50" fmla="*/ 6 w 215"/>
              <a:gd name="T51" fmla="*/ 15 h 17"/>
              <a:gd name="T52" fmla="*/ 9 w 215"/>
              <a:gd name="T53" fmla="*/ 17 h 17"/>
              <a:gd name="T54" fmla="*/ 9 w 215"/>
              <a:gd name="T5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5" h="17">
                <a:moveTo>
                  <a:pt x="9" y="17"/>
                </a:moveTo>
                <a:lnTo>
                  <a:pt x="109" y="17"/>
                </a:lnTo>
                <a:lnTo>
                  <a:pt x="109" y="17"/>
                </a:lnTo>
                <a:lnTo>
                  <a:pt x="205" y="17"/>
                </a:lnTo>
                <a:lnTo>
                  <a:pt x="205" y="17"/>
                </a:lnTo>
                <a:lnTo>
                  <a:pt x="210" y="15"/>
                </a:lnTo>
                <a:lnTo>
                  <a:pt x="212" y="14"/>
                </a:lnTo>
                <a:lnTo>
                  <a:pt x="214" y="12"/>
                </a:lnTo>
                <a:lnTo>
                  <a:pt x="215" y="8"/>
                </a:lnTo>
                <a:lnTo>
                  <a:pt x="215" y="8"/>
                </a:lnTo>
                <a:lnTo>
                  <a:pt x="214" y="5"/>
                </a:lnTo>
                <a:lnTo>
                  <a:pt x="212" y="3"/>
                </a:lnTo>
                <a:lnTo>
                  <a:pt x="210" y="2"/>
                </a:lnTo>
                <a:lnTo>
                  <a:pt x="205" y="0"/>
                </a:lnTo>
                <a:lnTo>
                  <a:pt x="109" y="0"/>
                </a:lnTo>
                <a:lnTo>
                  <a:pt x="109" y="0"/>
                </a:lnTo>
                <a:lnTo>
                  <a:pt x="9" y="0"/>
                </a:lnTo>
                <a:lnTo>
                  <a:pt x="9" y="0"/>
                </a:lnTo>
                <a:lnTo>
                  <a:pt x="6" y="2"/>
                </a:lnTo>
                <a:lnTo>
                  <a:pt x="2" y="3"/>
                </a:lnTo>
                <a:lnTo>
                  <a:pt x="1" y="5"/>
                </a:lnTo>
                <a:lnTo>
                  <a:pt x="0" y="8"/>
                </a:lnTo>
                <a:lnTo>
                  <a:pt x="0" y="8"/>
                </a:lnTo>
                <a:lnTo>
                  <a:pt x="1" y="12"/>
                </a:lnTo>
                <a:lnTo>
                  <a:pt x="2" y="14"/>
                </a:lnTo>
                <a:lnTo>
                  <a:pt x="6" y="15"/>
                </a:lnTo>
                <a:lnTo>
                  <a:pt x="9" y="17"/>
                </a:lnTo>
                <a:lnTo>
                  <a:pt x="9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5EEBB29-370F-446D-A697-7DD45D6EE3BD}"/>
              </a:ext>
            </a:extLst>
          </p:cNvPr>
          <p:cNvSpPr>
            <a:spLocks/>
          </p:cNvSpPr>
          <p:nvPr userDrawn="1"/>
        </p:nvSpPr>
        <p:spPr bwMode="auto">
          <a:xfrm>
            <a:off x="5675313" y="3321050"/>
            <a:ext cx="206375" cy="11113"/>
          </a:xfrm>
          <a:custGeom>
            <a:avLst/>
            <a:gdLst>
              <a:gd name="T0" fmla="*/ 9 w 260"/>
              <a:gd name="T1" fmla="*/ 15 h 15"/>
              <a:gd name="T2" fmla="*/ 248 w 260"/>
              <a:gd name="T3" fmla="*/ 15 h 15"/>
              <a:gd name="T4" fmla="*/ 248 w 260"/>
              <a:gd name="T5" fmla="*/ 15 h 15"/>
              <a:gd name="T6" fmla="*/ 248 w 260"/>
              <a:gd name="T7" fmla="*/ 15 h 15"/>
              <a:gd name="T8" fmla="*/ 251 w 260"/>
              <a:gd name="T9" fmla="*/ 15 h 15"/>
              <a:gd name="T10" fmla="*/ 251 w 260"/>
              <a:gd name="T11" fmla="*/ 15 h 15"/>
              <a:gd name="T12" fmla="*/ 254 w 260"/>
              <a:gd name="T13" fmla="*/ 15 h 15"/>
              <a:gd name="T14" fmla="*/ 258 w 260"/>
              <a:gd name="T15" fmla="*/ 12 h 15"/>
              <a:gd name="T16" fmla="*/ 260 w 260"/>
              <a:gd name="T17" fmla="*/ 10 h 15"/>
              <a:gd name="T18" fmla="*/ 260 w 260"/>
              <a:gd name="T19" fmla="*/ 7 h 15"/>
              <a:gd name="T20" fmla="*/ 260 w 260"/>
              <a:gd name="T21" fmla="*/ 7 h 15"/>
              <a:gd name="T22" fmla="*/ 260 w 260"/>
              <a:gd name="T23" fmla="*/ 4 h 15"/>
              <a:gd name="T24" fmla="*/ 258 w 260"/>
              <a:gd name="T25" fmla="*/ 2 h 15"/>
              <a:gd name="T26" fmla="*/ 254 w 260"/>
              <a:gd name="T27" fmla="*/ 0 h 15"/>
              <a:gd name="T28" fmla="*/ 251 w 260"/>
              <a:gd name="T29" fmla="*/ 0 h 15"/>
              <a:gd name="T30" fmla="*/ 248 w 260"/>
              <a:gd name="T31" fmla="*/ 0 h 15"/>
              <a:gd name="T32" fmla="*/ 132 w 260"/>
              <a:gd name="T33" fmla="*/ 0 h 15"/>
              <a:gd name="T34" fmla="*/ 9 w 260"/>
              <a:gd name="T35" fmla="*/ 0 h 15"/>
              <a:gd name="T36" fmla="*/ 9 w 260"/>
              <a:gd name="T37" fmla="*/ 0 h 15"/>
              <a:gd name="T38" fmla="*/ 6 w 260"/>
              <a:gd name="T39" fmla="*/ 0 h 15"/>
              <a:gd name="T40" fmla="*/ 3 w 260"/>
              <a:gd name="T41" fmla="*/ 2 h 15"/>
              <a:gd name="T42" fmla="*/ 1 w 260"/>
              <a:gd name="T43" fmla="*/ 4 h 15"/>
              <a:gd name="T44" fmla="*/ 0 w 260"/>
              <a:gd name="T45" fmla="*/ 7 h 15"/>
              <a:gd name="T46" fmla="*/ 0 w 260"/>
              <a:gd name="T47" fmla="*/ 7 h 15"/>
              <a:gd name="T48" fmla="*/ 1 w 260"/>
              <a:gd name="T49" fmla="*/ 10 h 15"/>
              <a:gd name="T50" fmla="*/ 3 w 260"/>
              <a:gd name="T51" fmla="*/ 12 h 15"/>
              <a:gd name="T52" fmla="*/ 6 w 260"/>
              <a:gd name="T53" fmla="*/ 15 h 15"/>
              <a:gd name="T54" fmla="*/ 9 w 260"/>
              <a:gd name="T55" fmla="*/ 15 h 15"/>
              <a:gd name="T56" fmla="*/ 9 w 260"/>
              <a:gd name="T5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0" h="15">
                <a:moveTo>
                  <a:pt x="9" y="15"/>
                </a:moveTo>
                <a:lnTo>
                  <a:pt x="248" y="15"/>
                </a:lnTo>
                <a:lnTo>
                  <a:pt x="248" y="15"/>
                </a:lnTo>
                <a:lnTo>
                  <a:pt x="248" y="15"/>
                </a:lnTo>
                <a:lnTo>
                  <a:pt x="251" y="15"/>
                </a:lnTo>
                <a:lnTo>
                  <a:pt x="251" y="15"/>
                </a:lnTo>
                <a:lnTo>
                  <a:pt x="254" y="15"/>
                </a:lnTo>
                <a:lnTo>
                  <a:pt x="258" y="12"/>
                </a:lnTo>
                <a:lnTo>
                  <a:pt x="260" y="10"/>
                </a:lnTo>
                <a:lnTo>
                  <a:pt x="260" y="7"/>
                </a:lnTo>
                <a:lnTo>
                  <a:pt x="260" y="7"/>
                </a:lnTo>
                <a:lnTo>
                  <a:pt x="260" y="4"/>
                </a:lnTo>
                <a:lnTo>
                  <a:pt x="258" y="2"/>
                </a:lnTo>
                <a:lnTo>
                  <a:pt x="254" y="0"/>
                </a:lnTo>
                <a:lnTo>
                  <a:pt x="251" y="0"/>
                </a:lnTo>
                <a:lnTo>
                  <a:pt x="248" y="0"/>
                </a:lnTo>
                <a:lnTo>
                  <a:pt x="132" y="0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3" y="2"/>
                </a:lnTo>
                <a:lnTo>
                  <a:pt x="1" y="4"/>
                </a:lnTo>
                <a:lnTo>
                  <a:pt x="0" y="7"/>
                </a:lnTo>
                <a:lnTo>
                  <a:pt x="0" y="7"/>
                </a:lnTo>
                <a:lnTo>
                  <a:pt x="1" y="10"/>
                </a:lnTo>
                <a:lnTo>
                  <a:pt x="3" y="12"/>
                </a:lnTo>
                <a:lnTo>
                  <a:pt x="6" y="15"/>
                </a:lnTo>
                <a:lnTo>
                  <a:pt x="9" y="15"/>
                </a:lnTo>
                <a:lnTo>
                  <a:pt x="9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F5D98BEC-4C07-42C3-B354-24B39B8B7914}"/>
              </a:ext>
            </a:extLst>
          </p:cNvPr>
          <p:cNvSpPr>
            <a:spLocks/>
          </p:cNvSpPr>
          <p:nvPr userDrawn="1"/>
        </p:nvSpPr>
        <p:spPr bwMode="auto">
          <a:xfrm>
            <a:off x="5694363" y="3594100"/>
            <a:ext cx="169863" cy="12700"/>
          </a:xfrm>
          <a:custGeom>
            <a:avLst/>
            <a:gdLst>
              <a:gd name="T0" fmla="*/ 0 w 215"/>
              <a:gd name="T1" fmla="*/ 8 h 16"/>
              <a:gd name="T2" fmla="*/ 0 w 215"/>
              <a:gd name="T3" fmla="*/ 8 h 16"/>
              <a:gd name="T4" fmla="*/ 1 w 215"/>
              <a:gd name="T5" fmla="*/ 12 h 16"/>
              <a:gd name="T6" fmla="*/ 2 w 215"/>
              <a:gd name="T7" fmla="*/ 14 h 16"/>
              <a:gd name="T8" fmla="*/ 6 w 215"/>
              <a:gd name="T9" fmla="*/ 15 h 16"/>
              <a:gd name="T10" fmla="*/ 9 w 215"/>
              <a:gd name="T11" fmla="*/ 16 h 16"/>
              <a:gd name="T12" fmla="*/ 109 w 215"/>
              <a:gd name="T13" fmla="*/ 16 h 16"/>
              <a:gd name="T14" fmla="*/ 109 w 215"/>
              <a:gd name="T15" fmla="*/ 16 h 16"/>
              <a:gd name="T16" fmla="*/ 205 w 215"/>
              <a:gd name="T17" fmla="*/ 16 h 16"/>
              <a:gd name="T18" fmla="*/ 205 w 215"/>
              <a:gd name="T19" fmla="*/ 16 h 16"/>
              <a:gd name="T20" fmla="*/ 210 w 215"/>
              <a:gd name="T21" fmla="*/ 15 h 16"/>
              <a:gd name="T22" fmla="*/ 212 w 215"/>
              <a:gd name="T23" fmla="*/ 14 h 16"/>
              <a:gd name="T24" fmla="*/ 214 w 215"/>
              <a:gd name="T25" fmla="*/ 12 h 16"/>
              <a:gd name="T26" fmla="*/ 215 w 215"/>
              <a:gd name="T27" fmla="*/ 8 h 16"/>
              <a:gd name="T28" fmla="*/ 215 w 215"/>
              <a:gd name="T29" fmla="*/ 8 h 16"/>
              <a:gd name="T30" fmla="*/ 214 w 215"/>
              <a:gd name="T31" fmla="*/ 5 h 16"/>
              <a:gd name="T32" fmla="*/ 212 w 215"/>
              <a:gd name="T33" fmla="*/ 2 h 16"/>
              <a:gd name="T34" fmla="*/ 210 w 215"/>
              <a:gd name="T35" fmla="*/ 1 h 16"/>
              <a:gd name="T36" fmla="*/ 205 w 215"/>
              <a:gd name="T37" fmla="*/ 0 h 16"/>
              <a:gd name="T38" fmla="*/ 109 w 215"/>
              <a:gd name="T39" fmla="*/ 0 h 16"/>
              <a:gd name="T40" fmla="*/ 109 w 215"/>
              <a:gd name="T41" fmla="*/ 0 h 16"/>
              <a:gd name="T42" fmla="*/ 9 w 215"/>
              <a:gd name="T43" fmla="*/ 0 h 16"/>
              <a:gd name="T44" fmla="*/ 9 w 215"/>
              <a:gd name="T45" fmla="*/ 0 h 16"/>
              <a:gd name="T46" fmla="*/ 6 w 215"/>
              <a:gd name="T47" fmla="*/ 1 h 16"/>
              <a:gd name="T48" fmla="*/ 2 w 215"/>
              <a:gd name="T49" fmla="*/ 2 h 16"/>
              <a:gd name="T50" fmla="*/ 1 w 215"/>
              <a:gd name="T51" fmla="*/ 5 h 16"/>
              <a:gd name="T52" fmla="*/ 0 w 215"/>
              <a:gd name="T53" fmla="*/ 8 h 16"/>
              <a:gd name="T54" fmla="*/ 0 w 215"/>
              <a:gd name="T55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5" h="16">
                <a:moveTo>
                  <a:pt x="0" y="8"/>
                </a:moveTo>
                <a:lnTo>
                  <a:pt x="0" y="8"/>
                </a:lnTo>
                <a:lnTo>
                  <a:pt x="1" y="12"/>
                </a:lnTo>
                <a:lnTo>
                  <a:pt x="2" y="14"/>
                </a:lnTo>
                <a:lnTo>
                  <a:pt x="6" y="15"/>
                </a:lnTo>
                <a:lnTo>
                  <a:pt x="9" y="16"/>
                </a:lnTo>
                <a:lnTo>
                  <a:pt x="109" y="16"/>
                </a:lnTo>
                <a:lnTo>
                  <a:pt x="109" y="16"/>
                </a:lnTo>
                <a:lnTo>
                  <a:pt x="205" y="16"/>
                </a:lnTo>
                <a:lnTo>
                  <a:pt x="205" y="16"/>
                </a:lnTo>
                <a:lnTo>
                  <a:pt x="210" y="15"/>
                </a:lnTo>
                <a:lnTo>
                  <a:pt x="212" y="14"/>
                </a:lnTo>
                <a:lnTo>
                  <a:pt x="214" y="12"/>
                </a:lnTo>
                <a:lnTo>
                  <a:pt x="215" y="8"/>
                </a:lnTo>
                <a:lnTo>
                  <a:pt x="215" y="8"/>
                </a:lnTo>
                <a:lnTo>
                  <a:pt x="214" y="5"/>
                </a:lnTo>
                <a:lnTo>
                  <a:pt x="212" y="2"/>
                </a:lnTo>
                <a:lnTo>
                  <a:pt x="210" y="1"/>
                </a:lnTo>
                <a:lnTo>
                  <a:pt x="205" y="0"/>
                </a:lnTo>
                <a:lnTo>
                  <a:pt x="109" y="0"/>
                </a:lnTo>
                <a:lnTo>
                  <a:pt x="109" y="0"/>
                </a:lnTo>
                <a:lnTo>
                  <a:pt x="9" y="0"/>
                </a:lnTo>
                <a:lnTo>
                  <a:pt x="9" y="0"/>
                </a:lnTo>
                <a:lnTo>
                  <a:pt x="6" y="1"/>
                </a:lnTo>
                <a:lnTo>
                  <a:pt x="2" y="2"/>
                </a:lnTo>
                <a:lnTo>
                  <a:pt x="1" y="5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B26BE8B-5EC7-4D90-9B12-D58132BBBD66}"/>
              </a:ext>
            </a:extLst>
          </p:cNvPr>
          <p:cNvSpPr>
            <a:spLocks/>
          </p:cNvSpPr>
          <p:nvPr userDrawn="1"/>
        </p:nvSpPr>
        <p:spPr bwMode="auto">
          <a:xfrm>
            <a:off x="5694363" y="3432175"/>
            <a:ext cx="169863" cy="12700"/>
          </a:xfrm>
          <a:custGeom>
            <a:avLst/>
            <a:gdLst>
              <a:gd name="T0" fmla="*/ 203 w 215"/>
              <a:gd name="T1" fmla="*/ 16 h 16"/>
              <a:gd name="T2" fmla="*/ 205 w 215"/>
              <a:gd name="T3" fmla="*/ 16 h 16"/>
              <a:gd name="T4" fmla="*/ 205 w 215"/>
              <a:gd name="T5" fmla="*/ 16 h 16"/>
              <a:gd name="T6" fmla="*/ 210 w 215"/>
              <a:gd name="T7" fmla="*/ 15 h 16"/>
              <a:gd name="T8" fmla="*/ 212 w 215"/>
              <a:gd name="T9" fmla="*/ 14 h 16"/>
              <a:gd name="T10" fmla="*/ 214 w 215"/>
              <a:gd name="T11" fmla="*/ 12 h 16"/>
              <a:gd name="T12" fmla="*/ 215 w 215"/>
              <a:gd name="T13" fmla="*/ 8 h 16"/>
              <a:gd name="T14" fmla="*/ 215 w 215"/>
              <a:gd name="T15" fmla="*/ 8 h 16"/>
              <a:gd name="T16" fmla="*/ 214 w 215"/>
              <a:gd name="T17" fmla="*/ 5 h 16"/>
              <a:gd name="T18" fmla="*/ 212 w 215"/>
              <a:gd name="T19" fmla="*/ 2 h 16"/>
              <a:gd name="T20" fmla="*/ 210 w 215"/>
              <a:gd name="T21" fmla="*/ 1 h 16"/>
              <a:gd name="T22" fmla="*/ 205 w 215"/>
              <a:gd name="T23" fmla="*/ 0 h 16"/>
              <a:gd name="T24" fmla="*/ 109 w 215"/>
              <a:gd name="T25" fmla="*/ 0 h 16"/>
              <a:gd name="T26" fmla="*/ 109 w 215"/>
              <a:gd name="T27" fmla="*/ 0 h 16"/>
              <a:gd name="T28" fmla="*/ 9 w 215"/>
              <a:gd name="T29" fmla="*/ 0 h 16"/>
              <a:gd name="T30" fmla="*/ 9 w 215"/>
              <a:gd name="T31" fmla="*/ 0 h 16"/>
              <a:gd name="T32" fmla="*/ 6 w 215"/>
              <a:gd name="T33" fmla="*/ 1 h 16"/>
              <a:gd name="T34" fmla="*/ 2 w 215"/>
              <a:gd name="T35" fmla="*/ 2 h 16"/>
              <a:gd name="T36" fmla="*/ 1 w 215"/>
              <a:gd name="T37" fmla="*/ 5 h 16"/>
              <a:gd name="T38" fmla="*/ 0 w 215"/>
              <a:gd name="T39" fmla="*/ 8 h 16"/>
              <a:gd name="T40" fmla="*/ 0 w 215"/>
              <a:gd name="T41" fmla="*/ 8 h 16"/>
              <a:gd name="T42" fmla="*/ 1 w 215"/>
              <a:gd name="T43" fmla="*/ 12 h 16"/>
              <a:gd name="T44" fmla="*/ 2 w 215"/>
              <a:gd name="T45" fmla="*/ 14 h 16"/>
              <a:gd name="T46" fmla="*/ 6 w 215"/>
              <a:gd name="T47" fmla="*/ 15 h 16"/>
              <a:gd name="T48" fmla="*/ 9 w 215"/>
              <a:gd name="T49" fmla="*/ 16 h 16"/>
              <a:gd name="T50" fmla="*/ 109 w 215"/>
              <a:gd name="T51" fmla="*/ 16 h 16"/>
              <a:gd name="T52" fmla="*/ 203 w 215"/>
              <a:gd name="T5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5" h="16">
                <a:moveTo>
                  <a:pt x="203" y="16"/>
                </a:moveTo>
                <a:lnTo>
                  <a:pt x="205" y="16"/>
                </a:lnTo>
                <a:lnTo>
                  <a:pt x="205" y="16"/>
                </a:lnTo>
                <a:lnTo>
                  <a:pt x="210" y="15"/>
                </a:lnTo>
                <a:lnTo>
                  <a:pt x="212" y="14"/>
                </a:lnTo>
                <a:lnTo>
                  <a:pt x="214" y="12"/>
                </a:lnTo>
                <a:lnTo>
                  <a:pt x="215" y="8"/>
                </a:lnTo>
                <a:lnTo>
                  <a:pt x="215" y="8"/>
                </a:lnTo>
                <a:lnTo>
                  <a:pt x="214" y="5"/>
                </a:lnTo>
                <a:lnTo>
                  <a:pt x="212" y="2"/>
                </a:lnTo>
                <a:lnTo>
                  <a:pt x="210" y="1"/>
                </a:lnTo>
                <a:lnTo>
                  <a:pt x="205" y="0"/>
                </a:lnTo>
                <a:lnTo>
                  <a:pt x="109" y="0"/>
                </a:lnTo>
                <a:lnTo>
                  <a:pt x="109" y="0"/>
                </a:lnTo>
                <a:lnTo>
                  <a:pt x="9" y="0"/>
                </a:lnTo>
                <a:lnTo>
                  <a:pt x="9" y="0"/>
                </a:lnTo>
                <a:lnTo>
                  <a:pt x="6" y="1"/>
                </a:lnTo>
                <a:lnTo>
                  <a:pt x="2" y="2"/>
                </a:lnTo>
                <a:lnTo>
                  <a:pt x="1" y="5"/>
                </a:lnTo>
                <a:lnTo>
                  <a:pt x="0" y="8"/>
                </a:lnTo>
                <a:lnTo>
                  <a:pt x="0" y="8"/>
                </a:lnTo>
                <a:lnTo>
                  <a:pt x="1" y="12"/>
                </a:lnTo>
                <a:lnTo>
                  <a:pt x="2" y="14"/>
                </a:lnTo>
                <a:lnTo>
                  <a:pt x="6" y="15"/>
                </a:lnTo>
                <a:lnTo>
                  <a:pt x="9" y="16"/>
                </a:lnTo>
                <a:lnTo>
                  <a:pt x="109" y="16"/>
                </a:lnTo>
                <a:lnTo>
                  <a:pt x="203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9E87ABB-A57D-4266-86A9-E5C281B6128E}"/>
              </a:ext>
            </a:extLst>
          </p:cNvPr>
          <p:cNvSpPr>
            <a:spLocks/>
          </p:cNvSpPr>
          <p:nvPr userDrawn="1"/>
        </p:nvSpPr>
        <p:spPr bwMode="auto">
          <a:xfrm>
            <a:off x="5734051" y="3157538"/>
            <a:ext cx="90488" cy="12700"/>
          </a:xfrm>
          <a:custGeom>
            <a:avLst/>
            <a:gdLst>
              <a:gd name="T0" fmla="*/ 103 w 114"/>
              <a:gd name="T1" fmla="*/ 16 h 16"/>
              <a:gd name="T2" fmla="*/ 103 w 114"/>
              <a:gd name="T3" fmla="*/ 16 h 16"/>
              <a:gd name="T4" fmla="*/ 108 w 114"/>
              <a:gd name="T5" fmla="*/ 15 h 16"/>
              <a:gd name="T6" fmla="*/ 110 w 114"/>
              <a:gd name="T7" fmla="*/ 13 h 16"/>
              <a:gd name="T8" fmla="*/ 113 w 114"/>
              <a:gd name="T9" fmla="*/ 10 h 16"/>
              <a:gd name="T10" fmla="*/ 114 w 114"/>
              <a:gd name="T11" fmla="*/ 8 h 16"/>
              <a:gd name="T12" fmla="*/ 114 w 114"/>
              <a:gd name="T13" fmla="*/ 8 h 16"/>
              <a:gd name="T14" fmla="*/ 113 w 114"/>
              <a:gd name="T15" fmla="*/ 4 h 16"/>
              <a:gd name="T16" fmla="*/ 110 w 114"/>
              <a:gd name="T17" fmla="*/ 2 h 16"/>
              <a:gd name="T18" fmla="*/ 108 w 114"/>
              <a:gd name="T19" fmla="*/ 0 h 16"/>
              <a:gd name="T20" fmla="*/ 103 w 114"/>
              <a:gd name="T21" fmla="*/ 0 h 16"/>
              <a:gd name="T22" fmla="*/ 58 w 114"/>
              <a:gd name="T23" fmla="*/ 0 h 16"/>
              <a:gd name="T24" fmla="*/ 58 w 114"/>
              <a:gd name="T25" fmla="*/ 0 h 16"/>
              <a:gd name="T26" fmla="*/ 9 w 114"/>
              <a:gd name="T27" fmla="*/ 0 h 16"/>
              <a:gd name="T28" fmla="*/ 9 w 114"/>
              <a:gd name="T29" fmla="*/ 0 h 16"/>
              <a:gd name="T30" fmla="*/ 5 w 114"/>
              <a:gd name="T31" fmla="*/ 0 h 16"/>
              <a:gd name="T32" fmla="*/ 2 w 114"/>
              <a:gd name="T33" fmla="*/ 2 h 16"/>
              <a:gd name="T34" fmla="*/ 1 w 114"/>
              <a:gd name="T35" fmla="*/ 4 h 16"/>
              <a:gd name="T36" fmla="*/ 0 w 114"/>
              <a:gd name="T37" fmla="*/ 8 h 16"/>
              <a:gd name="T38" fmla="*/ 0 w 114"/>
              <a:gd name="T39" fmla="*/ 8 h 16"/>
              <a:gd name="T40" fmla="*/ 1 w 114"/>
              <a:gd name="T41" fmla="*/ 10 h 16"/>
              <a:gd name="T42" fmla="*/ 2 w 114"/>
              <a:gd name="T43" fmla="*/ 13 h 16"/>
              <a:gd name="T44" fmla="*/ 5 w 114"/>
              <a:gd name="T45" fmla="*/ 15 h 16"/>
              <a:gd name="T46" fmla="*/ 9 w 114"/>
              <a:gd name="T47" fmla="*/ 16 h 16"/>
              <a:gd name="T48" fmla="*/ 58 w 114"/>
              <a:gd name="T49" fmla="*/ 16 h 16"/>
              <a:gd name="T50" fmla="*/ 58 w 114"/>
              <a:gd name="T51" fmla="*/ 16 h 16"/>
              <a:gd name="T52" fmla="*/ 103 w 114"/>
              <a:gd name="T5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4" h="16">
                <a:moveTo>
                  <a:pt x="103" y="16"/>
                </a:moveTo>
                <a:lnTo>
                  <a:pt x="103" y="16"/>
                </a:lnTo>
                <a:lnTo>
                  <a:pt x="108" y="15"/>
                </a:lnTo>
                <a:lnTo>
                  <a:pt x="110" y="13"/>
                </a:lnTo>
                <a:lnTo>
                  <a:pt x="113" y="10"/>
                </a:lnTo>
                <a:lnTo>
                  <a:pt x="114" y="8"/>
                </a:lnTo>
                <a:lnTo>
                  <a:pt x="114" y="8"/>
                </a:lnTo>
                <a:lnTo>
                  <a:pt x="113" y="4"/>
                </a:lnTo>
                <a:lnTo>
                  <a:pt x="110" y="2"/>
                </a:lnTo>
                <a:lnTo>
                  <a:pt x="108" y="0"/>
                </a:lnTo>
                <a:lnTo>
                  <a:pt x="103" y="0"/>
                </a:lnTo>
                <a:lnTo>
                  <a:pt x="58" y="0"/>
                </a:lnTo>
                <a:lnTo>
                  <a:pt x="58" y="0"/>
                </a:ln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2" y="2"/>
                </a:lnTo>
                <a:lnTo>
                  <a:pt x="1" y="4"/>
                </a:lnTo>
                <a:lnTo>
                  <a:pt x="0" y="8"/>
                </a:lnTo>
                <a:lnTo>
                  <a:pt x="0" y="8"/>
                </a:lnTo>
                <a:lnTo>
                  <a:pt x="1" y="10"/>
                </a:lnTo>
                <a:lnTo>
                  <a:pt x="2" y="13"/>
                </a:lnTo>
                <a:lnTo>
                  <a:pt x="5" y="15"/>
                </a:lnTo>
                <a:lnTo>
                  <a:pt x="9" y="16"/>
                </a:lnTo>
                <a:lnTo>
                  <a:pt x="58" y="16"/>
                </a:lnTo>
                <a:lnTo>
                  <a:pt x="58" y="16"/>
                </a:lnTo>
                <a:lnTo>
                  <a:pt x="103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654B23F0-53EC-4A3E-9EFC-32A8B9DEE7DB}"/>
              </a:ext>
            </a:extLst>
          </p:cNvPr>
          <p:cNvSpPr>
            <a:spLocks/>
          </p:cNvSpPr>
          <p:nvPr userDrawn="1"/>
        </p:nvSpPr>
        <p:spPr bwMode="auto">
          <a:xfrm>
            <a:off x="5694363" y="3121025"/>
            <a:ext cx="169863" cy="12700"/>
          </a:xfrm>
          <a:custGeom>
            <a:avLst/>
            <a:gdLst>
              <a:gd name="T0" fmla="*/ 205 w 215"/>
              <a:gd name="T1" fmla="*/ 16 h 16"/>
              <a:gd name="T2" fmla="*/ 205 w 215"/>
              <a:gd name="T3" fmla="*/ 16 h 16"/>
              <a:gd name="T4" fmla="*/ 210 w 215"/>
              <a:gd name="T5" fmla="*/ 16 h 16"/>
              <a:gd name="T6" fmla="*/ 212 w 215"/>
              <a:gd name="T7" fmla="*/ 14 h 16"/>
              <a:gd name="T8" fmla="*/ 214 w 215"/>
              <a:gd name="T9" fmla="*/ 12 h 16"/>
              <a:gd name="T10" fmla="*/ 215 w 215"/>
              <a:gd name="T11" fmla="*/ 8 h 16"/>
              <a:gd name="T12" fmla="*/ 215 w 215"/>
              <a:gd name="T13" fmla="*/ 8 h 16"/>
              <a:gd name="T14" fmla="*/ 214 w 215"/>
              <a:gd name="T15" fmla="*/ 5 h 16"/>
              <a:gd name="T16" fmla="*/ 212 w 215"/>
              <a:gd name="T17" fmla="*/ 3 h 16"/>
              <a:gd name="T18" fmla="*/ 210 w 215"/>
              <a:gd name="T19" fmla="*/ 1 h 16"/>
              <a:gd name="T20" fmla="*/ 205 w 215"/>
              <a:gd name="T21" fmla="*/ 0 h 16"/>
              <a:gd name="T22" fmla="*/ 203 w 215"/>
              <a:gd name="T23" fmla="*/ 0 h 16"/>
              <a:gd name="T24" fmla="*/ 203 w 215"/>
              <a:gd name="T25" fmla="*/ 0 h 16"/>
              <a:gd name="T26" fmla="*/ 9 w 215"/>
              <a:gd name="T27" fmla="*/ 0 h 16"/>
              <a:gd name="T28" fmla="*/ 9 w 215"/>
              <a:gd name="T29" fmla="*/ 0 h 16"/>
              <a:gd name="T30" fmla="*/ 6 w 215"/>
              <a:gd name="T31" fmla="*/ 1 h 16"/>
              <a:gd name="T32" fmla="*/ 2 w 215"/>
              <a:gd name="T33" fmla="*/ 3 h 16"/>
              <a:gd name="T34" fmla="*/ 1 w 215"/>
              <a:gd name="T35" fmla="*/ 5 h 16"/>
              <a:gd name="T36" fmla="*/ 0 w 215"/>
              <a:gd name="T37" fmla="*/ 8 h 16"/>
              <a:gd name="T38" fmla="*/ 0 w 215"/>
              <a:gd name="T39" fmla="*/ 8 h 16"/>
              <a:gd name="T40" fmla="*/ 1 w 215"/>
              <a:gd name="T41" fmla="*/ 12 h 16"/>
              <a:gd name="T42" fmla="*/ 2 w 215"/>
              <a:gd name="T43" fmla="*/ 14 h 16"/>
              <a:gd name="T44" fmla="*/ 6 w 215"/>
              <a:gd name="T45" fmla="*/ 16 h 16"/>
              <a:gd name="T46" fmla="*/ 9 w 215"/>
              <a:gd name="T47" fmla="*/ 16 h 16"/>
              <a:gd name="T48" fmla="*/ 109 w 215"/>
              <a:gd name="T49" fmla="*/ 16 h 16"/>
              <a:gd name="T50" fmla="*/ 203 w 215"/>
              <a:gd name="T51" fmla="*/ 16 h 16"/>
              <a:gd name="T52" fmla="*/ 205 w 215"/>
              <a:gd name="T5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5" h="16">
                <a:moveTo>
                  <a:pt x="205" y="16"/>
                </a:moveTo>
                <a:lnTo>
                  <a:pt x="205" y="16"/>
                </a:lnTo>
                <a:lnTo>
                  <a:pt x="210" y="16"/>
                </a:lnTo>
                <a:lnTo>
                  <a:pt x="212" y="14"/>
                </a:lnTo>
                <a:lnTo>
                  <a:pt x="214" y="12"/>
                </a:lnTo>
                <a:lnTo>
                  <a:pt x="215" y="8"/>
                </a:lnTo>
                <a:lnTo>
                  <a:pt x="215" y="8"/>
                </a:lnTo>
                <a:lnTo>
                  <a:pt x="214" y="5"/>
                </a:lnTo>
                <a:lnTo>
                  <a:pt x="212" y="3"/>
                </a:lnTo>
                <a:lnTo>
                  <a:pt x="210" y="1"/>
                </a:lnTo>
                <a:lnTo>
                  <a:pt x="205" y="0"/>
                </a:lnTo>
                <a:lnTo>
                  <a:pt x="203" y="0"/>
                </a:lnTo>
                <a:lnTo>
                  <a:pt x="203" y="0"/>
                </a:lnTo>
                <a:lnTo>
                  <a:pt x="9" y="0"/>
                </a:lnTo>
                <a:lnTo>
                  <a:pt x="9" y="0"/>
                </a:lnTo>
                <a:lnTo>
                  <a:pt x="6" y="1"/>
                </a:lnTo>
                <a:lnTo>
                  <a:pt x="2" y="3"/>
                </a:lnTo>
                <a:lnTo>
                  <a:pt x="1" y="5"/>
                </a:lnTo>
                <a:lnTo>
                  <a:pt x="0" y="8"/>
                </a:lnTo>
                <a:lnTo>
                  <a:pt x="0" y="8"/>
                </a:lnTo>
                <a:lnTo>
                  <a:pt x="1" y="12"/>
                </a:lnTo>
                <a:lnTo>
                  <a:pt x="2" y="14"/>
                </a:lnTo>
                <a:lnTo>
                  <a:pt x="6" y="16"/>
                </a:lnTo>
                <a:lnTo>
                  <a:pt x="9" y="16"/>
                </a:lnTo>
                <a:lnTo>
                  <a:pt x="109" y="16"/>
                </a:lnTo>
                <a:lnTo>
                  <a:pt x="203" y="16"/>
                </a:lnTo>
                <a:lnTo>
                  <a:pt x="205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604F54C8-4ECD-4EF5-8FF8-B016CC1ACF16}"/>
              </a:ext>
            </a:extLst>
          </p:cNvPr>
          <p:cNvSpPr>
            <a:spLocks/>
          </p:cNvSpPr>
          <p:nvPr userDrawn="1"/>
        </p:nvSpPr>
        <p:spPr bwMode="auto">
          <a:xfrm>
            <a:off x="5664201" y="3357563"/>
            <a:ext cx="228600" cy="12700"/>
          </a:xfrm>
          <a:custGeom>
            <a:avLst/>
            <a:gdLst>
              <a:gd name="T0" fmla="*/ 146 w 288"/>
              <a:gd name="T1" fmla="*/ 16 h 16"/>
              <a:gd name="T2" fmla="*/ 279 w 288"/>
              <a:gd name="T3" fmla="*/ 16 h 16"/>
              <a:gd name="T4" fmla="*/ 279 w 288"/>
              <a:gd name="T5" fmla="*/ 16 h 16"/>
              <a:gd name="T6" fmla="*/ 282 w 288"/>
              <a:gd name="T7" fmla="*/ 15 h 16"/>
              <a:gd name="T8" fmla="*/ 286 w 288"/>
              <a:gd name="T9" fmla="*/ 14 h 16"/>
              <a:gd name="T10" fmla="*/ 288 w 288"/>
              <a:gd name="T11" fmla="*/ 11 h 16"/>
              <a:gd name="T12" fmla="*/ 288 w 288"/>
              <a:gd name="T13" fmla="*/ 8 h 16"/>
              <a:gd name="T14" fmla="*/ 288 w 288"/>
              <a:gd name="T15" fmla="*/ 8 h 16"/>
              <a:gd name="T16" fmla="*/ 288 w 288"/>
              <a:gd name="T17" fmla="*/ 4 h 16"/>
              <a:gd name="T18" fmla="*/ 286 w 288"/>
              <a:gd name="T19" fmla="*/ 2 h 16"/>
              <a:gd name="T20" fmla="*/ 282 w 288"/>
              <a:gd name="T21" fmla="*/ 1 h 16"/>
              <a:gd name="T22" fmla="*/ 279 w 288"/>
              <a:gd name="T23" fmla="*/ 0 h 16"/>
              <a:gd name="T24" fmla="*/ 146 w 288"/>
              <a:gd name="T25" fmla="*/ 0 h 16"/>
              <a:gd name="T26" fmla="*/ 146 w 288"/>
              <a:gd name="T27" fmla="*/ 0 h 16"/>
              <a:gd name="T28" fmla="*/ 11 w 288"/>
              <a:gd name="T29" fmla="*/ 0 h 16"/>
              <a:gd name="T30" fmla="*/ 11 w 288"/>
              <a:gd name="T31" fmla="*/ 0 h 16"/>
              <a:gd name="T32" fmla="*/ 6 w 288"/>
              <a:gd name="T33" fmla="*/ 1 h 16"/>
              <a:gd name="T34" fmla="*/ 4 w 288"/>
              <a:gd name="T35" fmla="*/ 2 h 16"/>
              <a:gd name="T36" fmla="*/ 1 w 288"/>
              <a:gd name="T37" fmla="*/ 4 h 16"/>
              <a:gd name="T38" fmla="*/ 0 w 288"/>
              <a:gd name="T39" fmla="*/ 8 h 16"/>
              <a:gd name="T40" fmla="*/ 0 w 288"/>
              <a:gd name="T41" fmla="*/ 8 h 16"/>
              <a:gd name="T42" fmla="*/ 1 w 288"/>
              <a:gd name="T43" fmla="*/ 11 h 16"/>
              <a:gd name="T44" fmla="*/ 4 w 288"/>
              <a:gd name="T45" fmla="*/ 14 h 16"/>
              <a:gd name="T46" fmla="*/ 6 w 288"/>
              <a:gd name="T47" fmla="*/ 15 h 16"/>
              <a:gd name="T48" fmla="*/ 11 w 288"/>
              <a:gd name="T49" fmla="*/ 16 h 16"/>
              <a:gd name="T50" fmla="*/ 146 w 288"/>
              <a:gd name="T51" fmla="*/ 16 h 16"/>
              <a:gd name="T52" fmla="*/ 146 w 288"/>
              <a:gd name="T5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16">
                <a:moveTo>
                  <a:pt x="146" y="16"/>
                </a:moveTo>
                <a:lnTo>
                  <a:pt x="279" y="16"/>
                </a:lnTo>
                <a:lnTo>
                  <a:pt x="279" y="16"/>
                </a:lnTo>
                <a:lnTo>
                  <a:pt x="282" y="15"/>
                </a:lnTo>
                <a:lnTo>
                  <a:pt x="286" y="14"/>
                </a:lnTo>
                <a:lnTo>
                  <a:pt x="288" y="11"/>
                </a:lnTo>
                <a:lnTo>
                  <a:pt x="288" y="8"/>
                </a:lnTo>
                <a:lnTo>
                  <a:pt x="288" y="8"/>
                </a:lnTo>
                <a:lnTo>
                  <a:pt x="288" y="4"/>
                </a:lnTo>
                <a:lnTo>
                  <a:pt x="286" y="2"/>
                </a:lnTo>
                <a:lnTo>
                  <a:pt x="282" y="1"/>
                </a:lnTo>
                <a:lnTo>
                  <a:pt x="279" y="0"/>
                </a:lnTo>
                <a:lnTo>
                  <a:pt x="146" y="0"/>
                </a:lnTo>
                <a:lnTo>
                  <a:pt x="146" y="0"/>
                </a:lnTo>
                <a:lnTo>
                  <a:pt x="11" y="0"/>
                </a:lnTo>
                <a:lnTo>
                  <a:pt x="11" y="0"/>
                </a:lnTo>
                <a:lnTo>
                  <a:pt x="6" y="1"/>
                </a:lnTo>
                <a:lnTo>
                  <a:pt x="4" y="2"/>
                </a:lnTo>
                <a:lnTo>
                  <a:pt x="1" y="4"/>
                </a:lnTo>
                <a:lnTo>
                  <a:pt x="0" y="8"/>
                </a:lnTo>
                <a:lnTo>
                  <a:pt x="0" y="8"/>
                </a:lnTo>
                <a:lnTo>
                  <a:pt x="1" y="11"/>
                </a:lnTo>
                <a:lnTo>
                  <a:pt x="4" y="14"/>
                </a:lnTo>
                <a:lnTo>
                  <a:pt x="6" y="15"/>
                </a:lnTo>
                <a:lnTo>
                  <a:pt x="11" y="16"/>
                </a:lnTo>
                <a:lnTo>
                  <a:pt x="146" y="16"/>
                </a:lnTo>
                <a:lnTo>
                  <a:pt x="146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CABB981E-550A-4001-A7E0-9DE6B86819EA}"/>
              </a:ext>
            </a:extLst>
          </p:cNvPr>
          <p:cNvSpPr>
            <a:spLocks/>
          </p:cNvSpPr>
          <p:nvPr userDrawn="1"/>
        </p:nvSpPr>
        <p:spPr bwMode="auto">
          <a:xfrm>
            <a:off x="5734051" y="3556000"/>
            <a:ext cx="90488" cy="14288"/>
          </a:xfrm>
          <a:custGeom>
            <a:avLst/>
            <a:gdLst>
              <a:gd name="T0" fmla="*/ 103 w 114"/>
              <a:gd name="T1" fmla="*/ 16 h 16"/>
              <a:gd name="T2" fmla="*/ 103 w 114"/>
              <a:gd name="T3" fmla="*/ 16 h 16"/>
              <a:gd name="T4" fmla="*/ 108 w 114"/>
              <a:gd name="T5" fmla="*/ 16 h 16"/>
              <a:gd name="T6" fmla="*/ 110 w 114"/>
              <a:gd name="T7" fmla="*/ 14 h 16"/>
              <a:gd name="T8" fmla="*/ 113 w 114"/>
              <a:gd name="T9" fmla="*/ 11 h 16"/>
              <a:gd name="T10" fmla="*/ 114 w 114"/>
              <a:gd name="T11" fmla="*/ 8 h 16"/>
              <a:gd name="T12" fmla="*/ 114 w 114"/>
              <a:gd name="T13" fmla="*/ 8 h 16"/>
              <a:gd name="T14" fmla="*/ 113 w 114"/>
              <a:gd name="T15" fmla="*/ 6 h 16"/>
              <a:gd name="T16" fmla="*/ 110 w 114"/>
              <a:gd name="T17" fmla="*/ 2 h 16"/>
              <a:gd name="T18" fmla="*/ 108 w 114"/>
              <a:gd name="T19" fmla="*/ 1 h 16"/>
              <a:gd name="T20" fmla="*/ 103 w 114"/>
              <a:gd name="T21" fmla="*/ 0 h 16"/>
              <a:gd name="T22" fmla="*/ 101 w 114"/>
              <a:gd name="T23" fmla="*/ 0 h 16"/>
              <a:gd name="T24" fmla="*/ 101 w 114"/>
              <a:gd name="T25" fmla="*/ 0 h 16"/>
              <a:gd name="T26" fmla="*/ 101 w 114"/>
              <a:gd name="T27" fmla="*/ 0 h 16"/>
              <a:gd name="T28" fmla="*/ 9 w 114"/>
              <a:gd name="T29" fmla="*/ 0 h 16"/>
              <a:gd name="T30" fmla="*/ 9 w 114"/>
              <a:gd name="T31" fmla="*/ 0 h 16"/>
              <a:gd name="T32" fmla="*/ 5 w 114"/>
              <a:gd name="T33" fmla="*/ 1 h 16"/>
              <a:gd name="T34" fmla="*/ 2 w 114"/>
              <a:gd name="T35" fmla="*/ 2 h 16"/>
              <a:gd name="T36" fmla="*/ 1 w 114"/>
              <a:gd name="T37" fmla="*/ 6 h 16"/>
              <a:gd name="T38" fmla="*/ 0 w 114"/>
              <a:gd name="T39" fmla="*/ 8 h 16"/>
              <a:gd name="T40" fmla="*/ 0 w 114"/>
              <a:gd name="T41" fmla="*/ 8 h 16"/>
              <a:gd name="T42" fmla="*/ 1 w 114"/>
              <a:gd name="T43" fmla="*/ 11 h 16"/>
              <a:gd name="T44" fmla="*/ 2 w 114"/>
              <a:gd name="T45" fmla="*/ 14 h 16"/>
              <a:gd name="T46" fmla="*/ 5 w 114"/>
              <a:gd name="T47" fmla="*/ 16 h 16"/>
              <a:gd name="T48" fmla="*/ 9 w 114"/>
              <a:gd name="T49" fmla="*/ 16 h 16"/>
              <a:gd name="T50" fmla="*/ 58 w 114"/>
              <a:gd name="T51" fmla="*/ 16 h 16"/>
              <a:gd name="T52" fmla="*/ 58 w 114"/>
              <a:gd name="T53" fmla="*/ 16 h 16"/>
              <a:gd name="T54" fmla="*/ 103 w 114"/>
              <a:gd name="T5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4" h="16">
                <a:moveTo>
                  <a:pt x="103" y="16"/>
                </a:moveTo>
                <a:lnTo>
                  <a:pt x="103" y="16"/>
                </a:lnTo>
                <a:lnTo>
                  <a:pt x="108" y="16"/>
                </a:lnTo>
                <a:lnTo>
                  <a:pt x="110" y="14"/>
                </a:lnTo>
                <a:lnTo>
                  <a:pt x="113" y="11"/>
                </a:lnTo>
                <a:lnTo>
                  <a:pt x="114" y="8"/>
                </a:lnTo>
                <a:lnTo>
                  <a:pt x="114" y="8"/>
                </a:lnTo>
                <a:lnTo>
                  <a:pt x="113" y="6"/>
                </a:lnTo>
                <a:lnTo>
                  <a:pt x="110" y="2"/>
                </a:lnTo>
                <a:lnTo>
                  <a:pt x="108" y="1"/>
                </a:lnTo>
                <a:lnTo>
                  <a:pt x="103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9" y="0"/>
                </a:lnTo>
                <a:lnTo>
                  <a:pt x="9" y="0"/>
                </a:lnTo>
                <a:lnTo>
                  <a:pt x="5" y="1"/>
                </a:lnTo>
                <a:lnTo>
                  <a:pt x="2" y="2"/>
                </a:lnTo>
                <a:lnTo>
                  <a:pt x="1" y="6"/>
                </a:lnTo>
                <a:lnTo>
                  <a:pt x="0" y="8"/>
                </a:lnTo>
                <a:lnTo>
                  <a:pt x="0" y="8"/>
                </a:lnTo>
                <a:lnTo>
                  <a:pt x="1" y="11"/>
                </a:lnTo>
                <a:lnTo>
                  <a:pt x="2" y="14"/>
                </a:lnTo>
                <a:lnTo>
                  <a:pt x="5" y="16"/>
                </a:lnTo>
                <a:lnTo>
                  <a:pt x="9" y="16"/>
                </a:lnTo>
                <a:lnTo>
                  <a:pt x="58" y="16"/>
                </a:lnTo>
                <a:lnTo>
                  <a:pt x="58" y="16"/>
                </a:lnTo>
                <a:lnTo>
                  <a:pt x="103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D09A3E2-852B-4305-87F9-3426E2654639}"/>
              </a:ext>
            </a:extLst>
          </p:cNvPr>
          <p:cNvSpPr>
            <a:spLocks/>
          </p:cNvSpPr>
          <p:nvPr userDrawn="1"/>
        </p:nvSpPr>
        <p:spPr bwMode="auto">
          <a:xfrm>
            <a:off x="5675313" y="3632200"/>
            <a:ext cx="206375" cy="11113"/>
          </a:xfrm>
          <a:custGeom>
            <a:avLst/>
            <a:gdLst>
              <a:gd name="T0" fmla="*/ 251 w 260"/>
              <a:gd name="T1" fmla="*/ 0 h 15"/>
              <a:gd name="T2" fmla="*/ 249 w 260"/>
              <a:gd name="T3" fmla="*/ 0 h 15"/>
              <a:gd name="T4" fmla="*/ 249 w 260"/>
              <a:gd name="T5" fmla="*/ 0 h 15"/>
              <a:gd name="T6" fmla="*/ 248 w 260"/>
              <a:gd name="T7" fmla="*/ 0 h 15"/>
              <a:gd name="T8" fmla="*/ 9 w 260"/>
              <a:gd name="T9" fmla="*/ 0 h 15"/>
              <a:gd name="T10" fmla="*/ 9 w 260"/>
              <a:gd name="T11" fmla="*/ 0 h 15"/>
              <a:gd name="T12" fmla="*/ 6 w 260"/>
              <a:gd name="T13" fmla="*/ 0 h 15"/>
              <a:gd name="T14" fmla="*/ 3 w 260"/>
              <a:gd name="T15" fmla="*/ 3 h 15"/>
              <a:gd name="T16" fmla="*/ 1 w 260"/>
              <a:gd name="T17" fmla="*/ 5 h 15"/>
              <a:gd name="T18" fmla="*/ 0 w 260"/>
              <a:gd name="T19" fmla="*/ 7 h 15"/>
              <a:gd name="T20" fmla="*/ 0 w 260"/>
              <a:gd name="T21" fmla="*/ 7 h 15"/>
              <a:gd name="T22" fmla="*/ 1 w 260"/>
              <a:gd name="T23" fmla="*/ 11 h 15"/>
              <a:gd name="T24" fmla="*/ 3 w 260"/>
              <a:gd name="T25" fmla="*/ 13 h 15"/>
              <a:gd name="T26" fmla="*/ 6 w 260"/>
              <a:gd name="T27" fmla="*/ 15 h 15"/>
              <a:gd name="T28" fmla="*/ 9 w 260"/>
              <a:gd name="T29" fmla="*/ 15 h 15"/>
              <a:gd name="T30" fmla="*/ 132 w 260"/>
              <a:gd name="T31" fmla="*/ 15 h 15"/>
              <a:gd name="T32" fmla="*/ 248 w 260"/>
              <a:gd name="T33" fmla="*/ 15 h 15"/>
              <a:gd name="T34" fmla="*/ 251 w 260"/>
              <a:gd name="T35" fmla="*/ 15 h 15"/>
              <a:gd name="T36" fmla="*/ 251 w 260"/>
              <a:gd name="T37" fmla="*/ 15 h 15"/>
              <a:gd name="T38" fmla="*/ 254 w 260"/>
              <a:gd name="T39" fmla="*/ 15 h 15"/>
              <a:gd name="T40" fmla="*/ 258 w 260"/>
              <a:gd name="T41" fmla="*/ 13 h 15"/>
              <a:gd name="T42" fmla="*/ 260 w 260"/>
              <a:gd name="T43" fmla="*/ 11 h 15"/>
              <a:gd name="T44" fmla="*/ 260 w 260"/>
              <a:gd name="T45" fmla="*/ 7 h 15"/>
              <a:gd name="T46" fmla="*/ 260 w 260"/>
              <a:gd name="T47" fmla="*/ 7 h 15"/>
              <a:gd name="T48" fmla="*/ 260 w 260"/>
              <a:gd name="T49" fmla="*/ 5 h 15"/>
              <a:gd name="T50" fmla="*/ 258 w 260"/>
              <a:gd name="T51" fmla="*/ 3 h 15"/>
              <a:gd name="T52" fmla="*/ 254 w 260"/>
              <a:gd name="T53" fmla="*/ 0 h 15"/>
              <a:gd name="T54" fmla="*/ 251 w 260"/>
              <a:gd name="T55" fmla="*/ 0 h 15"/>
              <a:gd name="T56" fmla="*/ 251 w 260"/>
              <a:gd name="T5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0" h="15">
                <a:moveTo>
                  <a:pt x="251" y="0"/>
                </a:moveTo>
                <a:lnTo>
                  <a:pt x="249" y="0"/>
                </a:lnTo>
                <a:lnTo>
                  <a:pt x="249" y="0"/>
                </a:lnTo>
                <a:lnTo>
                  <a:pt x="248" y="0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3" y="3"/>
                </a:lnTo>
                <a:lnTo>
                  <a:pt x="1" y="5"/>
                </a:lnTo>
                <a:lnTo>
                  <a:pt x="0" y="7"/>
                </a:lnTo>
                <a:lnTo>
                  <a:pt x="0" y="7"/>
                </a:lnTo>
                <a:lnTo>
                  <a:pt x="1" y="11"/>
                </a:lnTo>
                <a:lnTo>
                  <a:pt x="3" y="13"/>
                </a:lnTo>
                <a:lnTo>
                  <a:pt x="6" y="15"/>
                </a:lnTo>
                <a:lnTo>
                  <a:pt x="9" y="15"/>
                </a:lnTo>
                <a:lnTo>
                  <a:pt x="132" y="15"/>
                </a:lnTo>
                <a:lnTo>
                  <a:pt x="248" y="15"/>
                </a:lnTo>
                <a:lnTo>
                  <a:pt x="251" y="15"/>
                </a:lnTo>
                <a:lnTo>
                  <a:pt x="251" y="15"/>
                </a:lnTo>
                <a:lnTo>
                  <a:pt x="254" y="15"/>
                </a:lnTo>
                <a:lnTo>
                  <a:pt x="258" y="13"/>
                </a:lnTo>
                <a:lnTo>
                  <a:pt x="260" y="11"/>
                </a:lnTo>
                <a:lnTo>
                  <a:pt x="260" y="7"/>
                </a:lnTo>
                <a:lnTo>
                  <a:pt x="260" y="7"/>
                </a:lnTo>
                <a:lnTo>
                  <a:pt x="260" y="5"/>
                </a:lnTo>
                <a:lnTo>
                  <a:pt x="258" y="3"/>
                </a:lnTo>
                <a:lnTo>
                  <a:pt x="254" y="0"/>
                </a:lnTo>
                <a:lnTo>
                  <a:pt x="251" y="0"/>
                </a:lnTo>
                <a:lnTo>
                  <a:pt x="2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FA6B5EA7-F97F-481F-9D28-99DE7D7E5C50}"/>
              </a:ext>
            </a:extLst>
          </p:cNvPr>
          <p:cNvSpPr>
            <a:spLocks/>
          </p:cNvSpPr>
          <p:nvPr userDrawn="1"/>
        </p:nvSpPr>
        <p:spPr bwMode="auto">
          <a:xfrm>
            <a:off x="4383088" y="2965450"/>
            <a:ext cx="808038" cy="808038"/>
          </a:xfrm>
          <a:custGeom>
            <a:avLst/>
            <a:gdLst>
              <a:gd name="T0" fmla="*/ 1017 w 1018"/>
              <a:gd name="T1" fmla="*/ 534 h 1017"/>
              <a:gd name="T2" fmla="*/ 1007 w 1018"/>
              <a:gd name="T3" fmla="*/ 610 h 1017"/>
              <a:gd name="T4" fmla="*/ 987 w 1018"/>
              <a:gd name="T5" fmla="*/ 683 h 1017"/>
              <a:gd name="T6" fmla="*/ 956 w 1018"/>
              <a:gd name="T7" fmla="*/ 751 h 1017"/>
              <a:gd name="T8" fmla="*/ 916 w 1018"/>
              <a:gd name="T9" fmla="*/ 812 h 1017"/>
              <a:gd name="T10" fmla="*/ 868 w 1018"/>
              <a:gd name="T11" fmla="*/ 867 h 1017"/>
              <a:gd name="T12" fmla="*/ 813 w 1018"/>
              <a:gd name="T13" fmla="*/ 916 h 1017"/>
              <a:gd name="T14" fmla="*/ 752 w 1018"/>
              <a:gd name="T15" fmla="*/ 956 h 1017"/>
              <a:gd name="T16" fmla="*/ 684 w 1018"/>
              <a:gd name="T17" fmla="*/ 986 h 1017"/>
              <a:gd name="T18" fmla="*/ 611 w 1018"/>
              <a:gd name="T19" fmla="*/ 1007 h 1017"/>
              <a:gd name="T20" fmla="*/ 535 w 1018"/>
              <a:gd name="T21" fmla="*/ 1016 h 1017"/>
              <a:gd name="T22" fmla="*/ 482 w 1018"/>
              <a:gd name="T23" fmla="*/ 1016 h 1017"/>
              <a:gd name="T24" fmla="*/ 406 w 1018"/>
              <a:gd name="T25" fmla="*/ 1007 h 1017"/>
              <a:gd name="T26" fmla="*/ 334 w 1018"/>
              <a:gd name="T27" fmla="*/ 986 h 1017"/>
              <a:gd name="T28" fmla="*/ 267 w 1018"/>
              <a:gd name="T29" fmla="*/ 956 h 1017"/>
              <a:gd name="T30" fmla="*/ 205 w 1018"/>
              <a:gd name="T31" fmla="*/ 916 h 1017"/>
              <a:gd name="T32" fmla="*/ 149 w 1018"/>
              <a:gd name="T33" fmla="*/ 867 h 1017"/>
              <a:gd name="T34" fmla="*/ 101 w 1018"/>
              <a:gd name="T35" fmla="*/ 812 h 1017"/>
              <a:gd name="T36" fmla="*/ 62 w 1018"/>
              <a:gd name="T37" fmla="*/ 751 h 1017"/>
              <a:gd name="T38" fmla="*/ 31 w 1018"/>
              <a:gd name="T39" fmla="*/ 683 h 1017"/>
              <a:gd name="T40" fmla="*/ 10 w 1018"/>
              <a:gd name="T41" fmla="*/ 610 h 1017"/>
              <a:gd name="T42" fmla="*/ 1 w 1018"/>
              <a:gd name="T43" fmla="*/ 534 h 1017"/>
              <a:gd name="T44" fmla="*/ 1 w 1018"/>
              <a:gd name="T45" fmla="*/ 481 h 1017"/>
              <a:gd name="T46" fmla="*/ 10 w 1018"/>
              <a:gd name="T47" fmla="*/ 405 h 1017"/>
              <a:gd name="T48" fmla="*/ 31 w 1018"/>
              <a:gd name="T49" fmla="*/ 333 h 1017"/>
              <a:gd name="T50" fmla="*/ 62 w 1018"/>
              <a:gd name="T51" fmla="*/ 266 h 1017"/>
              <a:gd name="T52" fmla="*/ 101 w 1018"/>
              <a:gd name="T53" fmla="*/ 204 h 1017"/>
              <a:gd name="T54" fmla="*/ 149 w 1018"/>
              <a:gd name="T55" fmla="*/ 148 h 1017"/>
              <a:gd name="T56" fmla="*/ 205 w 1018"/>
              <a:gd name="T57" fmla="*/ 100 h 1017"/>
              <a:gd name="T58" fmla="*/ 267 w 1018"/>
              <a:gd name="T59" fmla="*/ 61 h 1017"/>
              <a:gd name="T60" fmla="*/ 334 w 1018"/>
              <a:gd name="T61" fmla="*/ 30 h 1017"/>
              <a:gd name="T62" fmla="*/ 406 w 1018"/>
              <a:gd name="T63" fmla="*/ 10 h 1017"/>
              <a:gd name="T64" fmla="*/ 482 w 1018"/>
              <a:gd name="T65" fmla="*/ 0 h 1017"/>
              <a:gd name="T66" fmla="*/ 535 w 1018"/>
              <a:gd name="T67" fmla="*/ 0 h 1017"/>
              <a:gd name="T68" fmla="*/ 611 w 1018"/>
              <a:gd name="T69" fmla="*/ 10 h 1017"/>
              <a:gd name="T70" fmla="*/ 684 w 1018"/>
              <a:gd name="T71" fmla="*/ 30 h 1017"/>
              <a:gd name="T72" fmla="*/ 752 w 1018"/>
              <a:gd name="T73" fmla="*/ 61 h 1017"/>
              <a:gd name="T74" fmla="*/ 813 w 1018"/>
              <a:gd name="T75" fmla="*/ 100 h 1017"/>
              <a:gd name="T76" fmla="*/ 868 w 1018"/>
              <a:gd name="T77" fmla="*/ 148 h 1017"/>
              <a:gd name="T78" fmla="*/ 916 w 1018"/>
              <a:gd name="T79" fmla="*/ 204 h 1017"/>
              <a:gd name="T80" fmla="*/ 956 w 1018"/>
              <a:gd name="T81" fmla="*/ 266 h 1017"/>
              <a:gd name="T82" fmla="*/ 987 w 1018"/>
              <a:gd name="T83" fmla="*/ 333 h 1017"/>
              <a:gd name="T84" fmla="*/ 1007 w 1018"/>
              <a:gd name="T85" fmla="*/ 405 h 1017"/>
              <a:gd name="T86" fmla="*/ 1017 w 1018"/>
              <a:gd name="T87" fmla="*/ 48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18" h="1017">
                <a:moveTo>
                  <a:pt x="1018" y="508"/>
                </a:moveTo>
                <a:lnTo>
                  <a:pt x="1018" y="508"/>
                </a:lnTo>
                <a:lnTo>
                  <a:pt x="1017" y="534"/>
                </a:lnTo>
                <a:lnTo>
                  <a:pt x="1014" y="560"/>
                </a:lnTo>
                <a:lnTo>
                  <a:pt x="1012" y="585"/>
                </a:lnTo>
                <a:lnTo>
                  <a:pt x="1007" y="610"/>
                </a:lnTo>
                <a:lnTo>
                  <a:pt x="1002" y="636"/>
                </a:lnTo>
                <a:lnTo>
                  <a:pt x="995" y="660"/>
                </a:lnTo>
                <a:lnTo>
                  <a:pt x="987" y="683"/>
                </a:lnTo>
                <a:lnTo>
                  <a:pt x="977" y="706"/>
                </a:lnTo>
                <a:lnTo>
                  <a:pt x="967" y="729"/>
                </a:lnTo>
                <a:lnTo>
                  <a:pt x="956" y="751"/>
                </a:lnTo>
                <a:lnTo>
                  <a:pt x="944" y="772"/>
                </a:lnTo>
                <a:lnTo>
                  <a:pt x="930" y="792"/>
                </a:lnTo>
                <a:lnTo>
                  <a:pt x="916" y="812"/>
                </a:lnTo>
                <a:lnTo>
                  <a:pt x="901" y="831"/>
                </a:lnTo>
                <a:lnTo>
                  <a:pt x="885" y="850"/>
                </a:lnTo>
                <a:lnTo>
                  <a:pt x="868" y="867"/>
                </a:lnTo>
                <a:lnTo>
                  <a:pt x="851" y="884"/>
                </a:lnTo>
                <a:lnTo>
                  <a:pt x="832" y="901"/>
                </a:lnTo>
                <a:lnTo>
                  <a:pt x="813" y="916"/>
                </a:lnTo>
                <a:lnTo>
                  <a:pt x="793" y="929"/>
                </a:lnTo>
                <a:lnTo>
                  <a:pt x="772" y="943"/>
                </a:lnTo>
                <a:lnTo>
                  <a:pt x="752" y="956"/>
                </a:lnTo>
                <a:lnTo>
                  <a:pt x="730" y="966"/>
                </a:lnTo>
                <a:lnTo>
                  <a:pt x="707" y="977"/>
                </a:lnTo>
                <a:lnTo>
                  <a:pt x="684" y="986"/>
                </a:lnTo>
                <a:lnTo>
                  <a:pt x="660" y="994"/>
                </a:lnTo>
                <a:lnTo>
                  <a:pt x="635" y="1001"/>
                </a:lnTo>
                <a:lnTo>
                  <a:pt x="611" y="1007"/>
                </a:lnTo>
                <a:lnTo>
                  <a:pt x="586" y="1011"/>
                </a:lnTo>
                <a:lnTo>
                  <a:pt x="561" y="1015"/>
                </a:lnTo>
                <a:lnTo>
                  <a:pt x="535" y="1016"/>
                </a:lnTo>
                <a:lnTo>
                  <a:pt x="509" y="1017"/>
                </a:lnTo>
                <a:lnTo>
                  <a:pt x="509" y="1017"/>
                </a:lnTo>
                <a:lnTo>
                  <a:pt x="482" y="1016"/>
                </a:lnTo>
                <a:lnTo>
                  <a:pt x="457" y="1015"/>
                </a:lnTo>
                <a:lnTo>
                  <a:pt x="432" y="1011"/>
                </a:lnTo>
                <a:lnTo>
                  <a:pt x="406" y="1007"/>
                </a:lnTo>
                <a:lnTo>
                  <a:pt x="382" y="1001"/>
                </a:lnTo>
                <a:lnTo>
                  <a:pt x="358" y="994"/>
                </a:lnTo>
                <a:lnTo>
                  <a:pt x="334" y="986"/>
                </a:lnTo>
                <a:lnTo>
                  <a:pt x="311" y="977"/>
                </a:lnTo>
                <a:lnTo>
                  <a:pt x="289" y="966"/>
                </a:lnTo>
                <a:lnTo>
                  <a:pt x="267" y="956"/>
                </a:lnTo>
                <a:lnTo>
                  <a:pt x="245" y="943"/>
                </a:lnTo>
                <a:lnTo>
                  <a:pt x="224" y="929"/>
                </a:lnTo>
                <a:lnTo>
                  <a:pt x="205" y="916"/>
                </a:lnTo>
                <a:lnTo>
                  <a:pt x="185" y="901"/>
                </a:lnTo>
                <a:lnTo>
                  <a:pt x="167" y="884"/>
                </a:lnTo>
                <a:lnTo>
                  <a:pt x="149" y="867"/>
                </a:lnTo>
                <a:lnTo>
                  <a:pt x="132" y="850"/>
                </a:lnTo>
                <a:lnTo>
                  <a:pt x="116" y="831"/>
                </a:lnTo>
                <a:lnTo>
                  <a:pt x="101" y="812"/>
                </a:lnTo>
                <a:lnTo>
                  <a:pt x="87" y="792"/>
                </a:lnTo>
                <a:lnTo>
                  <a:pt x="73" y="772"/>
                </a:lnTo>
                <a:lnTo>
                  <a:pt x="62" y="751"/>
                </a:lnTo>
                <a:lnTo>
                  <a:pt x="50" y="729"/>
                </a:lnTo>
                <a:lnTo>
                  <a:pt x="40" y="706"/>
                </a:lnTo>
                <a:lnTo>
                  <a:pt x="31" y="683"/>
                </a:lnTo>
                <a:lnTo>
                  <a:pt x="23" y="660"/>
                </a:lnTo>
                <a:lnTo>
                  <a:pt x="16" y="636"/>
                </a:lnTo>
                <a:lnTo>
                  <a:pt x="10" y="610"/>
                </a:lnTo>
                <a:lnTo>
                  <a:pt x="7" y="585"/>
                </a:lnTo>
                <a:lnTo>
                  <a:pt x="3" y="560"/>
                </a:lnTo>
                <a:lnTo>
                  <a:pt x="1" y="534"/>
                </a:lnTo>
                <a:lnTo>
                  <a:pt x="0" y="508"/>
                </a:lnTo>
                <a:lnTo>
                  <a:pt x="0" y="508"/>
                </a:lnTo>
                <a:lnTo>
                  <a:pt x="1" y="481"/>
                </a:lnTo>
                <a:lnTo>
                  <a:pt x="3" y="456"/>
                </a:lnTo>
                <a:lnTo>
                  <a:pt x="7" y="431"/>
                </a:lnTo>
                <a:lnTo>
                  <a:pt x="10" y="405"/>
                </a:lnTo>
                <a:lnTo>
                  <a:pt x="16" y="381"/>
                </a:lnTo>
                <a:lnTo>
                  <a:pt x="23" y="357"/>
                </a:lnTo>
                <a:lnTo>
                  <a:pt x="31" y="333"/>
                </a:lnTo>
                <a:lnTo>
                  <a:pt x="40" y="310"/>
                </a:lnTo>
                <a:lnTo>
                  <a:pt x="50" y="288"/>
                </a:lnTo>
                <a:lnTo>
                  <a:pt x="62" y="266"/>
                </a:lnTo>
                <a:lnTo>
                  <a:pt x="73" y="244"/>
                </a:lnTo>
                <a:lnTo>
                  <a:pt x="87" y="223"/>
                </a:lnTo>
                <a:lnTo>
                  <a:pt x="101" y="204"/>
                </a:lnTo>
                <a:lnTo>
                  <a:pt x="116" y="184"/>
                </a:lnTo>
                <a:lnTo>
                  <a:pt x="132" y="166"/>
                </a:lnTo>
                <a:lnTo>
                  <a:pt x="149" y="148"/>
                </a:lnTo>
                <a:lnTo>
                  <a:pt x="167" y="131"/>
                </a:lnTo>
                <a:lnTo>
                  <a:pt x="185" y="115"/>
                </a:lnTo>
                <a:lnTo>
                  <a:pt x="205" y="100"/>
                </a:lnTo>
                <a:lnTo>
                  <a:pt x="224" y="86"/>
                </a:lnTo>
                <a:lnTo>
                  <a:pt x="245" y="73"/>
                </a:lnTo>
                <a:lnTo>
                  <a:pt x="267" y="61"/>
                </a:lnTo>
                <a:lnTo>
                  <a:pt x="289" y="49"/>
                </a:lnTo>
                <a:lnTo>
                  <a:pt x="311" y="39"/>
                </a:lnTo>
                <a:lnTo>
                  <a:pt x="334" y="30"/>
                </a:lnTo>
                <a:lnTo>
                  <a:pt x="358" y="21"/>
                </a:lnTo>
                <a:lnTo>
                  <a:pt x="382" y="15"/>
                </a:lnTo>
                <a:lnTo>
                  <a:pt x="406" y="10"/>
                </a:lnTo>
                <a:lnTo>
                  <a:pt x="432" y="5"/>
                </a:lnTo>
                <a:lnTo>
                  <a:pt x="457" y="2"/>
                </a:lnTo>
                <a:lnTo>
                  <a:pt x="482" y="0"/>
                </a:lnTo>
                <a:lnTo>
                  <a:pt x="509" y="0"/>
                </a:lnTo>
                <a:lnTo>
                  <a:pt x="509" y="0"/>
                </a:lnTo>
                <a:lnTo>
                  <a:pt x="535" y="0"/>
                </a:lnTo>
                <a:lnTo>
                  <a:pt x="561" y="2"/>
                </a:lnTo>
                <a:lnTo>
                  <a:pt x="586" y="5"/>
                </a:lnTo>
                <a:lnTo>
                  <a:pt x="611" y="10"/>
                </a:lnTo>
                <a:lnTo>
                  <a:pt x="635" y="15"/>
                </a:lnTo>
                <a:lnTo>
                  <a:pt x="660" y="21"/>
                </a:lnTo>
                <a:lnTo>
                  <a:pt x="684" y="30"/>
                </a:lnTo>
                <a:lnTo>
                  <a:pt x="707" y="39"/>
                </a:lnTo>
                <a:lnTo>
                  <a:pt x="730" y="49"/>
                </a:lnTo>
                <a:lnTo>
                  <a:pt x="752" y="61"/>
                </a:lnTo>
                <a:lnTo>
                  <a:pt x="772" y="73"/>
                </a:lnTo>
                <a:lnTo>
                  <a:pt x="793" y="86"/>
                </a:lnTo>
                <a:lnTo>
                  <a:pt x="813" y="100"/>
                </a:lnTo>
                <a:lnTo>
                  <a:pt x="832" y="115"/>
                </a:lnTo>
                <a:lnTo>
                  <a:pt x="851" y="131"/>
                </a:lnTo>
                <a:lnTo>
                  <a:pt x="868" y="148"/>
                </a:lnTo>
                <a:lnTo>
                  <a:pt x="885" y="166"/>
                </a:lnTo>
                <a:lnTo>
                  <a:pt x="901" y="184"/>
                </a:lnTo>
                <a:lnTo>
                  <a:pt x="916" y="204"/>
                </a:lnTo>
                <a:lnTo>
                  <a:pt x="930" y="223"/>
                </a:lnTo>
                <a:lnTo>
                  <a:pt x="944" y="244"/>
                </a:lnTo>
                <a:lnTo>
                  <a:pt x="956" y="266"/>
                </a:lnTo>
                <a:lnTo>
                  <a:pt x="967" y="288"/>
                </a:lnTo>
                <a:lnTo>
                  <a:pt x="977" y="310"/>
                </a:lnTo>
                <a:lnTo>
                  <a:pt x="987" y="333"/>
                </a:lnTo>
                <a:lnTo>
                  <a:pt x="995" y="357"/>
                </a:lnTo>
                <a:lnTo>
                  <a:pt x="1002" y="381"/>
                </a:lnTo>
                <a:lnTo>
                  <a:pt x="1007" y="405"/>
                </a:lnTo>
                <a:lnTo>
                  <a:pt x="1012" y="431"/>
                </a:lnTo>
                <a:lnTo>
                  <a:pt x="1014" y="456"/>
                </a:lnTo>
                <a:lnTo>
                  <a:pt x="1017" y="481"/>
                </a:lnTo>
                <a:lnTo>
                  <a:pt x="1018" y="508"/>
                </a:lnTo>
                <a:lnTo>
                  <a:pt x="1018" y="5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Freeform 37">
            <a:extLst>
              <a:ext uri="{FF2B5EF4-FFF2-40B4-BE49-F238E27FC236}">
                <a16:creationId xmlns:a16="http://schemas.microsoft.com/office/drawing/2014/main" id="{BEF79394-39F1-4EED-9F71-1BBFEBD88BF6}"/>
              </a:ext>
            </a:extLst>
          </p:cNvPr>
          <p:cNvSpPr>
            <a:spLocks/>
          </p:cNvSpPr>
          <p:nvPr userDrawn="1"/>
        </p:nvSpPr>
        <p:spPr bwMode="auto">
          <a:xfrm>
            <a:off x="4470401" y="3313113"/>
            <a:ext cx="495300" cy="387350"/>
          </a:xfrm>
          <a:custGeom>
            <a:avLst/>
            <a:gdLst>
              <a:gd name="T0" fmla="*/ 420 w 624"/>
              <a:gd name="T1" fmla="*/ 0 h 488"/>
              <a:gd name="T2" fmla="*/ 385 w 624"/>
              <a:gd name="T3" fmla="*/ 47 h 488"/>
              <a:gd name="T4" fmla="*/ 350 w 624"/>
              <a:gd name="T5" fmla="*/ 98 h 488"/>
              <a:gd name="T6" fmla="*/ 316 w 624"/>
              <a:gd name="T7" fmla="*/ 161 h 488"/>
              <a:gd name="T8" fmla="*/ 293 w 624"/>
              <a:gd name="T9" fmla="*/ 214 h 488"/>
              <a:gd name="T10" fmla="*/ 282 w 624"/>
              <a:gd name="T11" fmla="*/ 249 h 488"/>
              <a:gd name="T12" fmla="*/ 275 w 624"/>
              <a:gd name="T13" fmla="*/ 285 h 488"/>
              <a:gd name="T14" fmla="*/ 274 w 624"/>
              <a:gd name="T15" fmla="*/ 321 h 488"/>
              <a:gd name="T16" fmla="*/ 278 w 624"/>
              <a:gd name="T17" fmla="*/ 355 h 488"/>
              <a:gd name="T18" fmla="*/ 289 w 624"/>
              <a:gd name="T19" fmla="*/ 389 h 488"/>
              <a:gd name="T20" fmla="*/ 309 w 624"/>
              <a:gd name="T21" fmla="*/ 420 h 488"/>
              <a:gd name="T22" fmla="*/ 321 w 624"/>
              <a:gd name="T23" fmla="*/ 434 h 488"/>
              <a:gd name="T24" fmla="*/ 350 w 624"/>
              <a:gd name="T25" fmla="*/ 458 h 488"/>
              <a:gd name="T26" fmla="*/ 380 w 624"/>
              <a:gd name="T27" fmla="*/ 475 h 488"/>
              <a:gd name="T28" fmla="*/ 411 w 624"/>
              <a:gd name="T29" fmla="*/ 484 h 488"/>
              <a:gd name="T30" fmla="*/ 442 w 624"/>
              <a:gd name="T31" fmla="*/ 488 h 488"/>
              <a:gd name="T32" fmla="*/ 473 w 624"/>
              <a:gd name="T33" fmla="*/ 487 h 488"/>
              <a:gd name="T34" fmla="*/ 503 w 624"/>
              <a:gd name="T35" fmla="*/ 480 h 488"/>
              <a:gd name="T36" fmla="*/ 531 w 624"/>
              <a:gd name="T37" fmla="*/ 468 h 488"/>
              <a:gd name="T38" fmla="*/ 556 w 624"/>
              <a:gd name="T39" fmla="*/ 454 h 488"/>
              <a:gd name="T40" fmla="*/ 578 w 624"/>
              <a:gd name="T41" fmla="*/ 436 h 488"/>
              <a:gd name="T42" fmla="*/ 597 w 624"/>
              <a:gd name="T43" fmla="*/ 416 h 488"/>
              <a:gd name="T44" fmla="*/ 610 w 624"/>
              <a:gd name="T45" fmla="*/ 394 h 488"/>
              <a:gd name="T46" fmla="*/ 620 w 624"/>
              <a:gd name="T47" fmla="*/ 370 h 488"/>
              <a:gd name="T48" fmla="*/ 624 w 624"/>
              <a:gd name="T49" fmla="*/ 347 h 488"/>
              <a:gd name="T50" fmla="*/ 621 w 624"/>
              <a:gd name="T51" fmla="*/ 323 h 488"/>
              <a:gd name="T52" fmla="*/ 612 w 624"/>
              <a:gd name="T53" fmla="*/ 300 h 488"/>
              <a:gd name="T54" fmla="*/ 594 w 624"/>
              <a:gd name="T55" fmla="*/ 278 h 488"/>
              <a:gd name="T56" fmla="*/ 583 w 624"/>
              <a:gd name="T57" fmla="*/ 269 h 488"/>
              <a:gd name="T58" fmla="*/ 560 w 624"/>
              <a:gd name="T59" fmla="*/ 256 h 488"/>
              <a:gd name="T60" fmla="*/ 533 w 624"/>
              <a:gd name="T61" fmla="*/ 253 h 488"/>
              <a:gd name="T62" fmla="*/ 503 w 624"/>
              <a:gd name="T63" fmla="*/ 256 h 488"/>
              <a:gd name="T64" fmla="*/ 472 w 624"/>
              <a:gd name="T65" fmla="*/ 264 h 488"/>
              <a:gd name="T66" fmla="*/ 422 w 624"/>
              <a:gd name="T67" fmla="*/ 283 h 488"/>
              <a:gd name="T68" fmla="*/ 348 w 624"/>
              <a:gd name="T69" fmla="*/ 310 h 488"/>
              <a:gd name="T70" fmla="*/ 307 w 624"/>
              <a:gd name="T71" fmla="*/ 323 h 488"/>
              <a:gd name="T72" fmla="*/ 267 w 624"/>
              <a:gd name="T73" fmla="*/ 333 h 488"/>
              <a:gd name="T74" fmla="*/ 225 w 624"/>
              <a:gd name="T75" fmla="*/ 338 h 488"/>
              <a:gd name="T76" fmla="*/ 181 w 624"/>
              <a:gd name="T77" fmla="*/ 337 h 488"/>
              <a:gd name="T78" fmla="*/ 137 w 624"/>
              <a:gd name="T79" fmla="*/ 329 h 488"/>
              <a:gd name="T80" fmla="*/ 92 w 624"/>
              <a:gd name="T81" fmla="*/ 312 h 488"/>
              <a:gd name="T82" fmla="*/ 46 w 624"/>
              <a:gd name="T83" fmla="*/ 284 h 488"/>
              <a:gd name="T84" fmla="*/ 0 w 624"/>
              <a:gd name="T85" fmla="*/ 24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24" h="488">
                <a:moveTo>
                  <a:pt x="420" y="0"/>
                </a:moveTo>
                <a:lnTo>
                  <a:pt x="420" y="0"/>
                </a:lnTo>
                <a:lnTo>
                  <a:pt x="410" y="13"/>
                </a:lnTo>
                <a:lnTo>
                  <a:pt x="385" y="47"/>
                </a:lnTo>
                <a:lnTo>
                  <a:pt x="367" y="71"/>
                </a:lnTo>
                <a:lnTo>
                  <a:pt x="350" y="98"/>
                </a:lnTo>
                <a:lnTo>
                  <a:pt x="332" y="128"/>
                </a:lnTo>
                <a:lnTo>
                  <a:pt x="316" y="161"/>
                </a:lnTo>
                <a:lnTo>
                  <a:pt x="299" y="195"/>
                </a:lnTo>
                <a:lnTo>
                  <a:pt x="293" y="214"/>
                </a:lnTo>
                <a:lnTo>
                  <a:pt x="287" y="231"/>
                </a:lnTo>
                <a:lnTo>
                  <a:pt x="282" y="249"/>
                </a:lnTo>
                <a:lnTo>
                  <a:pt x="279" y="268"/>
                </a:lnTo>
                <a:lnTo>
                  <a:pt x="275" y="285"/>
                </a:lnTo>
                <a:lnTo>
                  <a:pt x="274" y="303"/>
                </a:lnTo>
                <a:lnTo>
                  <a:pt x="274" y="321"/>
                </a:lnTo>
                <a:lnTo>
                  <a:pt x="275" y="338"/>
                </a:lnTo>
                <a:lnTo>
                  <a:pt x="278" y="355"/>
                </a:lnTo>
                <a:lnTo>
                  <a:pt x="282" y="373"/>
                </a:lnTo>
                <a:lnTo>
                  <a:pt x="289" y="389"/>
                </a:lnTo>
                <a:lnTo>
                  <a:pt x="298" y="405"/>
                </a:lnTo>
                <a:lnTo>
                  <a:pt x="309" y="420"/>
                </a:lnTo>
                <a:lnTo>
                  <a:pt x="321" y="434"/>
                </a:lnTo>
                <a:lnTo>
                  <a:pt x="321" y="434"/>
                </a:lnTo>
                <a:lnTo>
                  <a:pt x="335" y="447"/>
                </a:lnTo>
                <a:lnTo>
                  <a:pt x="350" y="458"/>
                </a:lnTo>
                <a:lnTo>
                  <a:pt x="365" y="467"/>
                </a:lnTo>
                <a:lnTo>
                  <a:pt x="380" y="475"/>
                </a:lnTo>
                <a:lnTo>
                  <a:pt x="396" y="481"/>
                </a:lnTo>
                <a:lnTo>
                  <a:pt x="411" y="484"/>
                </a:lnTo>
                <a:lnTo>
                  <a:pt x="427" y="487"/>
                </a:lnTo>
                <a:lnTo>
                  <a:pt x="442" y="488"/>
                </a:lnTo>
                <a:lnTo>
                  <a:pt x="458" y="488"/>
                </a:lnTo>
                <a:lnTo>
                  <a:pt x="473" y="487"/>
                </a:lnTo>
                <a:lnTo>
                  <a:pt x="488" y="483"/>
                </a:lnTo>
                <a:lnTo>
                  <a:pt x="503" y="480"/>
                </a:lnTo>
                <a:lnTo>
                  <a:pt x="517" y="475"/>
                </a:lnTo>
                <a:lnTo>
                  <a:pt x="531" y="468"/>
                </a:lnTo>
                <a:lnTo>
                  <a:pt x="544" y="461"/>
                </a:lnTo>
                <a:lnTo>
                  <a:pt x="556" y="454"/>
                </a:lnTo>
                <a:lnTo>
                  <a:pt x="568" y="445"/>
                </a:lnTo>
                <a:lnTo>
                  <a:pt x="578" y="436"/>
                </a:lnTo>
                <a:lnTo>
                  <a:pt x="587" y="427"/>
                </a:lnTo>
                <a:lnTo>
                  <a:pt x="597" y="416"/>
                </a:lnTo>
                <a:lnTo>
                  <a:pt x="605" y="405"/>
                </a:lnTo>
                <a:lnTo>
                  <a:pt x="610" y="394"/>
                </a:lnTo>
                <a:lnTo>
                  <a:pt x="616" y="383"/>
                </a:lnTo>
                <a:lnTo>
                  <a:pt x="620" y="370"/>
                </a:lnTo>
                <a:lnTo>
                  <a:pt x="623" y="359"/>
                </a:lnTo>
                <a:lnTo>
                  <a:pt x="624" y="347"/>
                </a:lnTo>
                <a:lnTo>
                  <a:pt x="623" y="335"/>
                </a:lnTo>
                <a:lnTo>
                  <a:pt x="621" y="323"/>
                </a:lnTo>
                <a:lnTo>
                  <a:pt x="617" y="312"/>
                </a:lnTo>
                <a:lnTo>
                  <a:pt x="612" y="300"/>
                </a:lnTo>
                <a:lnTo>
                  <a:pt x="603" y="288"/>
                </a:lnTo>
                <a:lnTo>
                  <a:pt x="594" y="278"/>
                </a:lnTo>
                <a:lnTo>
                  <a:pt x="594" y="278"/>
                </a:lnTo>
                <a:lnTo>
                  <a:pt x="583" y="269"/>
                </a:lnTo>
                <a:lnTo>
                  <a:pt x="571" y="262"/>
                </a:lnTo>
                <a:lnTo>
                  <a:pt x="560" y="256"/>
                </a:lnTo>
                <a:lnTo>
                  <a:pt x="546" y="254"/>
                </a:lnTo>
                <a:lnTo>
                  <a:pt x="533" y="253"/>
                </a:lnTo>
                <a:lnTo>
                  <a:pt x="518" y="254"/>
                </a:lnTo>
                <a:lnTo>
                  <a:pt x="503" y="256"/>
                </a:lnTo>
                <a:lnTo>
                  <a:pt x="488" y="260"/>
                </a:lnTo>
                <a:lnTo>
                  <a:pt x="472" y="264"/>
                </a:lnTo>
                <a:lnTo>
                  <a:pt x="456" y="270"/>
                </a:lnTo>
                <a:lnTo>
                  <a:pt x="422" y="283"/>
                </a:lnTo>
                <a:lnTo>
                  <a:pt x="386" y="297"/>
                </a:lnTo>
                <a:lnTo>
                  <a:pt x="348" y="310"/>
                </a:lnTo>
                <a:lnTo>
                  <a:pt x="328" y="317"/>
                </a:lnTo>
                <a:lnTo>
                  <a:pt x="307" y="323"/>
                </a:lnTo>
                <a:lnTo>
                  <a:pt x="287" y="329"/>
                </a:lnTo>
                <a:lnTo>
                  <a:pt x="267" y="333"/>
                </a:lnTo>
                <a:lnTo>
                  <a:pt x="245" y="336"/>
                </a:lnTo>
                <a:lnTo>
                  <a:pt x="225" y="338"/>
                </a:lnTo>
                <a:lnTo>
                  <a:pt x="203" y="338"/>
                </a:lnTo>
                <a:lnTo>
                  <a:pt x="181" y="337"/>
                </a:lnTo>
                <a:lnTo>
                  <a:pt x="159" y="333"/>
                </a:lnTo>
                <a:lnTo>
                  <a:pt x="137" y="329"/>
                </a:lnTo>
                <a:lnTo>
                  <a:pt x="114" y="321"/>
                </a:lnTo>
                <a:lnTo>
                  <a:pt x="92" y="312"/>
                </a:lnTo>
                <a:lnTo>
                  <a:pt x="69" y="299"/>
                </a:lnTo>
                <a:lnTo>
                  <a:pt x="46" y="284"/>
                </a:lnTo>
                <a:lnTo>
                  <a:pt x="23" y="265"/>
                </a:lnTo>
                <a:lnTo>
                  <a:pt x="0" y="244"/>
                </a:lnTo>
              </a:path>
            </a:pathLst>
          </a:cu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Freeform 38">
            <a:extLst>
              <a:ext uri="{FF2B5EF4-FFF2-40B4-BE49-F238E27FC236}">
                <a16:creationId xmlns:a16="http://schemas.microsoft.com/office/drawing/2014/main" id="{481BBBAD-B570-48BA-AB73-FE0904ED87E6}"/>
              </a:ext>
            </a:extLst>
          </p:cNvPr>
          <p:cNvSpPr>
            <a:spLocks/>
          </p:cNvSpPr>
          <p:nvPr userDrawn="1"/>
        </p:nvSpPr>
        <p:spPr bwMode="auto">
          <a:xfrm>
            <a:off x="4751388" y="3074988"/>
            <a:ext cx="223838" cy="292100"/>
          </a:xfrm>
          <a:custGeom>
            <a:avLst/>
            <a:gdLst>
              <a:gd name="T0" fmla="*/ 113 w 282"/>
              <a:gd name="T1" fmla="*/ 338 h 367"/>
              <a:gd name="T2" fmla="*/ 113 w 282"/>
              <a:gd name="T3" fmla="*/ 338 h 367"/>
              <a:gd name="T4" fmla="*/ 105 w 282"/>
              <a:gd name="T5" fmla="*/ 349 h 367"/>
              <a:gd name="T6" fmla="*/ 95 w 282"/>
              <a:gd name="T7" fmla="*/ 357 h 367"/>
              <a:gd name="T8" fmla="*/ 85 w 282"/>
              <a:gd name="T9" fmla="*/ 362 h 367"/>
              <a:gd name="T10" fmla="*/ 73 w 282"/>
              <a:gd name="T11" fmla="*/ 366 h 367"/>
              <a:gd name="T12" fmla="*/ 62 w 282"/>
              <a:gd name="T13" fmla="*/ 367 h 367"/>
              <a:gd name="T14" fmla="*/ 50 w 282"/>
              <a:gd name="T15" fmla="*/ 366 h 367"/>
              <a:gd name="T16" fmla="*/ 39 w 282"/>
              <a:gd name="T17" fmla="*/ 363 h 367"/>
              <a:gd name="T18" fmla="*/ 27 w 282"/>
              <a:gd name="T19" fmla="*/ 357 h 367"/>
              <a:gd name="T20" fmla="*/ 27 w 282"/>
              <a:gd name="T21" fmla="*/ 357 h 367"/>
              <a:gd name="T22" fmla="*/ 27 w 282"/>
              <a:gd name="T23" fmla="*/ 357 h 367"/>
              <a:gd name="T24" fmla="*/ 18 w 282"/>
              <a:gd name="T25" fmla="*/ 349 h 367"/>
              <a:gd name="T26" fmla="*/ 10 w 282"/>
              <a:gd name="T27" fmla="*/ 340 h 367"/>
              <a:gd name="T28" fmla="*/ 4 w 282"/>
              <a:gd name="T29" fmla="*/ 329 h 367"/>
              <a:gd name="T30" fmla="*/ 1 w 282"/>
              <a:gd name="T31" fmla="*/ 318 h 367"/>
              <a:gd name="T32" fmla="*/ 0 w 282"/>
              <a:gd name="T33" fmla="*/ 306 h 367"/>
              <a:gd name="T34" fmla="*/ 1 w 282"/>
              <a:gd name="T35" fmla="*/ 295 h 367"/>
              <a:gd name="T36" fmla="*/ 4 w 282"/>
              <a:gd name="T37" fmla="*/ 283 h 367"/>
              <a:gd name="T38" fmla="*/ 10 w 282"/>
              <a:gd name="T39" fmla="*/ 272 h 367"/>
              <a:gd name="T40" fmla="*/ 169 w 282"/>
              <a:gd name="T41" fmla="*/ 27 h 367"/>
              <a:gd name="T42" fmla="*/ 169 w 282"/>
              <a:gd name="T43" fmla="*/ 27 h 367"/>
              <a:gd name="T44" fmla="*/ 177 w 282"/>
              <a:gd name="T45" fmla="*/ 18 h 367"/>
              <a:gd name="T46" fmla="*/ 186 w 282"/>
              <a:gd name="T47" fmla="*/ 10 h 367"/>
              <a:gd name="T48" fmla="*/ 197 w 282"/>
              <a:gd name="T49" fmla="*/ 4 h 367"/>
              <a:gd name="T50" fmla="*/ 208 w 282"/>
              <a:gd name="T51" fmla="*/ 1 h 367"/>
              <a:gd name="T52" fmla="*/ 220 w 282"/>
              <a:gd name="T53" fmla="*/ 0 h 367"/>
              <a:gd name="T54" fmla="*/ 231 w 282"/>
              <a:gd name="T55" fmla="*/ 1 h 367"/>
              <a:gd name="T56" fmla="*/ 243 w 282"/>
              <a:gd name="T57" fmla="*/ 3 h 367"/>
              <a:gd name="T58" fmla="*/ 254 w 282"/>
              <a:gd name="T59" fmla="*/ 9 h 367"/>
              <a:gd name="T60" fmla="*/ 254 w 282"/>
              <a:gd name="T61" fmla="*/ 9 h 367"/>
              <a:gd name="T62" fmla="*/ 254 w 282"/>
              <a:gd name="T63" fmla="*/ 9 h 367"/>
              <a:gd name="T64" fmla="*/ 263 w 282"/>
              <a:gd name="T65" fmla="*/ 17 h 367"/>
              <a:gd name="T66" fmla="*/ 271 w 282"/>
              <a:gd name="T67" fmla="*/ 26 h 367"/>
              <a:gd name="T68" fmla="*/ 277 w 282"/>
              <a:gd name="T69" fmla="*/ 37 h 367"/>
              <a:gd name="T70" fmla="*/ 281 w 282"/>
              <a:gd name="T71" fmla="*/ 48 h 367"/>
              <a:gd name="T72" fmla="*/ 282 w 282"/>
              <a:gd name="T73" fmla="*/ 60 h 367"/>
              <a:gd name="T74" fmla="*/ 281 w 282"/>
              <a:gd name="T75" fmla="*/ 72 h 367"/>
              <a:gd name="T76" fmla="*/ 277 w 282"/>
              <a:gd name="T77" fmla="*/ 84 h 367"/>
              <a:gd name="T78" fmla="*/ 271 w 282"/>
              <a:gd name="T79" fmla="*/ 94 h 367"/>
              <a:gd name="T80" fmla="*/ 113 w 282"/>
              <a:gd name="T81" fmla="*/ 338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2" h="367">
                <a:moveTo>
                  <a:pt x="113" y="338"/>
                </a:moveTo>
                <a:lnTo>
                  <a:pt x="113" y="338"/>
                </a:lnTo>
                <a:lnTo>
                  <a:pt x="105" y="349"/>
                </a:lnTo>
                <a:lnTo>
                  <a:pt x="95" y="357"/>
                </a:lnTo>
                <a:lnTo>
                  <a:pt x="85" y="362"/>
                </a:lnTo>
                <a:lnTo>
                  <a:pt x="73" y="366"/>
                </a:lnTo>
                <a:lnTo>
                  <a:pt x="62" y="367"/>
                </a:lnTo>
                <a:lnTo>
                  <a:pt x="50" y="366"/>
                </a:lnTo>
                <a:lnTo>
                  <a:pt x="39" y="363"/>
                </a:lnTo>
                <a:lnTo>
                  <a:pt x="27" y="357"/>
                </a:lnTo>
                <a:lnTo>
                  <a:pt x="27" y="357"/>
                </a:lnTo>
                <a:lnTo>
                  <a:pt x="27" y="357"/>
                </a:lnTo>
                <a:lnTo>
                  <a:pt x="18" y="349"/>
                </a:lnTo>
                <a:lnTo>
                  <a:pt x="10" y="340"/>
                </a:lnTo>
                <a:lnTo>
                  <a:pt x="4" y="329"/>
                </a:lnTo>
                <a:lnTo>
                  <a:pt x="1" y="318"/>
                </a:lnTo>
                <a:lnTo>
                  <a:pt x="0" y="306"/>
                </a:lnTo>
                <a:lnTo>
                  <a:pt x="1" y="295"/>
                </a:lnTo>
                <a:lnTo>
                  <a:pt x="4" y="283"/>
                </a:lnTo>
                <a:lnTo>
                  <a:pt x="10" y="272"/>
                </a:lnTo>
                <a:lnTo>
                  <a:pt x="169" y="27"/>
                </a:lnTo>
                <a:lnTo>
                  <a:pt x="169" y="27"/>
                </a:lnTo>
                <a:lnTo>
                  <a:pt x="177" y="18"/>
                </a:lnTo>
                <a:lnTo>
                  <a:pt x="186" y="10"/>
                </a:lnTo>
                <a:lnTo>
                  <a:pt x="197" y="4"/>
                </a:lnTo>
                <a:lnTo>
                  <a:pt x="208" y="1"/>
                </a:lnTo>
                <a:lnTo>
                  <a:pt x="220" y="0"/>
                </a:lnTo>
                <a:lnTo>
                  <a:pt x="231" y="1"/>
                </a:lnTo>
                <a:lnTo>
                  <a:pt x="243" y="3"/>
                </a:lnTo>
                <a:lnTo>
                  <a:pt x="254" y="9"/>
                </a:lnTo>
                <a:lnTo>
                  <a:pt x="254" y="9"/>
                </a:lnTo>
                <a:lnTo>
                  <a:pt x="254" y="9"/>
                </a:lnTo>
                <a:lnTo>
                  <a:pt x="263" y="17"/>
                </a:lnTo>
                <a:lnTo>
                  <a:pt x="271" y="26"/>
                </a:lnTo>
                <a:lnTo>
                  <a:pt x="277" y="37"/>
                </a:lnTo>
                <a:lnTo>
                  <a:pt x="281" y="48"/>
                </a:lnTo>
                <a:lnTo>
                  <a:pt x="282" y="60"/>
                </a:lnTo>
                <a:lnTo>
                  <a:pt x="281" y="72"/>
                </a:lnTo>
                <a:lnTo>
                  <a:pt x="277" y="84"/>
                </a:lnTo>
                <a:lnTo>
                  <a:pt x="271" y="94"/>
                </a:lnTo>
                <a:lnTo>
                  <a:pt x="113" y="3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Freeform 39">
            <a:extLst>
              <a:ext uri="{FF2B5EF4-FFF2-40B4-BE49-F238E27FC236}">
                <a16:creationId xmlns:a16="http://schemas.microsoft.com/office/drawing/2014/main" id="{6886B163-EE32-4410-8771-0D9F95E49C61}"/>
              </a:ext>
            </a:extLst>
          </p:cNvPr>
          <p:cNvSpPr>
            <a:spLocks/>
          </p:cNvSpPr>
          <p:nvPr userDrawn="1"/>
        </p:nvSpPr>
        <p:spPr bwMode="auto">
          <a:xfrm>
            <a:off x="4929188" y="3122613"/>
            <a:ext cx="25400" cy="23813"/>
          </a:xfrm>
          <a:custGeom>
            <a:avLst/>
            <a:gdLst>
              <a:gd name="T0" fmla="*/ 32 w 32"/>
              <a:gd name="T1" fmla="*/ 15 h 29"/>
              <a:gd name="T2" fmla="*/ 32 w 32"/>
              <a:gd name="T3" fmla="*/ 15 h 29"/>
              <a:gd name="T4" fmla="*/ 31 w 32"/>
              <a:gd name="T5" fmla="*/ 19 h 29"/>
              <a:gd name="T6" fmla="*/ 28 w 32"/>
              <a:gd name="T7" fmla="*/ 24 h 29"/>
              <a:gd name="T8" fmla="*/ 22 w 32"/>
              <a:gd name="T9" fmla="*/ 27 h 29"/>
              <a:gd name="T10" fmla="*/ 16 w 32"/>
              <a:gd name="T11" fmla="*/ 29 h 29"/>
              <a:gd name="T12" fmla="*/ 16 w 32"/>
              <a:gd name="T13" fmla="*/ 29 h 29"/>
              <a:gd name="T14" fmla="*/ 10 w 32"/>
              <a:gd name="T15" fmla="*/ 27 h 29"/>
              <a:gd name="T16" fmla="*/ 5 w 32"/>
              <a:gd name="T17" fmla="*/ 24 h 29"/>
              <a:gd name="T18" fmla="*/ 1 w 32"/>
              <a:gd name="T19" fmla="*/ 19 h 29"/>
              <a:gd name="T20" fmla="*/ 0 w 32"/>
              <a:gd name="T21" fmla="*/ 15 h 29"/>
              <a:gd name="T22" fmla="*/ 0 w 32"/>
              <a:gd name="T23" fmla="*/ 15 h 29"/>
              <a:gd name="T24" fmla="*/ 1 w 32"/>
              <a:gd name="T25" fmla="*/ 9 h 29"/>
              <a:gd name="T26" fmla="*/ 5 w 32"/>
              <a:gd name="T27" fmla="*/ 4 h 29"/>
              <a:gd name="T28" fmla="*/ 10 w 32"/>
              <a:gd name="T29" fmla="*/ 1 h 29"/>
              <a:gd name="T30" fmla="*/ 16 w 32"/>
              <a:gd name="T31" fmla="*/ 0 h 29"/>
              <a:gd name="T32" fmla="*/ 16 w 32"/>
              <a:gd name="T33" fmla="*/ 0 h 29"/>
              <a:gd name="T34" fmla="*/ 22 w 32"/>
              <a:gd name="T35" fmla="*/ 1 h 29"/>
              <a:gd name="T36" fmla="*/ 28 w 32"/>
              <a:gd name="T37" fmla="*/ 4 h 29"/>
              <a:gd name="T38" fmla="*/ 31 w 32"/>
              <a:gd name="T39" fmla="*/ 9 h 29"/>
              <a:gd name="T40" fmla="*/ 32 w 32"/>
              <a:gd name="T41" fmla="*/ 15 h 29"/>
              <a:gd name="T42" fmla="*/ 32 w 32"/>
              <a:gd name="T43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29">
                <a:moveTo>
                  <a:pt x="32" y="15"/>
                </a:moveTo>
                <a:lnTo>
                  <a:pt x="32" y="15"/>
                </a:lnTo>
                <a:lnTo>
                  <a:pt x="31" y="19"/>
                </a:lnTo>
                <a:lnTo>
                  <a:pt x="28" y="24"/>
                </a:lnTo>
                <a:lnTo>
                  <a:pt x="22" y="27"/>
                </a:lnTo>
                <a:lnTo>
                  <a:pt x="16" y="29"/>
                </a:lnTo>
                <a:lnTo>
                  <a:pt x="16" y="29"/>
                </a:lnTo>
                <a:lnTo>
                  <a:pt x="10" y="27"/>
                </a:lnTo>
                <a:lnTo>
                  <a:pt x="5" y="24"/>
                </a:lnTo>
                <a:lnTo>
                  <a:pt x="1" y="19"/>
                </a:lnTo>
                <a:lnTo>
                  <a:pt x="0" y="15"/>
                </a:lnTo>
                <a:lnTo>
                  <a:pt x="0" y="15"/>
                </a:lnTo>
                <a:lnTo>
                  <a:pt x="1" y="9"/>
                </a:lnTo>
                <a:lnTo>
                  <a:pt x="5" y="4"/>
                </a:lnTo>
                <a:lnTo>
                  <a:pt x="10" y="1"/>
                </a:lnTo>
                <a:lnTo>
                  <a:pt x="16" y="0"/>
                </a:lnTo>
                <a:lnTo>
                  <a:pt x="16" y="0"/>
                </a:lnTo>
                <a:lnTo>
                  <a:pt x="22" y="1"/>
                </a:lnTo>
                <a:lnTo>
                  <a:pt x="28" y="4"/>
                </a:lnTo>
                <a:lnTo>
                  <a:pt x="31" y="9"/>
                </a:lnTo>
                <a:lnTo>
                  <a:pt x="32" y="15"/>
                </a:lnTo>
                <a:lnTo>
                  <a:pt x="32" y="15"/>
                </a:lnTo>
                <a:close/>
              </a:path>
            </a:pathLst>
          </a:custGeom>
          <a:solidFill>
            <a:srgbClr val="4FC1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Freeform 40">
            <a:extLst>
              <a:ext uri="{FF2B5EF4-FFF2-40B4-BE49-F238E27FC236}">
                <a16:creationId xmlns:a16="http://schemas.microsoft.com/office/drawing/2014/main" id="{78F08A53-3DC8-4408-A6BA-24361089F643}"/>
              </a:ext>
            </a:extLst>
          </p:cNvPr>
          <p:cNvSpPr>
            <a:spLocks/>
          </p:cNvSpPr>
          <p:nvPr userDrawn="1"/>
        </p:nvSpPr>
        <p:spPr bwMode="auto">
          <a:xfrm>
            <a:off x="4891088" y="3122613"/>
            <a:ext cx="19050" cy="19050"/>
          </a:xfrm>
          <a:custGeom>
            <a:avLst/>
            <a:gdLst>
              <a:gd name="T0" fmla="*/ 24 w 24"/>
              <a:gd name="T1" fmla="*/ 11 h 23"/>
              <a:gd name="T2" fmla="*/ 24 w 24"/>
              <a:gd name="T3" fmla="*/ 11 h 23"/>
              <a:gd name="T4" fmla="*/ 24 w 24"/>
              <a:gd name="T5" fmla="*/ 16 h 23"/>
              <a:gd name="T6" fmla="*/ 21 w 24"/>
              <a:gd name="T7" fmla="*/ 19 h 23"/>
              <a:gd name="T8" fmla="*/ 17 w 24"/>
              <a:gd name="T9" fmla="*/ 22 h 23"/>
              <a:gd name="T10" fmla="*/ 11 w 24"/>
              <a:gd name="T11" fmla="*/ 23 h 23"/>
              <a:gd name="T12" fmla="*/ 11 w 24"/>
              <a:gd name="T13" fmla="*/ 23 h 23"/>
              <a:gd name="T14" fmla="*/ 7 w 24"/>
              <a:gd name="T15" fmla="*/ 22 h 23"/>
              <a:gd name="T16" fmla="*/ 3 w 24"/>
              <a:gd name="T17" fmla="*/ 19 h 23"/>
              <a:gd name="T18" fmla="*/ 0 w 24"/>
              <a:gd name="T19" fmla="*/ 16 h 23"/>
              <a:gd name="T20" fmla="*/ 0 w 24"/>
              <a:gd name="T21" fmla="*/ 11 h 23"/>
              <a:gd name="T22" fmla="*/ 0 w 24"/>
              <a:gd name="T23" fmla="*/ 11 h 23"/>
              <a:gd name="T24" fmla="*/ 0 w 24"/>
              <a:gd name="T25" fmla="*/ 7 h 23"/>
              <a:gd name="T26" fmla="*/ 3 w 24"/>
              <a:gd name="T27" fmla="*/ 3 h 23"/>
              <a:gd name="T28" fmla="*/ 7 w 24"/>
              <a:gd name="T29" fmla="*/ 1 h 23"/>
              <a:gd name="T30" fmla="*/ 11 w 24"/>
              <a:gd name="T31" fmla="*/ 0 h 23"/>
              <a:gd name="T32" fmla="*/ 11 w 24"/>
              <a:gd name="T33" fmla="*/ 0 h 23"/>
              <a:gd name="T34" fmla="*/ 17 w 24"/>
              <a:gd name="T35" fmla="*/ 1 h 23"/>
              <a:gd name="T36" fmla="*/ 21 w 24"/>
              <a:gd name="T37" fmla="*/ 3 h 23"/>
              <a:gd name="T38" fmla="*/ 24 w 24"/>
              <a:gd name="T39" fmla="*/ 7 h 23"/>
              <a:gd name="T40" fmla="*/ 24 w 24"/>
              <a:gd name="T41" fmla="*/ 11 h 23"/>
              <a:gd name="T42" fmla="*/ 24 w 24"/>
              <a:gd name="T4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" h="23">
                <a:moveTo>
                  <a:pt x="24" y="11"/>
                </a:moveTo>
                <a:lnTo>
                  <a:pt x="24" y="11"/>
                </a:lnTo>
                <a:lnTo>
                  <a:pt x="24" y="16"/>
                </a:lnTo>
                <a:lnTo>
                  <a:pt x="21" y="19"/>
                </a:lnTo>
                <a:lnTo>
                  <a:pt x="17" y="22"/>
                </a:lnTo>
                <a:lnTo>
                  <a:pt x="11" y="23"/>
                </a:lnTo>
                <a:lnTo>
                  <a:pt x="11" y="23"/>
                </a:lnTo>
                <a:lnTo>
                  <a:pt x="7" y="22"/>
                </a:lnTo>
                <a:lnTo>
                  <a:pt x="3" y="19"/>
                </a:lnTo>
                <a:lnTo>
                  <a:pt x="0" y="16"/>
                </a:lnTo>
                <a:lnTo>
                  <a:pt x="0" y="11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lnTo>
                  <a:pt x="7" y="1"/>
                </a:lnTo>
                <a:lnTo>
                  <a:pt x="11" y="0"/>
                </a:lnTo>
                <a:lnTo>
                  <a:pt x="11" y="0"/>
                </a:lnTo>
                <a:lnTo>
                  <a:pt x="17" y="1"/>
                </a:lnTo>
                <a:lnTo>
                  <a:pt x="21" y="3"/>
                </a:lnTo>
                <a:lnTo>
                  <a:pt x="24" y="7"/>
                </a:lnTo>
                <a:lnTo>
                  <a:pt x="24" y="11"/>
                </a:lnTo>
                <a:lnTo>
                  <a:pt x="24" y="11"/>
                </a:lnTo>
                <a:close/>
              </a:path>
            </a:pathLst>
          </a:custGeom>
          <a:solidFill>
            <a:srgbClr val="4FC1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Freeform 41">
            <a:extLst>
              <a:ext uri="{FF2B5EF4-FFF2-40B4-BE49-F238E27FC236}">
                <a16:creationId xmlns:a16="http://schemas.microsoft.com/office/drawing/2014/main" id="{3E7CDA5E-7A77-4218-A584-5120E322C41C}"/>
              </a:ext>
            </a:extLst>
          </p:cNvPr>
          <p:cNvSpPr>
            <a:spLocks/>
          </p:cNvSpPr>
          <p:nvPr userDrawn="1"/>
        </p:nvSpPr>
        <p:spPr bwMode="auto">
          <a:xfrm>
            <a:off x="4918076" y="3092450"/>
            <a:ext cx="20638" cy="17463"/>
          </a:xfrm>
          <a:custGeom>
            <a:avLst/>
            <a:gdLst>
              <a:gd name="T0" fmla="*/ 26 w 26"/>
              <a:gd name="T1" fmla="*/ 10 h 22"/>
              <a:gd name="T2" fmla="*/ 26 w 26"/>
              <a:gd name="T3" fmla="*/ 10 h 22"/>
              <a:gd name="T4" fmla="*/ 25 w 26"/>
              <a:gd name="T5" fmla="*/ 15 h 22"/>
              <a:gd name="T6" fmla="*/ 22 w 26"/>
              <a:gd name="T7" fmla="*/ 18 h 22"/>
              <a:gd name="T8" fmla="*/ 18 w 26"/>
              <a:gd name="T9" fmla="*/ 20 h 22"/>
              <a:gd name="T10" fmla="*/ 13 w 26"/>
              <a:gd name="T11" fmla="*/ 22 h 22"/>
              <a:gd name="T12" fmla="*/ 13 w 26"/>
              <a:gd name="T13" fmla="*/ 22 h 22"/>
              <a:gd name="T14" fmla="*/ 9 w 26"/>
              <a:gd name="T15" fmla="*/ 20 h 22"/>
              <a:gd name="T16" fmla="*/ 4 w 26"/>
              <a:gd name="T17" fmla="*/ 18 h 22"/>
              <a:gd name="T18" fmla="*/ 2 w 26"/>
              <a:gd name="T19" fmla="*/ 15 h 22"/>
              <a:gd name="T20" fmla="*/ 0 w 26"/>
              <a:gd name="T21" fmla="*/ 10 h 22"/>
              <a:gd name="T22" fmla="*/ 0 w 26"/>
              <a:gd name="T23" fmla="*/ 10 h 22"/>
              <a:gd name="T24" fmla="*/ 2 w 26"/>
              <a:gd name="T25" fmla="*/ 7 h 22"/>
              <a:gd name="T26" fmla="*/ 4 w 26"/>
              <a:gd name="T27" fmla="*/ 2 h 22"/>
              <a:gd name="T28" fmla="*/ 9 w 26"/>
              <a:gd name="T29" fmla="*/ 0 h 22"/>
              <a:gd name="T30" fmla="*/ 13 w 26"/>
              <a:gd name="T31" fmla="*/ 0 h 22"/>
              <a:gd name="T32" fmla="*/ 13 w 26"/>
              <a:gd name="T33" fmla="*/ 0 h 22"/>
              <a:gd name="T34" fmla="*/ 18 w 26"/>
              <a:gd name="T35" fmla="*/ 0 h 22"/>
              <a:gd name="T36" fmla="*/ 22 w 26"/>
              <a:gd name="T37" fmla="*/ 2 h 22"/>
              <a:gd name="T38" fmla="*/ 25 w 26"/>
              <a:gd name="T39" fmla="*/ 7 h 22"/>
              <a:gd name="T40" fmla="*/ 26 w 26"/>
              <a:gd name="T41" fmla="*/ 10 h 22"/>
              <a:gd name="T42" fmla="*/ 26 w 26"/>
              <a:gd name="T43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2">
                <a:moveTo>
                  <a:pt x="26" y="10"/>
                </a:moveTo>
                <a:lnTo>
                  <a:pt x="26" y="10"/>
                </a:lnTo>
                <a:lnTo>
                  <a:pt x="25" y="15"/>
                </a:lnTo>
                <a:lnTo>
                  <a:pt x="22" y="18"/>
                </a:lnTo>
                <a:lnTo>
                  <a:pt x="18" y="20"/>
                </a:lnTo>
                <a:lnTo>
                  <a:pt x="13" y="22"/>
                </a:lnTo>
                <a:lnTo>
                  <a:pt x="13" y="22"/>
                </a:lnTo>
                <a:lnTo>
                  <a:pt x="9" y="20"/>
                </a:lnTo>
                <a:lnTo>
                  <a:pt x="4" y="18"/>
                </a:lnTo>
                <a:lnTo>
                  <a:pt x="2" y="15"/>
                </a:lnTo>
                <a:lnTo>
                  <a:pt x="0" y="10"/>
                </a:lnTo>
                <a:lnTo>
                  <a:pt x="0" y="10"/>
                </a:lnTo>
                <a:lnTo>
                  <a:pt x="2" y="7"/>
                </a:lnTo>
                <a:lnTo>
                  <a:pt x="4" y="2"/>
                </a:lnTo>
                <a:lnTo>
                  <a:pt x="9" y="0"/>
                </a:lnTo>
                <a:lnTo>
                  <a:pt x="13" y="0"/>
                </a:lnTo>
                <a:lnTo>
                  <a:pt x="13" y="0"/>
                </a:lnTo>
                <a:lnTo>
                  <a:pt x="18" y="0"/>
                </a:lnTo>
                <a:lnTo>
                  <a:pt x="22" y="2"/>
                </a:lnTo>
                <a:lnTo>
                  <a:pt x="25" y="7"/>
                </a:lnTo>
                <a:lnTo>
                  <a:pt x="26" y="10"/>
                </a:lnTo>
                <a:lnTo>
                  <a:pt x="26" y="10"/>
                </a:lnTo>
                <a:close/>
              </a:path>
            </a:pathLst>
          </a:custGeom>
          <a:solidFill>
            <a:srgbClr val="4FC1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51684F12-B3AD-4E52-B1FB-C0A344C34977}"/>
              </a:ext>
            </a:extLst>
          </p:cNvPr>
          <p:cNvSpPr>
            <a:spLocks/>
          </p:cNvSpPr>
          <p:nvPr/>
        </p:nvSpPr>
        <p:spPr bwMode="auto">
          <a:xfrm>
            <a:off x="6364288" y="2965450"/>
            <a:ext cx="806450" cy="809625"/>
          </a:xfrm>
          <a:custGeom>
            <a:avLst/>
            <a:gdLst>
              <a:gd name="T0" fmla="*/ 1017 w 1017"/>
              <a:gd name="T1" fmla="*/ 535 h 1018"/>
              <a:gd name="T2" fmla="*/ 1007 w 1017"/>
              <a:gd name="T3" fmla="*/ 611 h 1018"/>
              <a:gd name="T4" fmla="*/ 987 w 1017"/>
              <a:gd name="T5" fmla="*/ 684 h 1018"/>
              <a:gd name="T6" fmla="*/ 956 w 1017"/>
              <a:gd name="T7" fmla="*/ 751 h 1018"/>
              <a:gd name="T8" fmla="*/ 917 w 1017"/>
              <a:gd name="T9" fmla="*/ 813 h 1018"/>
              <a:gd name="T10" fmla="*/ 868 w 1017"/>
              <a:gd name="T11" fmla="*/ 868 h 1018"/>
              <a:gd name="T12" fmla="*/ 813 w 1017"/>
              <a:gd name="T13" fmla="*/ 917 h 1018"/>
              <a:gd name="T14" fmla="*/ 751 w 1017"/>
              <a:gd name="T15" fmla="*/ 956 h 1018"/>
              <a:gd name="T16" fmla="*/ 684 w 1017"/>
              <a:gd name="T17" fmla="*/ 987 h 1018"/>
              <a:gd name="T18" fmla="*/ 612 w 1017"/>
              <a:gd name="T19" fmla="*/ 1008 h 1018"/>
              <a:gd name="T20" fmla="*/ 536 w 1017"/>
              <a:gd name="T21" fmla="*/ 1017 h 1018"/>
              <a:gd name="T22" fmla="*/ 483 w 1017"/>
              <a:gd name="T23" fmla="*/ 1017 h 1018"/>
              <a:gd name="T24" fmla="*/ 407 w 1017"/>
              <a:gd name="T25" fmla="*/ 1008 h 1018"/>
              <a:gd name="T26" fmla="*/ 334 w 1017"/>
              <a:gd name="T27" fmla="*/ 987 h 1018"/>
              <a:gd name="T28" fmla="*/ 266 w 1017"/>
              <a:gd name="T29" fmla="*/ 956 h 1018"/>
              <a:gd name="T30" fmla="*/ 205 w 1017"/>
              <a:gd name="T31" fmla="*/ 917 h 1018"/>
              <a:gd name="T32" fmla="*/ 150 w 1017"/>
              <a:gd name="T33" fmla="*/ 868 h 1018"/>
              <a:gd name="T34" fmla="*/ 101 w 1017"/>
              <a:gd name="T35" fmla="*/ 813 h 1018"/>
              <a:gd name="T36" fmla="*/ 62 w 1017"/>
              <a:gd name="T37" fmla="*/ 751 h 1018"/>
              <a:gd name="T38" fmla="*/ 31 w 1017"/>
              <a:gd name="T39" fmla="*/ 684 h 1018"/>
              <a:gd name="T40" fmla="*/ 11 w 1017"/>
              <a:gd name="T41" fmla="*/ 611 h 1018"/>
              <a:gd name="T42" fmla="*/ 1 w 1017"/>
              <a:gd name="T43" fmla="*/ 535 h 1018"/>
              <a:gd name="T44" fmla="*/ 1 w 1017"/>
              <a:gd name="T45" fmla="*/ 482 h 1018"/>
              <a:gd name="T46" fmla="*/ 11 w 1017"/>
              <a:gd name="T47" fmla="*/ 406 h 1018"/>
              <a:gd name="T48" fmla="*/ 31 w 1017"/>
              <a:gd name="T49" fmla="*/ 334 h 1018"/>
              <a:gd name="T50" fmla="*/ 62 w 1017"/>
              <a:gd name="T51" fmla="*/ 266 h 1018"/>
              <a:gd name="T52" fmla="*/ 101 w 1017"/>
              <a:gd name="T53" fmla="*/ 205 h 1018"/>
              <a:gd name="T54" fmla="*/ 150 w 1017"/>
              <a:gd name="T55" fmla="*/ 149 h 1018"/>
              <a:gd name="T56" fmla="*/ 205 w 1017"/>
              <a:gd name="T57" fmla="*/ 101 h 1018"/>
              <a:gd name="T58" fmla="*/ 266 w 1017"/>
              <a:gd name="T59" fmla="*/ 62 h 1018"/>
              <a:gd name="T60" fmla="*/ 334 w 1017"/>
              <a:gd name="T61" fmla="*/ 31 h 1018"/>
              <a:gd name="T62" fmla="*/ 407 w 1017"/>
              <a:gd name="T63" fmla="*/ 10 h 1018"/>
              <a:gd name="T64" fmla="*/ 483 w 1017"/>
              <a:gd name="T65" fmla="*/ 1 h 1018"/>
              <a:gd name="T66" fmla="*/ 536 w 1017"/>
              <a:gd name="T67" fmla="*/ 1 h 1018"/>
              <a:gd name="T68" fmla="*/ 612 w 1017"/>
              <a:gd name="T69" fmla="*/ 10 h 1018"/>
              <a:gd name="T70" fmla="*/ 684 w 1017"/>
              <a:gd name="T71" fmla="*/ 31 h 1018"/>
              <a:gd name="T72" fmla="*/ 751 w 1017"/>
              <a:gd name="T73" fmla="*/ 62 h 1018"/>
              <a:gd name="T74" fmla="*/ 813 w 1017"/>
              <a:gd name="T75" fmla="*/ 101 h 1018"/>
              <a:gd name="T76" fmla="*/ 868 w 1017"/>
              <a:gd name="T77" fmla="*/ 149 h 1018"/>
              <a:gd name="T78" fmla="*/ 917 w 1017"/>
              <a:gd name="T79" fmla="*/ 205 h 1018"/>
              <a:gd name="T80" fmla="*/ 956 w 1017"/>
              <a:gd name="T81" fmla="*/ 266 h 1018"/>
              <a:gd name="T82" fmla="*/ 987 w 1017"/>
              <a:gd name="T83" fmla="*/ 334 h 1018"/>
              <a:gd name="T84" fmla="*/ 1007 w 1017"/>
              <a:gd name="T85" fmla="*/ 406 h 1018"/>
              <a:gd name="T86" fmla="*/ 1017 w 1017"/>
              <a:gd name="T87" fmla="*/ 482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17" h="1018">
                <a:moveTo>
                  <a:pt x="1017" y="509"/>
                </a:moveTo>
                <a:lnTo>
                  <a:pt x="1017" y="509"/>
                </a:lnTo>
                <a:lnTo>
                  <a:pt x="1017" y="535"/>
                </a:lnTo>
                <a:lnTo>
                  <a:pt x="1015" y="561"/>
                </a:lnTo>
                <a:lnTo>
                  <a:pt x="1011" y="586"/>
                </a:lnTo>
                <a:lnTo>
                  <a:pt x="1007" y="611"/>
                </a:lnTo>
                <a:lnTo>
                  <a:pt x="1002" y="636"/>
                </a:lnTo>
                <a:lnTo>
                  <a:pt x="995" y="660"/>
                </a:lnTo>
                <a:lnTo>
                  <a:pt x="987" y="684"/>
                </a:lnTo>
                <a:lnTo>
                  <a:pt x="978" y="707"/>
                </a:lnTo>
                <a:lnTo>
                  <a:pt x="967" y="729"/>
                </a:lnTo>
                <a:lnTo>
                  <a:pt x="956" y="751"/>
                </a:lnTo>
                <a:lnTo>
                  <a:pt x="944" y="773"/>
                </a:lnTo>
                <a:lnTo>
                  <a:pt x="931" y="793"/>
                </a:lnTo>
                <a:lnTo>
                  <a:pt x="917" y="813"/>
                </a:lnTo>
                <a:lnTo>
                  <a:pt x="902" y="833"/>
                </a:lnTo>
                <a:lnTo>
                  <a:pt x="886" y="851"/>
                </a:lnTo>
                <a:lnTo>
                  <a:pt x="868" y="868"/>
                </a:lnTo>
                <a:lnTo>
                  <a:pt x="851" y="886"/>
                </a:lnTo>
                <a:lnTo>
                  <a:pt x="833" y="902"/>
                </a:lnTo>
                <a:lnTo>
                  <a:pt x="813" y="917"/>
                </a:lnTo>
                <a:lnTo>
                  <a:pt x="794" y="931"/>
                </a:lnTo>
                <a:lnTo>
                  <a:pt x="773" y="944"/>
                </a:lnTo>
                <a:lnTo>
                  <a:pt x="751" y="956"/>
                </a:lnTo>
                <a:lnTo>
                  <a:pt x="729" y="967"/>
                </a:lnTo>
                <a:lnTo>
                  <a:pt x="707" y="978"/>
                </a:lnTo>
                <a:lnTo>
                  <a:pt x="684" y="987"/>
                </a:lnTo>
                <a:lnTo>
                  <a:pt x="660" y="995"/>
                </a:lnTo>
                <a:lnTo>
                  <a:pt x="636" y="1002"/>
                </a:lnTo>
                <a:lnTo>
                  <a:pt x="612" y="1008"/>
                </a:lnTo>
                <a:lnTo>
                  <a:pt x="586" y="1011"/>
                </a:lnTo>
                <a:lnTo>
                  <a:pt x="561" y="1015"/>
                </a:lnTo>
                <a:lnTo>
                  <a:pt x="536" y="1017"/>
                </a:lnTo>
                <a:lnTo>
                  <a:pt x="509" y="1018"/>
                </a:lnTo>
                <a:lnTo>
                  <a:pt x="509" y="1018"/>
                </a:lnTo>
                <a:lnTo>
                  <a:pt x="483" y="1017"/>
                </a:lnTo>
                <a:lnTo>
                  <a:pt x="457" y="1015"/>
                </a:lnTo>
                <a:lnTo>
                  <a:pt x="432" y="1011"/>
                </a:lnTo>
                <a:lnTo>
                  <a:pt x="407" y="1008"/>
                </a:lnTo>
                <a:lnTo>
                  <a:pt x="381" y="1002"/>
                </a:lnTo>
                <a:lnTo>
                  <a:pt x="358" y="995"/>
                </a:lnTo>
                <a:lnTo>
                  <a:pt x="334" y="987"/>
                </a:lnTo>
                <a:lnTo>
                  <a:pt x="311" y="978"/>
                </a:lnTo>
                <a:lnTo>
                  <a:pt x="288" y="967"/>
                </a:lnTo>
                <a:lnTo>
                  <a:pt x="266" y="956"/>
                </a:lnTo>
                <a:lnTo>
                  <a:pt x="245" y="944"/>
                </a:lnTo>
                <a:lnTo>
                  <a:pt x="225" y="931"/>
                </a:lnTo>
                <a:lnTo>
                  <a:pt x="205" y="917"/>
                </a:lnTo>
                <a:lnTo>
                  <a:pt x="186" y="902"/>
                </a:lnTo>
                <a:lnTo>
                  <a:pt x="167" y="886"/>
                </a:lnTo>
                <a:lnTo>
                  <a:pt x="150" y="868"/>
                </a:lnTo>
                <a:lnTo>
                  <a:pt x="133" y="851"/>
                </a:lnTo>
                <a:lnTo>
                  <a:pt x="116" y="833"/>
                </a:lnTo>
                <a:lnTo>
                  <a:pt x="101" y="813"/>
                </a:lnTo>
                <a:lnTo>
                  <a:pt x="88" y="793"/>
                </a:lnTo>
                <a:lnTo>
                  <a:pt x="74" y="773"/>
                </a:lnTo>
                <a:lnTo>
                  <a:pt x="62" y="751"/>
                </a:lnTo>
                <a:lnTo>
                  <a:pt x="51" y="729"/>
                </a:lnTo>
                <a:lnTo>
                  <a:pt x="40" y="707"/>
                </a:lnTo>
                <a:lnTo>
                  <a:pt x="31" y="684"/>
                </a:lnTo>
                <a:lnTo>
                  <a:pt x="23" y="660"/>
                </a:lnTo>
                <a:lnTo>
                  <a:pt x="16" y="636"/>
                </a:lnTo>
                <a:lnTo>
                  <a:pt x="11" y="611"/>
                </a:lnTo>
                <a:lnTo>
                  <a:pt x="6" y="586"/>
                </a:lnTo>
                <a:lnTo>
                  <a:pt x="4" y="561"/>
                </a:lnTo>
                <a:lnTo>
                  <a:pt x="1" y="535"/>
                </a:lnTo>
                <a:lnTo>
                  <a:pt x="0" y="509"/>
                </a:lnTo>
                <a:lnTo>
                  <a:pt x="0" y="509"/>
                </a:lnTo>
                <a:lnTo>
                  <a:pt x="1" y="482"/>
                </a:lnTo>
                <a:lnTo>
                  <a:pt x="4" y="457"/>
                </a:lnTo>
                <a:lnTo>
                  <a:pt x="6" y="432"/>
                </a:lnTo>
                <a:lnTo>
                  <a:pt x="11" y="406"/>
                </a:lnTo>
                <a:lnTo>
                  <a:pt x="16" y="382"/>
                </a:lnTo>
                <a:lnTo>
                  <a:pt x="23" y="358"/>
                </a:lnTo>
                <a:lnTo>
                  <a:pt x="31" y="334"/>
                </a:lnTo>
                <a:lnTo>
                  <a:pt x="40" y="311"/>
                </a:lnTo>
                <a:lnTo>
                  <a:pt x="51" y="288"/>
                </a:lnTo>
                <a:lnTo>
                  <a:pt x="62" y="266"/>
                </a:lnTo>
                <a:lnTo>
                  <a:pt x="74" y="245"/>
                </a:lnTo>
                <a:lnTo>
                  <a:pt x="88" y="224"/>
                </a:lnTo>
                <a:lnTo>
                  <a:pt x="101" y="205"/>
                </a:lnTo>
                <a:lnTo>
                  <a:pt x="116" y="185"/>
                </a:lnTo>
                <a:lnTo>
                  <a:pt x="133" y="167"/>
                </a:lnTo>
                <a:lnTo>
                  <a:pt x="150" y="149"/>
                </a:lnTo>
                <a:lnTo>
                  <a:pt x="167" y="132"/>
                </a:lnTo>
                <a:lnTo>
                  <a:pt x="186" y="116"/>
                </a:lnTo>
                <a:lnTo>
                  <a:pt x="205" y="101"/>
                </a:lnTo>
                <a:lnTo>
                  <a:pt x="225" y="87"/>
                </a:lnTo>
                <a:lnTo>
                  <a:pt x="245" y="73"/>
                </a:lnTo>
                <a:lnTo>
                  <a:pt x="266" y="62"/>
                </a:lnTo>
                <a:lnTo>
                  <a:pt x="288" y="50"/>
                </a:lnTo>
                <a:lnTo>
                  <a:pt x="311" y="40"/>
                </a:lnTo>
                <a:lnTo>
                  <a:pt x="334" y="31"/>
                </a:lnTo>
                <a:lnTo>
                  <a:pt x="358" y="23"/>
                </a:lnTo>
                <a:lnTo>
                  <a:pt x="381" y="16"/>
                </a:lnTo>
                <a:lnTo>
                  <a:pt x="407" y="10"/>
                </a:lnTo>
                <a:lnTo>
                  <a:pt x="432" y="5"/>
                </a:lnTo>
                <a:lnTo>
                  <a:pt x="457" y="3"/>
                </a:lnTo>
                <a:lnTo>
                  <a:pt x="483" y="1"/>
                </a:lnTo>
                <a:lnTo>
                  <a:pt x="509" y="0"/>
                </a:lnTo>
                <a:lnTo>
                  <a:pt x="509" y="0"/>
                </a:lnTo>
                <a:lnTo>
                  <a:pt x="536" y="1"/>
                </a:lnTo>
                <a:lnTo>
                  <a:pt x="561" y="3"/>
                </a:lnTo>
                <a:lnTo>
                  <a:pt x="586" y="5"/>
                </a:lnTo>
                <a:lnTo>
                  <a:pt x="612" y="10"/>
                </a:lnTo>
                <a:lnTo>
                  <a:pt x="636" y="16"/>
                </a:lnTo>
                <a:lnTo>
                  <a:pt x="660" y="23"/>
                </a:lnTo>
                <a:lnTo>
                  <a:pt x="684" y="31"/>
                </a:lnTo>
                <a:lnTo>
                  <a:pt x="707" y="40"/>
                </a:lnTo>
                <a:lnTo>
                  <a:pt x="729" y="50"/>
                </a:lnTo>
                <a:lnTo>
                  <a:pt x="751" y="62"/>
                </a:lnTo>
                <a:lnTo>
                  <a:pt x="773" y="73"/>
                </a:lnTo>
                <a:lnTo>
                  <a:pt x="794" y="87"/>
                </a:lnTo>
                <a:lnTo>
                  <a:pt x="813" y="101"/>
                </a:lnTo>
                <a:lnTo>
                  <a:pt x="833" y="116"/>
                </a:lnTo>
                <a:lnTo>
                  <a:pt x="851" y="132"/>
                </a:lnTo>
                <a:lnTo>
                  <a:pt x="868" y="149"/>
                </a:lnTo>
                <a:lnTo>
                  <a:pt x="886" y="167"/>
                </a:lnTo>
                <a:lnTo>
                  <a:pt x="902" y="185"/>
                </a:lnTo>
                <a:lnTo>
                  <a:pt x="917" y="205"/>
                </a:lnTo>
                <a:lnTo>
                  <a:pt x="931" y="224"/>
                </a:lnTo>
                <a:lnTo>
                  <a:pt x="944" y="245"/>
                </a:lnTo>
                <a:lnTo>
                  <a:pt x="956" y="266"/>
                </a:lnTo>
                <a:lnTo>
                  <a:pt x="967" y="288"/>
                </a:lnTo>
                <a:lnTo>
                  <a:pt x="978" y="311"/>
                </a:lnTo>
                <a:lnTo>
                  <a:pt x="987" y="334"/>
                </a:lnTo>
                <a:lnTo>
                  <a:pt x="995" y="358"/>
                </a:lnTo>
                <a:lnTo>
                  <a:pt x="1002" y="382"/>
                </a:lnTo>
                <a:lnTo>
                  <a:pt x="1007" y="406"/>
                </a:lnTo>
                <a:lnTo>
                  <a:pt x="1011" y="432"/>
                </a:lnTo>
                <a:lnTo>
                  <a:pt x="1015" y="457"/>
                </a:lnTo>
                <a:lnTo>
                  <a:pt x="1017" y="482"/>
                </a:lnTo>
                <a:lnTo>
                  <a:pt x="1017" y="509"/>
                </a:lnTo>
                <a:lnTo>
                  <a:pt x="1017" y="5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0DF0BB57-EE4A-4C13-8C28-B08228CE7513}"/>
              </a:ext>
            </a:extLst>
          </p:cNvPr>
          <p:cNvSpPr>
            <a:spLocks/>
          </p:cNvSpPr>
          <p:nvPr/>
        </p:nvSpPr>
        <p:spPr bwMode="auto">
          <a:xfrm>
            <a:off x="6538913" y="3486150"/>
            <a:ext cx="85725" cy="85725"/>
          </a:xfrm>
          <a:custGeom>
            <a:avLst/>
            <a:gdLst>
              <a:gd name="T0" fmla="*/ 108 w 108"/>
              <a:gd name="T1" fmla="*/ 54 h 109"/>
              <a:gd name="T2" fmla="*/ 108 w 108"/>
              <a:gd name="T3" fmla="*/ 54 h 109"/>
              <a:gd name="T4" fmla="*/ 107 w 108"/>
              <a:gd name="T5" fmla="*/ 65 h 109"/>
              <a:gd name="T6" fmla="*/ 104 w 108"/>
              <a:gd name="T7" fmla="*/ 75 h 109"/>
              <a:gd name="T8" fmla="*/ 99 w 108"/>
              <a:gd name="T9" fmla="*/ 84 h 109"/>
              <a:gd name="T10" fmla="*/ 92 w 108"/>
              <a:gd name="T11" fmla="*/ 92 h 109"/>
              <a:gd name="T12" fmla="*/ 84 w 108"/>
              <a:gd name="T13" fmla="*/ 99 h 109"/>
              <a:gd name="T14" fmla="*/ 75 w 108"/>
              <a:gd name="T15" fmla="*/ 104 h 109"/>
              <a:gd name="T16" fmla="*/ 66 w 108"/>
              <a:gd name="T17" fmla="*/ 107 h 109"/>
              <a:gd name="T18" fmla="*/ 54 w 108"/>
              <a:gd name="T19" fmla="*/ 109 h 109"/>
              <a:gd name="T20" fmla="*/ 54 w 108"/>
              <a:gd name="T21" fmla="*/ 109 h 109"/>
              <a:gd name="T22" fmla="*/ 44 w 108"/>
              <a:gd name="T23" fmla="*/ 107 h 109"/>
              <a:gd name="T24" fmla="*/ 34 w 108"/>
              <a:gd name="T25" fmla="*/ 104 h 109"/>
              <a:gd name="T26" fmla="*/ 24 w 108"/>
              <a:gd name="T27" fmla="*/ 99 h 109"/>
              <a:gd name="T28" fmla="*/ 16 w 108"/>
              <a:gd name="T29" fmla="*/ 92 h 109"/>
              <a:gd name="T30" fmla="*/ 9 w 108"/>
              <a:gd name="T31" fmla="*/ 84 h 109"/>
              <a:gd name="T32" fmla="*/ 5 w 108"/>
              <a:gd name="T33" fmla="*/ 75 h 109"/>
              <a:gd name="T34" fmla="*/ 1 w 108"/>
              <a:gd name="T35" fmla="*/ 65 h 109"/>
              <a:gd name="T36" fmla="*/ 0 w 108"/>
              <a:gd name="T37" fmla="*/ 54 h 109"/>
              <a:gd name="T38" fmla="*/ 0 w 108"/>
              <a:gd name="T39" fmla="*/ 54 h 109"/>
              <a:gd name="T40" fmla="*/ 1 w 108"/>
              <a:gd name="T41" fmla="*/ 44 h 109"/>
              <a:gd name="T42" fmla="*/ 5 w 108"/>
              <a:gd name="T43" fmla="*/ 34 h 109"/>
              <a:gd name="T44" fmla="*/ 9 w 108"/>
              <a:gd name="T45" fmla="*/ 24 h 109"/>
              <a:gd name="T46" fmla="*/ 16 w 108"/>
              <a:gd name="T47" fmla="*/ 16 h 109"/>
              <a:gd name="T48" fmla="*/ 24 w 108"/>
              <a:gd name="T49" fmla="*/ 9 h 109"/>
              <a:gd name="T50" fmla="*/ 34 w 108"/>
              <a:gd name="T51" fmla="*/ 5 h 109"/>
              <a:gd name="T52" fmla="*/ 44 w 108"/>
              <a:gd name="T53" fmla="*/ 1 h 109"/>
              <a:gd name="T54" fmla="*/ 54 w 108"/>
              <a:gd name="T55" fmla="*/ 0 h 109"/>
              <a:gd name="T56" fmla="*/ 54 w 108"/>
              <a:gd name="T57" fmla="*/ 0 h 109"/>
              <a:gd name="T58" fmla="*/ 66 w 108"/>
              <a:gd name="T59" fmla="*/ 1 h 109"/>
              <a:gd name="T60" fmla="*/ 75 w 108"/>
              <a:gd name="T61" fmla="*/ 5 h 109"/>
              <a:gd name="T62" fmla="*/ 84 w 108"/>
              <a:gd name="T63" fmla="*/ 9 h 109"/>
              <a:gd name="T64" fmla="*/ 92 w 108"/>
              <a:gd name="T65" fmla="*/ 16 h 109"/>
              <a:gd name="T66" fmla="*/ 99 w 108"/>
              <a:gd name="T67" fmla="*/ 24 h 109"/>
              <a:gd name="T68" fmla="*/ 104 w 108"/>
              <a:gd name="T69" fmla="*/ 34 h 109"/>
              <a:gd name="T70" fmla="*/ 107 w 108"/>
              <a:gd name="T71" fmla="*/ 44 h 109"/>
              <a:gd name="T72" fmla="*/ 108 w 108"/>
              <a:gd name="T73" fmla="*/ 54 h 109"/>
              <a:gd name="T74" fmla="*/ 108 w 108"/>
              <a:gd name="T75" fmla="*/ 5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109">
                <a:moveTo>
                  <a:pt x="108" y="54"/>
                </a:moveTo>
                <a:lnTo>
                  <a:pt x="108" y="54"/>
                </a:lnTo>
                <a:lnTo>
                  <a:pt x="107" y="65"/>
                </a:lnTo>
                <a:lnTo>
                  <a:pt x="104" y="75"/>
                </a:lnTo>
                <a:lnTo>
                  <a:pt x="99" y="84"/>
                </a:lnTo>
                <a:lnTo>
                  <a:pt x="92" y="92"/>
                </a:lnTo>
                <a:lnTo>
                  <a:pt x="84" y="99"/>
                </a:lnTo>
                <a:lnTo>
                  <a:pt x="75" y="104"/>
                </a:lnTo>
                <a:lnTo>
                  <a:pt x="66" y="107"/>
                </a:lnTo>
                <a:lnTo>
                  <a:pt x="54" y="109"/>
                </a:lnTo>
                <a:lnTo>
                  <a:pt x="54" y="109"/>
                </a:lnTo>
                <a:lnTo>
                  <a:pt x="44" y="107"/>
                </a:lnTo>
                <a:lnTo>
                  <a:pt x="34" y="104"/>
                </a:lnTo>
                <a:lnTo>
                  <a:pt x="24" y="99"/>
                </a:lnTo>
                <a:lnTo>
                  <a:pt x="16" y="92"/>
                </a:lnTo>
                <a:lnTo>
                  <a:pt x="9" y="84"/>
                </a:lnTo>
                <a:lnTo>
                  <a:pt x="5" y="75"/>
                </a:lnTo>
                <a:lnTo>
                  <a:pt x="1" y="65"/>
                </a:lnTo>
                <a:lnTo>
                  <a:pt x="0" y="54"/>
                </a:lnTo>
                <a:lnTo>
                  <a:pt x="0" y="54"/>
                </a:lnTo>
                <a:lnTo>
                  <a:pt x="1" y="44"/>
                </a:lnTo>
                <a:lnTo>
                  <a:pt x="5" y="34"/>
                </a:lnTo>
                <a:lnTo>
                  <a:pt x="9" y="24"/>
                </a:lnTo>
                <a:lnTo>
                  <a:pt x="16" y="16"/>
                </a:lnTo>
                <a:lnTo>
                  <a:pt x="24" y="9"/>
                </a:lnTo>
                <a:lnTo>
                  <a:pt x="34" y="5"/>
                </a:lnTo>
                <a:lnTo>
                  <a:pt x="44" y="1"/>
                </a:lnTo>
                <a:lnTo>
                  <a:pt x="54" y="0"/>
                </a:lnTo>
                <a:lnTo>
                  <a:pt x="54" y="0"/>
                </a:lnTo>
                <a:lnTo>
                  <a:pt x="66" y="1"/>
                </a:lnTo>
                <a:lnTo>
                  <a:pt x="75" y="5"/>
                </a:lnTo>
                <a:lnTo>
                  <a:pt x="84" y="9"/>
                </a:lnTo>
                <a:lnTo>
                  <a:pt x="92" y="16"/>
                </a:lnTo>
                <a:lnTo>
                  <a:pt x="99" y="24"/>
                </a:lnTo>
                <a:lnTo>
                  <a:pt x="104" y="34"/>
                </a:lnTo>
                <a:lnTo>
                  <a:pt x="107" y="44"/>
                </a:lnTo>
                <a:lnTo>
                  <a:pt x="108" y="54"/>
                </a:lnTo>
                <a:lnTo>
                  <a:pt x="108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0C6FC2AD-841D-4415-902F-2B9C93F5C3E5}"/>
              </a:ext>
            </a:extLst>
          </p:cNvPr>
          <p:cNvSpPr>
            <a:spLocks/>
          </p:cNvSpPr>
          <p:nvPr/>
        </p:nvSpPr>
        <p:spPr bwMode="auto">
          <a:xfrm>
            <a:off x="6569076" y="3157538"/>
            <a:ext cx="84138" cy="85725"/>
          </a:xfrm>
          <a:custGeom>
            <a:avLst/>
            <a:gdLst>
              <a:gd name="T0" fmla="*/ 107 w 107"/>
              <a:gd name="T1" fmla="*/ 53 h 107"/>
              <a:gd name="T2" fmla="*/ 107 w 107"/>
              <a:gd name="T3" fmla="*/ 53 h 107"/>
              <a:gd name="T4" fmla="*/ 106 w 107"/>
              <a:gd name="T5" fmla="*/ 64 h 107"/>
              <a:gd name="T6" fmla="*/ 104 w 107"/>
              <a:gd name="T7" fmla="*/ 74 h 107"/>
              <a:gd name="T8" fmla="*/ 98 w 107"/>
              <a:gd name="T9" fmla="*/ 84 h 107"/>
              <a:gd name="T10" fmla="*/ 92 w 107"/>
              <a:gd name="T11" fmla="*/ 91 h 107"/>
              <a:gd name="T12" fmla="*/ 84 w 107"/>
              <a:gd name="T13" fmla="*/ 98 h 107"/>
              <a:gd name="T14" fmla="*/ 75 w 107"/>
              <a:gd name="T15" fmla="*/ 102 h 107"/>
              <a:gd name="T16" fmla="*/ 65 w 107"/>
              <a:gd name="T17" fmla="*/ 106 h 107"/>
              <a:gd name="T18" fmla="*/ 54 w 107"/>
              <a:gd name="T19" fmla="*/ 107 h 107"/>
              <a:gd name="T20" fmla="*/ 54 w 107"/>
              <a:gd name="T21" fmla="*/ 107 h 107"/>
              <a:gd name="T22" fmla="*/ 43 w 107"/>
              <a:gd name="T23" fmla="*/ 106 h 107"/>
              <a:gd name="T24" fmla="*/ 33 w 107"/>
              <a:gd name="T25" fmla="*/ 102 h 107"/>
              <a:gd name="T26" fmla="*/ 24 w 107"/>
              <a:gd name="T27" fmla="*/ 98 h 107"/>
              <a:gd name="T28" fmla="*/ 16 w 107"/>
              <a:gd name="T29" fmla="*/ 91 h 107"/>
              <a:gd name="T30" fmla="*/ 9 w 107"/>
              <a:gd name="T31" fmla="*/ 84 h 107"/>
              <a:gd name="T32" fmla="*/ 5 w 107"/>
              <a:gd name="T33" fmla="*/ 74 h 107"/>
              <a:gd name="T34" fmla="*/ 1 w 107"/>
              <a:gd name="T35" fmla="*/ 64 h 107"/>
              <a:gd name="T36" fmla="*/ 0 w 107"/>
              <a:gd name="T37" fmla="*/ 53 h 107"/>
              <a:gd name="T38" fmla="*/ 0 w 107"/>
              <a:gd name="T39" fmla="*/ 53 h 107"/>
              <a:gd name="T40" fmla="*/ 1 w 107"/>
              <a:gd name="T41" fmla="*/ 42 h 107"/>
              <a:gd name="T42" fmla="*/ 5 w 107"/>
              <a:gd name="T43" fmla="*/ 32 h 107"/>
              <a:gd name="T44" fmla="*/ 9 w 107"/>
              <a:gd name="T45" fmla="*/ 23 h 107"/>
              <a:gd name="T46" fmla="*/ 16 w 107"/>
              <a:gd name="T47" fmla="*/ 15 h 107"/>
              <a:gd name="T48" fmla="*/ 24 w 107"/>
              <a:gd name="T49" fmla="*/ 9 h 107"/>
              <a:gd name="T50" fmla="*/ 33 w 107"/>
              <a:gd name="T51" fmla="*/ 3 h 107"/>
              <a:gd name="T52" fmla="*/ 43 w 107"/>
              <a:gd name="T53" fmla="*/ 1 h 107"/>
              <a:gd name="T54" fmla="*/ 54 w 107"/>
              <a:gd name="T55" fmla="*/ 0 h 107"/>
              <a:gd name="T56" fmla="*/ 54 w 107"/>
              <a:gd name="T57" fmla="*/ 0 h 107"/>
              <a:gd name="T58" fmla="*/ 65 w 107"/>
              <a:gd name="T59" fmla="*/ 1 h 107"/>
              <a:gd name="T60" fmla="*/ 75 w 107"/>
              <a:gd name="T61" fmla="*/ 3 h 107"/>
              <a:gd name="T62" fmla="*/ 84 w 107"/>
              <a:gd name="T63" fmla="*/ 9 h 107"/>
              <a:gd name="T64" fmla="*/ 92 w 107"/>
              <a:gd name="T65" fmla="*/ 15 h 107"/>
              <a:gd name="T66" fmla="*/ 98 w 107"/>
              <a:gd name="T67" fmla="*/ 23 h 107"/>
              <a:gd name="T68" fmla="*/ 104 w 107"/>
              <a:gd name="T69" fmla="*/ 32 h 107"/>
              <a:gd name="T70" fmla="*/ 106 w 107"/>
              <a:gd name="T71" fmla="*/ 42 h 107"/>
              <a:gd name="T72" fmla="*/ 107 w 107"/>
              <a:gd name="T73" fmla="*/ 53 h 107"/>
              <a:gd name="T74" fmla="*/ 107 w 107"/>
              <a:gd name="T75" fmla="*/ 5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7" h="107">
                <a:moveTo>
                  <a:pt x="107" y="53"/>
                </a:moveTo>
                <a:lnTo>
                  <a:pt x="107" y="53"/>
                </a:lnTo>
                <a:lnTo>
                  <a:pt x="106" y="64"/>
                </a:lnTo>
                <a:lnTo>
                  <a:pt x="104" y="74"/>
                </a:lnTo>
                <a:lnTo>
                  <a:pt x="98" y="84"/>
                </a:lnTo>
                <a:lnTo>
                  <a:pt x="92" y="91"/>
                </a:lnTo>
                <a:lnTo>
                  <a:pt x="84" y="98"/>
                </a:lnTo>
                <a:lnTo>
                  <a:pt x="75" y="102"/>
                </a:lnTo>
                <a:lnTo>
                  <a:pt x="65" y="106"/>
                </a:lnTo>
                <a:lnTo>
                  <a:pt x="54" y="107"/>
                </a:lnTo>
                <a:lnTo>
                  <a:pt x="54" y="107"/>
                </a:lnTo>
                <a:lnTo>
                  <a:pt x="43" y="106"/>
                </a:lnTo>
                <a:lnTo>
                  <a:pt x="33" y="102"/>
                </a:lnTo>
                <a:lnTo>
                  <a:pt x="24" y="98"/>
                </a:lnTo>
                <a:lnTo>
                  <a:pt x="16" y="91"/>
                </a:lnTo>
                <a:lnTo>
                  <a:pt x="9" y="84"/>
                </a:lnTo>
                <a:lnTo>
                  <a:pt x="5" y="74"/>
                </a:lnTo>
                <a:lnTo>
                  <a:pt x="1" y="64"/>
                </a:lnTo>
                <a:lnTo>
                  <a:pt x="0" y="53"/>
                </a:lnTo>
                <a:lnTo>
                  <a:pt x="0" y="53"/>
                </a:lnTo>
                <a:lnTo>
                  <a:pt x="1" y="42"/>
                </a:lnTo>
                <a:lnTo>
                  <a:pt x="5" y="32"/>
                </a:lnTo>
                <a:lnTo>
                  <a:pt x="9" y="23"/>
                </a:lnTo>
                <a:lnTo>
                  <a:pt x="16" y="15"/>
                </a:lnTo>
                <a:lnTo>
                  <a:pt x="24" y="9"/>
                </a:lnTo>
                <a:lnTo>
                  <a:pt x="33" y="3"/>
                </a:lnTo>
                <a:lnTo>
                  <a:pt x="43" y="1"/>
                </a:lnTo>
                <a:lnTo>
                  <a:pt x="54" y="0"/>
                </a:lnTo>
                <a:lnTo>
                  <a:pt x="54" y="0"/>
                </a:lnTo>
                <a:lnTo>
                  <a:pt x="65" y="1"/>
                </a:lnTo>
                <a:lnTo>
                  <a:pt x="75" y="3"/>
                </a:lnTo>
                <a:lnTo>
                  <a:pt x="84" y="9"/>
                </a:lnTo>
                <a:lnTo>
                  <a:pt x="92" y="15"/>
                </a:lnTo>
                <a:lnTo>
                  <a:pt x="98" y="23"/>
                </a:lnTo>
                <a:lnTo>
                  <a:pt x="104" y="32"/>
                </a:lnTo>
                <a:lnTo>
                  <a:pt x="106" y="42"/>
                </a:lnTo>
                <a:lnTo>
                  <a:pt x="107" y="53"/>
                </a:lnTo>
                <a:lnTo>
                  <a:pt x="107" y="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E001B4F6-B11F-4C75-8A86-5115D76D56D8}"/>
              </a:ext>
            </a:extLst>
          </p:cNvPr>
          <p:cNvSpPr>
            <a:spLocks/>
          </p:cNvSpPr>
          <p:nvPr/>
        </p:nvSpPr>
        <p:spPr bwMode="auto">
          <a:xfrm>
            <a:off x="6804026" y="3529013"/>
            <a:ext cx="85725" cy="85725"/>
          </a:xfrm>
          <a:custGeom>
            <a:avLst/>
            <a:gdLst>
              <a:gd name="T0" fmla="*/ 108 w 108"/>
              <a:gd name="T1" fmla="*/ 55 h 108"/>
              <a:gd name="T2" fmla="*/ 108 w 108"/>
              <a:gd name="T3" fmla="*/ 55 h 108"/>
              <a:gd name="T4" fmla="*/ 107 w 108"/>
              <a:gd name="T5" fmla="*/ 65 h 108"/>
              <a:gd name="T6" fmla="*/ 104 w 108"/>
              <a:gd name="T7" fmla="*/ 75 h 108"/>
              <a:gd name="T8" fmla="*/ 99 w 108"/>
              <a:gd name="T9" fmla="*/ 84 h 108"/>
              <a:gd name="T10" fmla="*/ 92 w 108"/>
              <a:gd name="T11" fmla="*/ 93 h 108"/>
              <a:gd name="T12" fmla="*/ 84 w 108"/>
              <a:gd name="T13" fmla="*/ 98 h 108"/>
              <a:gd name="T14" fmla="*/ 75 w 108"/>
              <a:gd name="T15" fmla="*/ 104 h 108"/>
              <a:gd name="T16" fmla="*/ 65 w 108"/>
              <a:gd name="T17" fmla="*/ 106 h 108"/>
              <a:gd name="T18" fmla="*/ 54 w 108"/>
              <a:gd name="T19" fmla="*/ 108 h 108"/>
              <a:gd name="T20" fmla="*/ 54 w 108"/>
              <a:gd name="T21" fmla="*/ 108 h 108"/>
              <a:gd name="T22" fmla="*/ 44 w 108"/>
              <a:gd name="T23" fmla="*/ 106 h 108"/>
              <a:gd name="T24" fmla="*/ 34 w 108"/>
              <a:gd name="T25" fmla="*/ 104 h 108"/>
              <a:gd name="T26" fmla="*/ 24 w 108"/>
              <a:gd name="T27" fmla="*/ 98 h 108"/>
              <a:gd name="T28" fmla="*/ 16 w 108"/>
              <a:gd name="T29" fmla="*/ 93 h 108"/>
              <a:gd name="T30" fmla="*/ 9 w 108"/>
              <a:gd name="T31" fmla="*/ 84 h 108"/>
              <a:gd name="T32" fmla="*/ 5 w 108"/>
              <a:gd name="T33" fmla="*/ 75 h 108"/>
              <a:gd name="T34" fmla="*/ 1 w 108"/>
              <a:gd name="T35" fmla="*/ 65 h 108"/>
              <a:gd name="T36" fmla="*/ 0 w 108"/>
              <a:gd name="T37" fmla="*/ 55 h 108"/>
              <a:gd name="T38" fmla="*/ 0 w 108"/>
              <a:gd name="T39" fmla="*/ 55 h 108"/>
              <a:gd name="T40" fmla="*/ 1 w 108"/>
              <a:gd name="T41" fmla="*/ 43 h 108"/>
              <a:gd name="T42" fmla="*/ 5 w 108"/>
              <a:gd name="T43" fmla="*/ 33 h 108"/>
              <a:gd name="T44" fmla="*/ 9 w 108"/>
              <a:gd name="T45" fmla="*/ 23 h 108"/>
              <a:gd name="T46" fmla="*/ 16 w 108"/>
              <a:gd name="T47" fmla="*/ 16 h 108"/>
              <a:gd name="T48" fmla="*/ 24 w 108"/>
              <a:gd name="T49" fmla="*/ 10 h 108"/>
              <a:gd name="T50" fmla="*/ 34 w 108"/>
              <a:gd name="T51" fmla="*/ 5 h 108"/>
              <a:gd name="T52" fmla="*/ 44 w 108"/>
              <a:gd name="T53" fmla="*/ 2 h 108"/>
              <a:gd name="T54" fmla="*/ 54 w 108"/>
              <a:gd name="T55" fmla="*/ 0 h 108"/>
              <a:gd name="T56" fmla="*/ 54 w 108"/>
              <a:gd name="T57" fmla="*/ 0 h 108"/>
              <a:gd name="T58" fmla="*/ 65 w 108"/>
              <a:gd name="T59" fmla="*/ 2 h 108"/>
              <a:gd name="T60" fmla="*/ 75 w 108"/>
              <a:gd name="T61" fmla="*/ 5 h 108"/>
              <a:gd name="T62" fmla="*/ 84 w 108"/>
              <a:gd name="T63" fmla="*/ 10 h 108"/>
              <a:gd name="T64" fmla="*/ 92 w 108"/>
              <a:gd name="T65" fmla="*/ 16 h 108"/>
              <a:gd name="T66" fmla="*/ 99 w 108"/>
              <a:gd name="T67" fmla="*/ 23 h 108"/>
              <a:gd name="T68" fmla="*/ 104 w 108"/>
              <a:gd name="T69" fmla="*/ 33 h 108"/>
              <a:gd name="T70" fmla="*/ 107 w 108"/>
              <a:gd name="T71" fmla="*/ 43 h 108"/>
              <a:gd name="T72" fmla="*/ 108 w 108"/>
              <a:gd name="T73" fmla="*/ 55 h 108"/>
              <a:gd name="T74" fmla="*/ 108 w 108"/>
              <a:gd name="T75" fmla="*/ 5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108">
                <a:moveTo>
                  <a:pt x="108" y="55"/>
                </a:moveTo>
                <a:lnTo>
                  <a:pt x="108" y="55"/>
                </a:lnTo>
                <a:lnTo>
                  <a:pt x="107" y="65"/>
                </a:lnTo>
                <a:lnTo>
                  <a:pt x="104" y="75"/>
                </a:lnTo>
                <a:lnTo>
                  <a:pt x="99" y="84"/>
                </a:lnTo>
                <a:lnTo>
                  <a:pt x="92" y="93"/>
                </a:lnTo>
                <a:lnTo>
                  <a:pt x="84" y="98"/>
                </a:lnTo>
                <a:lnTo>
                  <a:pt x="75" y="104"/>
                </a:lnTo>
                <a:lnTo>
                  <a:pt x="65" y="106"/>
                </a:lnTo>
                <a:lnTo>
                  <a:pt x="54" y="108"/>
                </a:lnTo>
                <a:lnTo>
                  <a:pt x="54" y="108"/>
                </a:lnTo>
                <a:lnTo>
                  <a:pt x="44" y="106"/>
                </a:lnTo>
                <a:lnTo>
                  <a:pt x="34" y="104"/>
                </a:lnTo>
                <a:lnTo>
                  <a:pt x="24" y="98"/>
                </a:lnTo>
                <a:lnTo>
                  <a:pt x="16" y="93"/>
                </a:lnTo>
                <a:lnTo>
                  <a:pt x="9" y="84"/>
                </a:lnTo>
                <a:lnTo>
                  <a:pt x="5" y="75"/>
                </a:lnTo>
                <a:lnTo>
                  <a:pt x="1" y="65"/>
                </a:lnTo>
                <a:lnTo>
                  <a:pt x="0" y="55"/>
                </a:lnTo>
                <a:lnTo>
                  <a:pt x="0" y="55"/>
                </a:lnTo>
                <a:lnTo>
                  <a:pt x="1" y="43"/>
                </a:lnTo>
                <a:lnTo>
                  <a:pt x="5" y="33"/>
                </a:lnTo>
                <a:lnTo>
                  <a:pt x="9" y="23"/>
                </a:lnTo>
                <a:lnTo>
                  <a:pt x="16" y="16"/>
                </a:lnTo>
                <a:lnTo>
                  <a:pt x="24" y="10"/>
                </a:lnTo>
                <a:lnTo>
                  <a:pt x="34" y="5"/>
                </a:lnTo>
                <a:lnTo>
                  <a:pt x="44" y="2"/>
                </a:lnTo>
                <a:lnTo>
                  <a:pt x="54" y="0"/>
                </a:lnTo>
                <a:lnTo>
                  <a:pt x="54" y="0"/>
                </a:lnTo>
                <a:lnTo>
                  <a:pt x="65" y="2"/>
                </a:lnTo>
                <a:lnTo>
                  <a:pt x="75" y="5"/>
                </a:lnTo>
                <a:lnTo>
                  <a:pt x="84" y="10"/>
                </a:lnTo>
                <a:lnTo>
                  <a:pt x="92" y="16"/>
                </a:lnTo>
                <a:lnTo>
                  <a:pt x="99" y="23"/>
                </a:lnTo>
                <a:lnTo>
                  <a:pt x="104" y="33"/>
                </a:lnTo>
                <a:lnTo>
                  <a:pt x="107" y="43"/>
                </a:lnTo>
                <a:lnTo>
                  <a:pt x="108" y="55"/>
                </a:lnTo>
                <a:lnTo>
                  <a:pt x="108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C1053C6D-B18C-43D4-B76E-EFE602B01D30}"/>
              </a:ext>
            </a:extLst>
          </p:cNvPr>
          <p:cNvSpPr>
            <a:spLocks/>
          </p:cNvSpPr>
          <p:nvPr/>
        </p:nvSpPr>
        <p:spPr bwMode="auto">
          <a:xfrm>
            <a:off x="6846888" y="3157538"/>
            <a:ext cx="85725" cy="85725"/>
          </a:xfrm>
          <a:custGeom>
            <a:avLst/>
            <a:gdLst>
              <a:gd name="T0" fmla="*/ 107 w 107"/>
              <a:gd name="T1" fmla="*/ 53 h 107"/>
              <a:gd name="T2" fmla="*/ 107 w 107"/>
              <a:gd name="T3" fmla="*/ 53 h 107"/>
              <a:gd name="T4" fmla="*/ 106 w 107"/>
              <a:gd name="T5" fmla="*/ 64 h 107"/>
              <a:gd name="T6" fmla="*/ 104 w 107"/>
              <a:gd name="T7" fmla="*/ 74 h 107"/>
              <a:gd name="T8" fmla="*/ 98 w 107"/>
              <a:gd name="T9" fmla="*/ 84 h 107"/>
              <a:gd name="T10" fmla="*/ 92 w 107"/>
              <a:gd name="T11" fmla="*/ 91 h 107"/>
              <a:gd name="T12" fmla="*/ 84 w 107"/>
              <a:gd name="T13" fmla="*/ 98 h 107"/>
              <a:gd name="T14" fmla="*/ 75 w 107"/>
              <a:gd name="T15" fmla="*/ 102 h 107"/>
              <a:gd name="T16" fmla="*/ 65 w 107"/>
              <a:gd name="T17" fmla="*/ 106 h 107"/>
              <a:gd name="T18" fmla="*/ 54 w 107"/>
              <a:gd name="T19" fmla="*/ 107 h 107"/>
              <a:gd name="T20" fmla="*/ 54 w 107"/>
              <a:gd name="T21" fmla="*/ 107 h 107"/>
              <a:gd name="T22" fmla="*/ 43 w 107"/>
              <a:gd name="T23" fmla="*/ 106 h 107"/>
              <a:gd name="T24" fmla="*/ 34 w 107"/>
              <a:gd name="T25" fmla="*/ 102 h 107"/>
              <a:gd name="T26" fmla="*/ 25 w 107"/>
              <a:gd name="T27" fmla="*/ 98 h 107"/>
              <a:gd name="T28" fmla="*/ 16 w 107"/>
              <a:gd name="T29" fmla="*/ 91 h 107"/>
              <a:gd name="T30" fmla="*/ 10 w 107"/>
              <a:gd name="T31" fmla="*/ 84 h 107"/>
              <a:gd name="T32" fmla="*/ 5 w 107"/>
              <a:gd name="T33" fmla="*/ 74 h 107"/>
              <a:gd name="T34" fmla="*/ 1 w 107"/>
              <a:gd name="T35" fmla="*/ 64 h 107"/>
              <a:gd name="T36" fmla="*/ 0 w 107"/>
              <a:gd name="T37" fmla="*/ 53 h 107"/>
              <a:gd name="T38" fmla="*/ 0 w 107"/>
              <a:gd name="T39" fmla="*/ 53 h 107"/>
              <a:gd name="T40" fmla="*/ 1 w 107"/>
              <a:gd name="T41" fmla="*/ 42 h 107"/>
              <a:gd name="T42" fmla="*/ 5 w 107"/>
              <a:gd name="T43" fmla="*/ 32 h 107"/>
              <a:gd name="T44" fmla="*/ 10 w 107"/>
              <a:gd name="T45" fmla="*/ 23 h 107"/>
              <a:gd name="T46" fmla="*/ 16 w 107"/>
              <a:gd name="T47" fmla="*/ 15 h 107"/>
              <a:gd name="T48" fmla="*/ 25 w 107"/>
              <a:gd name="T49" fmla="*/ 9 h 107"/>
              <a:gd name="T50" fmla="*/ 34 w 107"/>
              <a:gd name="T51" fmla="*/ 3 h 107"/>
              <a:gd name="T52" fmla="*/ 43 w 107"/>
              <a:gd name="T53" fmla="*/ 1 h 107"/>
              <a:gd name="T54" fmla="*/ 54 w 107"/>
              <a:gd name="T55" fmla="*/ 0 h 107"/>
              <a:gd name="T56" fmla="*/ 54 w 107"/>
              <a:gd name="T57" fmla="*/ 0 h 107"/>
              <a:gd name="T58" fmla="*/ 65 w 107"/>
              <a:gd name="T59" fmla="*/ 1 h 107"/>
              <a:gd name="T60" fmla="*/ 75 w 107"/>
              <a:gd name="T61" fmla="*/ 3 h 107"/>
              <a:gd name="T62" fmla="*/ 84 w 107"/>
              <a:gd name="T63" fmla="*/ 9 h 107"/>
              <a:gd name="T64" fmla="*/ 92 w 107"/>
              <a:gd name="T65" fmla="*/ 15 h 107"/>
              <a:gd name="T66" fmla="*/ 98 w 107"/>
              <a:gd name="T67" fmla="*/ 23 h 107"/>
              <a:gd name="T68" fmla="*/ 104 w 107"/>
              <a:gd name="T69" fmla="*/ 32 h 107"/>
              <a:gd name="T70" fmla="*/ 106 w 107"/>
              <a:gd name="T71" fmla="*/ 42 h 107"/>
              <a:gd name="T72" fmla="*/ 107 w 107"/>
              <a:gd name="T73" fmla="*/ 53 h 107"/>
              <a:gd name="T74" fmla="*/ 107 w 107"/>
              <a:gd name="T75" fmla="*/ 5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7" h="107">
                <a:moveTo>
                  <a:pt x="107" y="53"/>
                </a:moveTo>
                <a:lnTo>
                  <a:pt x="107" y="53"/>
                </a:lnTo>
                <a:lnTo>
                  <a:pt x="106" y="64"/>
                </a:lnTo>
                <a:lnTo>
                  <a:pt x="104" y="74"/>
                </a:lnTo>
                <a:lnTo>
                  <a:pt x="98" y="84"/>
                </a:lnTo>
                <a:lnTo>
                  <a:pt x="92" y="91"/>
                </a:lnTo>
                <a:lnTo>
                  <a:pt x="84" y="98"/>
                </a:lnTo>
                <a:lnTo>
                  <a:pt x="75" y="102"/>
                </a:lnTo>
                <a:lnTo>
                  <a:pt x="65" y="106"/>
                </a:lnTo>
                <a:lnTo>
                  <a:pt x="54" y="107"/>
                </a:lnTo>
                <a:lnTo>
                  <a:pt x="54" y="107"/>
                </a:lnTo>
                <a:lnTo>
                  <a:pt x="43" y="106"/>
                </a:lnTo>
                <a:lnTo>
                  <a:pt x="34" y="102"/>
                </a:lnTo>
                <a:lnTo>
                  <a:pt x="25" y="98"/>
                </a:lnTo>
                <a:lnTo>
                  <a:pt x="16" y="91"/>
                </a:lnTo>
                <a:lnTo>
                  <a:pt x="10" y="84"/>
                </a:lnTo>
                <a:lnTo>
                  <a:pt x="5" y="74"/>
                </a:lnTo>
                <a:lnTo>
                  <a:pt x="1" y="64"/>
                </a:lnTo>
                <a:lnTo>
                  <a:pt x="0" y="53"/>
                </a:lnTo>
                <a:lnTo>
                  <a:pt x="0" y="53"/>
                </a:lnTo>
                <a:lnTo>
                  <a:pt x="1" y="42"/>
                </a:lnTo>
                <a:lnTo>
                  <a:pt x="5" y="32"/>
                </a:lnTo>
                <a:lnTo>
                  <a:pt x="10" y="23"/>
                </a:lnTo>
                <a:lnTo>
                  <a:pt x="16" y="15"/>
                </a:lnTo>
                <a:lnTo>
                  <a:pt x="25" y="9"/>
                </a:lnTo>
                <a:lnTo>
                  <a:pt x="34" y="3"/>
                </a:lnTo>
                <a:lnTo>
                  <a:pt x="43" y="1"/>
                </a:lnTo>
                <a:lnTo>
                  <a:pt x="54" y="0"/>
                </a:lnTo>
                <a:lnTo>
                  <a:pt x="54" y="0"/>
                </a:lnTo>
                <a:lnTo>
                  <a:pt x="65" y="1"/>
                </a:lnTo>
                <a:lnTo>
                  <a:pt x="75" y="3"/>
                </a:lnTo>
                <a:lnTo>
                  <a:pt x="84" y="9"/>
                </a:lnTo>
                <a:lnTo>
                  <a:pt x="92" y="15"/>
                </a:lnTo>
                <a:lnTo>
                  <a:pt x="98" y="23"/>
                </a:lnTo>
                <a:lnTo>
                  <a:pt x="104" y="32"/>
                </a:lnTo>
                <a:lnTo>
                  <a:pt x="106" y="42"/>
                </a:lnTo>
                <a:lnTo>
                  <a:pt x="107" y="53"/>
                </a:lnTo>
                <a:lnTo>
                  <a:pt x="107" y="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Freeform 27">
            <a:extLst>
              <a:ext uri="{FF2B5EF4-FFF2-40B4-BE49-F238E27FC236}">
                <a16:creationId xmlns:a16="http://schemas.microsoft.com/office/drawing/2014/main" id="{5B62FB86-EA63-4297-AB23-DA7A447952BF}"/>
              </a:ext>
            </a:extLst>
          </p:cNvPr>
          <p:cNvSpPr>
            <a:spLocks/>
          </p:cNvSpPr>
          <p:nvPr/>
        </p:nvSpPr>
        <p:spPr bwMode="auto">
          <a:xfrm>
            <a:off x="7008813" y="3278188"/>
            <a:ext cx="85725" cy="84138"/>
          </a:xfrm>
          <a:custGeom>
            <a:avLst/>
            <a:gdLst>
              <a:gd name="T0" fmla="*/ 107 w 107"/>
              <a:gd name="T1" fmla="*/ 54 h 107"/>
              <a:gd name="T2" fmla="*/ 107 w 107"/>
              <a:gd name="T3" fmla="*/ 54 h 107"/>
              <a:gd name="T4" fmla="*/ 106 w 107"/>
              <a:gd name="T5" fmla="*/ 64 h 107"/>
              <a:gd name="T6" fmla="*/ 103 w 107"/>
              <a:gd name="T7" fmla="*/ 74 h 107"/>
              <a:gd name="T8" fmla="*/ 98 w 107"/>
              <a:gd name="T9" fmla="*/ 84 h 107"/>
              <a:gd name="T10" fmla="*/ 91 w 107"/>
              <a:gd name="T11" fmla="*/ 92 h 107"/>
              <a:gd name="T12" fmla="*/ 83 w 107"/>
              <a:gd name="T13" fmla="*/ 97 h 107"/>
              <a:gd name="T14" fmla="*/ 75 w 107"/>
              <a:gd name="T15" fmla="*/ 103 h 107"/>
              <a:gd name="T16" fmla="*/ 65 w 107"/>
              <a:gd name="T17" fmla="*/ 106 h 107"/>
              <a:gd name="T18" fmla="*/ 53 w 107"/>
              <a:gd name="T19" fmla="*/ 107 h 107"/>
              <a:gd name="T20" fmla="*/ 53 w 107"/>
              <a:gd name="T21" fmla="*/ 107 h 107"/>
              <a:gd name="T22" fmla="*/ 43 w 107"/>
              <a:gd name="T23" fmla="*/ 106 h 107"/>
              <a:gd name="T24" fmla="*/ 32 w 107"/>
              <a:gd name="T25" fmla="*/ 103 h 107"/>
              <a:gd name="T26" fmla="*/ 23 w 107"/>
              <a:gd name="T27" fmla="*/ 97 h 107"/>
              <a:gd name="T28" fmla="*/ 15 w 107"/>
              <a:gd name="T29" fmla="*/ 92 h 107"/>
              <a:gd name="T30" fmla="*/ 9 w 107"/>
              <a:gd name="T31" fmla="*/ 84 h 107"/>
              <a:gd name="T32" fmla="*/ 4 w 107"/>
              <a:gd name="T33" fmla="*/ 74 h 107"/>
              <a:gd name="T34" fmla="*/ 1 w 107"/>
              <a:gd name="T35" fmla="*/ 64 h 107"/>
              <a:gd name="T36" fmla="*/ 0 w 107"/>
              <a:gd name="T37" fmla="*/ 54 h 107"/>
              <a:gd name="T38" fmla="*/ 0 w 107"/>
              <a:gd name="T39" fmla="*/ 54 h 107"/>
              <a:gd name="T40" fmla="*/ 1 w 107"/>
              <a:gd name="T41" fmla="*/ 42 h 107"/>
              <a:gd name="T42" fmla="*/ 4 w 107"/>
              <a:gd name="T43" fmla="*/ 32 h 107"/>
              <a:gd name="T44" fmla="*/ 9 w 107"/>
              <a:gd name="T45" fmla="*/ 23 h 107"/>
              <a:gd name="T46" fmla="*/ 15 w 107"/>
              <a:gd name="T47" fmla="*/ 16 h 107"/>
              <a:gd name="T48" fmla="*/ 23 w 107"/>
              <a:gd name="T49" fmla="*/ 9 h 107"/>
              <a:gd name="T50" fmla="*/ 32 w 107"/>
              <a:gd name="T51" fmla="*/ 4 h 107"/>
              <a:gd name="T52" fmla="*/ 43 w 107"/>
              <a:gd name="T53" fmla="*/ 1 h 107"/>
              <a:gd name="T54" fmla="*/ 53 w 107"/>
              <a:gd name="T55" fmla="*/ 0 h 107"/>
              <a:gd name="T56" fmla="*/ 53 w 107"/>
              <a:gd name="T57" fmla="*/ 0 h 107"/>
              <a:gd name="T58" fmla="*/ 65 w 107"/>
              <a:gd name="T59" fmla="*/ 1 h 107"/>
              <a:gd name="T60" fmla="*/ 75 w 107"/>
              <a:gd name="T61" fmla="*/ 4 h 107"/>
              <a:gd name="T62" fmla="*/ 83 w 107"/>
              <a:gd name="T63" fmla="*/ 9 h 107"/>
              <a:gd name="T64" fmla="*/ 91 w 107"/>
              <a:gd name="T65" fmla="*/ 16 h 107"/>
              <a:gd name="T66" fmla="*/ 98 w 107"/>
              <a:gd name="T67" fmla="*/ 23 h 107"/>
              <a:gd name="T68" fmla="*/ 103 w 107"/>
              <a:gd name="T69" fmla="*/ 32 h 107"/>
              <a:gd name="T70" fmla="*/ 106 w 107"/>
              <a:gd name="T71" fmla="*/ 42 h 107"/>
              <a:gd name="T72" fmla="*/ 107 w 107"/>
              <a:gd name="T73" fmla="*/ 54 h 107"/>
              <a:gd name="T74" fmla="*/ 107 w 107"/>
              <a:gd name="T75" fmla="*/ 5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7" h="107">
                <a:moveTo>
                  <a:pt x="107" y="54"/>
                </a:moveTo>
                <a:lnTo>
                  <a:pt x="107" y="54"/>
                </a:lnTo>
                <a:lnTo>
                  <a:pt x="106" y="64"/>
                </a:lnTo>
                <a:lnTo>
                  <a:pt x="103" y="74"/>
                </a:lnTo>
                <a:lnTo>
                  <a:pt x="98" y="84"/>
                </a:lnTo>
                <a:lnTo>
                  <a:pt x="91" y="92"/>
                </a:lnTo>
                <a:lnTo>
                  <a:pt x="83" y="97"/>
                </a:lnTo>
                <a:lnTo>
                  <a:pt x="75" y="103"/>
                </a:lnTo>
                <a:lnTo>
                  <a:pt x="65" y="106"/>
                </a:lnTo>
                <a:lnTo>
                  <a:pt x="53" y="107"/>
                </a:lnTo>
                <a:lnTo>
                  <a:pt x="53" y="107"/>
                </a:lnTo>
                <a:lnTo>
                  <a:pt x="43" y="106"/>
                </a:lnTo>
                <a:lnTo>
                  <a:pt x="32" y="103"/>
                </a:lnTo>
                <a:lnTo>
                  <a:pt x="23" y="97"/>
                </a:lnTo>
                <a:lnTo>
                  <a:pt x="15" y="92"/>
                </a:lnTo>
                <a:lnTo>
                  <a:pt x="9" y="84"/>
                </a:lnTo>
                <a:lnTo>
                  <a:pt x="4" y="74"/>
                </a:lnTo>
                <a:lnTo>
                  <a:pt x="1" y="64"/>
                </a:lnTo>
                <a:lnTo>
                  <a:pt x="0" y="54"/>
                </a:lnTo>
                <a:lnTo>
                  <a:pt x="0" y="54"/>
                </a:lnTo>
                <a:lnTo>
                  <a:pt x="1" y="42"/>
                </a:lnTo>
                <a:lnTo>
                  <a:pt x="4" y="32"/>
                </a:lnTo>
                <a:lnTo>
                  <a:pt x="9" y="23"/>
                </a:lnTo>
                <a:lnTo>
                  <a:pt x="15" y="16"/>
                </a:lnTo>
                <a:lnTo>
                  <a:pt x="23" y="9"/>
                </a:lnTo>
                <a:lnTo>
                  <a:pt x="32" y="4"/>
                </a:lnTo>
                <a:lnTo>
                  <a:pt x="43" y="1"/>
                </a:lnTo>
                <a:lnTo>
                  <a:pt x="53" y="0"/>
                </a:lnTo>
                <a:lnTo>
                  <a:pt x="53" y="0"/>
                </a:lnTo>
                <a:lnTo>
                  <a:pt x="65" y="1"/>
                </a:lnTo>
                <a:lnTo>
                  <a:pt x="75" y="4"/>
                </a:lnTo>
                <a:lnTo>
                  <a:pt x="83" y="9"/>
                </a:lnTo>
                <a:lnTo>
                  <a:pt x="91" y="16"/>
                </a:lnTo>
                <a:lnTo>
                  <a:pt x="98" y="23"/>
                </a:lnTo>
                <a:lnTo>
                  <a:pt x="103" y="32"/>
                </a:lnTo>
                <a:lnTo>
                  <a:pt x="106" y="42"/>
                </a:lnTo>
                <a:lnTo>
                  <a:pt x="107" y="54"/>
                </a:lnTo>
                <a:lnTo>
                  <a:pt x="107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Freeform 28">
            <a:extLst>
              <a:ext uri="{FF2B5EF4-FFF2-40B4-BE49-F238E27FC236}">
                <a16:creationId xmlns:a16="http://schemas.microsoft.com/office/drawing/2014/main" id="{6EAD1B71-8723-4CC5-9097-AB3A8D312AB5}"/>
              </a:ext>
            </a:extLst>
          </p:cNvPr>
          <p:cNvSpPr>
            <a:spLocks/>
          </p:cNvSpPr>
          <p:nvPr/>
        </p:nvSpPr>
        <p:spPr bwMode="auto">
          <a:xfrm>
            <a:off x="6532563" y="3284538"/>
            <a:ext cx="85725" cy="84138"/>
          </a:xfrm>
          <a:custGeom>
            <a:avLst/>
            <a:gdLst>
              <a:gd name="T0" fmla="*/ 107 w 107"/>
              <a:gd name="T1" fmla="*/ 53 h 107"/>
              <a:gd name="T2" fmla="*/ 107 w 107"/>
              <a:gd name="T3" fmla="*/ 53 h 107"/>
              <a:gd name="T4" fmla="*/ 106 w 107"/>
              <a:gd name="T5" fmla="*/ 64 h 107"/>
              <a:gd name="T6" fmla="*/ 103 w 107"/>
              <a:gd name="T7" fmla="*/ 74 h 107"/>
              <a:gd name="T8" fmla="*/ 98 w 107"/>
              <a:gd name="T9" fmla="*/ 84 h 107"/>
              <a:gd name="T10" fmla="*/ 91 w 107"/>
              <a:gd name="T11" fmla="*/ 91 h 107"/>
              <a:gd name="T12" fmla="*/ 83 w 107"/>
              <a:gd name="T13" fmla="*/ 98 h 107"/>
              <a:gd name="T14" fmla="*/ 74 w 107"/>
              <a:gd name="T15" fmla="*/ 102 h 107"/>
              <a:gd name="T16" fmla="*/ 65 w 107"/>
              <a:gd name="T17" fmla="*/ 106 h 107"/>
              <a:gd name="T18" fmla="*/ 53 w 107"/>
              <a:gd name="T19" fmla="*/ 107 h 107"/>
              <a:gd name="T20" fmla="*/ 53 w 107"/>
              <a:gd name="T21" fmla="*/ 107 h 107"/>
              <a:gd name="T22" fmla="*/ 43 w 107"/>
              <a:gd name="T23" fmla="*/ 106 h 107"/>
              <a:gd name="T24" fmla="*/ 32 w 107"/>
              <a:gd name="T25" fmla="*/ 102 h 107"/>
              <a:gd name="T26" fmla="*/ 23 w 107"/>
              <a:gd name="T27" fmla="*/ 98 h 107"/>
              <a:gd name="T28" fmla="*/ 15 w 107"/>
              <a:gd name="T29" fmla="*/ 91 h 107"/>
              <a:gd name="T30" fmla="*/ 9 w 107"/>
              <a:gd name="T31" fmla="*/ 84 h 107"/>
              <a:gd name="T32" fmla="*/ 4 w 107"/>
              <a:gd name="T33" fmla="*/ 74 h 107"/>
              <a:gd name="T34" fmla="*/ 1 w 107"/>
              <a:gd name="T35" fmla="*/ 64 h 107"/>
              <a:gd name="T36" fmla="*/ 0 w 107"/>
              <a:gd name="T37" fmla="*/ 53 h 107"/>
              <a:gd name="T38" fmla="*/ 0 w 107"/>
              <a:gd name="T39" fmla="*/ 53 h 107"/>
              <a:gd name="T40" fmla="*/ 1 w 107"/>
              <a:gd name="T41" fmla="*/ 42 h 107"/>
              <a:gd name="T42" fmla="*/ 4 w 107"/>
              <a:gd name="T43" fmla="*/ 32 h 107"/>
              <a:gd name="T44" fmla="*/ 9 w 107"/>
              <a:gd name="T45" fmla="*/ 23 h 107"/>
              <a:gd name="T46" fmla="*/ 15 w 107"/>
              <a:gd name="T47" fmla="*/ 15 h 107"/>
              <a:gd name="T48" fmla="*/ 23 w 107"/>
              <a:gd name="T49" fmla="*/ 9 h 107"/>
              <a:gd name="T50" fmla="*/ 32 w 107"/>
              <a:gd name="T51" fmla="*/ 3 h 107"/>
              <a:gd name="T52" fmla="*/ 43 w 107"/>
              <a:gd name="T53" fmla="*/ 1 h 107"/>
              <a:gd name="T54" fmla="*/ 53 w 107"/>
              <a:gd name="T55" fmla="*/ 0 h 107"/>
              <a:gd name="T56" fmla="*/ 53 w 107"/>
              <a:gd name="T57" fmla="*/ 0 h 107"/>
              <a:gd name="T58" fmla="*/ 65 w 107"/>
              <a:gd name="T59" fmla="*/ 1 h 107"/>
              <a:gd name="T60" fmla="*/ 74 w 107"/>
              <a:gd name="T61" fmla="*/ 3 h 107"/>
              <a:gd name="T62" fmla="*/ 83 w 107"/>
              <a:gd name="T63" fmla="*/ 9 h 107"/>
              <a:gd name="T64" fmla="*/ 91 w 107"/>
              <a:gd name="T65" fmla="*/ 15 h 107"/>
              <a:gd name="T66" fmla="*/ 98 w 107"/>
              <a:gd name="T67" fmla="*/ 23 h 107"/>
              <a:gd name="T68" fmla="*/ 103 w 107"/>
              <a:gd name="T69" fmla="*/ 32 h 107"/>
              <a:gd name="T70" fmla="*/ 106 w 107"/>
              <a:gd name="T71" fmla="*/ 42 h 107"/>
              <a:gd name="T72" fmla="*/ 107 w 107"/>
              <a:gd name="T73" fmla="*/ 53 h 107"/>
              <a:gd name="T74" fmla="*/ 107 w 107"/>
              <a:gd name="T75" fmla="*/ 5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7" h="107">
                <a:moveTo>
                  <a:pt x="107" y="53"/>
                </a:moveTo>
                <a:lnTo>
                  <a:pt x="107" y="53"/>
                </a:lnTo>
                <a:lnTo>
                  <a:pt x="106" y="64"/>
                </a:lnTo>
                <a:lnTo>
                  <a:pt x="103" y="74"/>
                </a:lnTo>
                <a:lnTo>
                  <a:pt x="98" y="84"/>
                </a:lnTo>
                <a:lnTo>
                  <a:pt x="91" y="91"/>
                </a:lnTo>
                <a:lnTo>
                  <a:pt x="83" y="98"/>
                </a:lnTo>
                <a:lnTo>
                  <a:pt x="74" y="102"/>
                </a:lnTo>
                <a:lnTo>
                  <a:pt x="65" y="106"/>
                </a:lnTo>
                <a:lnTo>
                  <a:pt x="53" y="107"/>
                </a:lnTo>
                <a:lnTo>
                  <a:pt x="53" y="107"/>
                </a:lnTo>
                <a:lnTo>
                  <a:pt x="43" y="106"/>
                </a:lnTo>
                <a:lnTo>
                  <a:pt x="32" y="102"/>
                </a:lnTo>
                <a:lnTo>
                  <a:pt x="23" y="98"/>
                </a:lnTo>
                <a:lnTo>
                  <a:pt x="15" y="91"/>
                </a:lnTo>
                <a:lnTo>
                  <a:pt x="9" y="84"/>
                </a:lnTo>
                <a:lnTo>
                  <a:pt x="4" y="74"/>
                </a:lnTo>
                <a:lnTo>
                  <a:pt x="1" y="64"/>
                </a:lnTo>
                <a:lnTo>
                  <a:pt x="0" y="53"/>
                </a:lnTo>
                <a:lnTo>
                  <a:pt x="0" y="53"/>
                </a:lnTo>
                <a:lnTo>
                  <a:pt x="1" y="42"/>
                </a:lnTo>
                <a:lnTo>
                  <a:pt x="4" y="32"/>
                </a:lnTo>
                <a:lnTo>
                  <a:pt x="9" y="23"/>
                </a:lnTo>
                <a:lnTo>
                  <a:pt x="15" y="15"/>
                </a:lnTo>
                <a:lnTo>
                  <a:pt x="23" y="9"/>
                </a:lnTo>
                <a:lnTo>
                  <a:pt x="32" y="3"/>
                </a:lnTo>
                <a:lnTo>
                  <a:pt x="43" y="1"/>
                </a:lnTo>
                <a:lnTo>
                  <a:pt x="53" y="0"/>
                </a:lnTo>
                <a:lnTo>
                  <a:pt x="53" y="0"/>
                </a:lnTo>
                <a:lnTo>
                  <a:pt x="65" y="1"/>
                </a:lnTo>
                <a:lnTo>
                  <a:pt x="74" y="3"/>
                </a:lnTo>
                <a:lnTo>
                  <a:pt x="83" y="9"/>
                </a:lnTo>
                <a:lnTo>
                  <a:pt x="91" y="15"/>
                </a:lnTo>
                <a:lnTo>
                  <a:pt x="98" y="23"/>
                </a:lnTo>
                <a:lnTo>
                  <a:pt x="103" y="32"/>
                </a:lnTo>
                <a:lnTo>
                  <a:pt x="106" y="42"/>
                </a:lnTo>
                <a:lnTo>
                  <a:pt x="107" y="53"/>
                </a:lnTo>
                <a:lnTo>
                  <a:pt x="107" y="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Freeform 29">
            <a:extLst>
              <a:ext uri="{FF2B5EF4-FFF2-40B4-BE49-F238E27FC236}">
                <a16:creationId xmlns:a16="http://schemas.microsoft.com/office/drawing/2014/main" id="{1F1D846B-820A-4862-9C5A-D99156F64FFD}"/>
              </a:ext>
            </a:extLst>
          </p:cNvPr>
          <p:cNvSpPr>
            <a:spLocks/>
          </p:cNvSpPr>
          <p:nvPr/>
        </p:nvSpPr>
        <p:spPr bwMode="auto">
          <a:xfrm>
            <a:off x="6664326" y="3265488"/>
            <a:ext cx="207963" cy="207963"/>
          </a:xfrm>
          <a:custGeom>
            <a:avLst/>
            <a:gdLst>
              <a:gd name="T0" fmla="*/ 261 w 261"/>
              <a:gd name="T1" fmla="*/ 131 h 261"/>
              <a:gd name="T2" fmla="*/ 259 w 261"/>
              <a:gd name="T3" fmla="*/ 157 h 261"/>
              <a:gd name="T4" fmla="*/ 251 w 261"/>
              <a:gd name="T5" fmla="*/ 182 h 261"/>
              <a:gd name="T6" fmla="*/ 240 w 261"/>
              <a:gd name="T7" fmla="*/ 203 h 261"/>
              <a:gd name="T8" fmla="*/ 223 w 261"/>
              <a:gd name="T9" fmla="*/ 223 h 261"/>
              <a:gd name="T10" fmla="*/ 204 w 261"/>
              <a:gd name="T11" fmla="*/ 239 h 261"/>
              <a:gd name="T12" fmla="*/ 182 w 261"/>
              <a:gd name="T13" fmla="*/ 252 h 261"/>
              <a:gd name="T14" fmla="*/ 158 w 261"/>
              <a:gd name="T15" fmla="*/ 259 h 261"/>
              <a:gd name="T16" fmla="*/ 131 w 261"/>
              <a:gd name="T17" fmla="*/ 261 h 261"/>
              <a:gd name="T18" fmla="*/ 117 w 261"/>
              <a:gd name="T19" fmla="*/ 261 h 261"/>
              <a:gd name="T20" fmla="*/ 92 w 261"/>
              <a:gd name="T21" fmla="*/ 255 h 261"/>
              <a:gd name="T22" fmla="*/ 69 w 261"/>
              <a:gd name="T23" fmla="*/ 246 h 261"/>
              <a:gd name="T24" fmla="*/ 47 w 261"/>
              <a:gd name="T25" fmla="*/ 232 h 261"/>
              <a:gd name="T26" fmla="*/ 30 w 261"/>
              <a:gd name="T27" fmla="*/ 214 h 261"/>
              <a:gd name="T28" fmla="*/ 16 w 261"/>
              <a:gd name="T29" fmla="*/ 193 h 261"/>
              <a:gd name="T30" fmla="*/ 6 w 261"/>
              <a:gd name="T31" fmla="*/ 170 h 261"/>
              <a:gd name="T32" fmla="*/ 1 w 261"/>
              <a:gd name="T33" fmla="*/ 145 h 261"/>
              <a:gd name="T34" fmla="*/ 0 w 261"/>
              <a:gd name="T35" fmla="*/ 131 h 261"/>
              <a:gd name="T36" fmla="*/ 2 w 261"/>
              <a:gd name="T37" fmla="*/ 104 h 261"/>
              <a:gd name="T38" fmla="*/ 10 w 261"/>
              <a:gd name="T39" fmla="*/ 80 h 261"/>
              <a:gd name="T40" fmla="*/ 22 w 261"/>
              <a:gd name="T41" fmla="*/ 57 h 261"/>
              <a:gd name="T42" fmla="*/ 38 w 261"/>
              <a:gd name="T43" fmla="*/ 39 h 261"/>
              <a:gd name="T44" fmla="*/ 58 w 261"/>
              <a:gd name="T45" fmla="*/ 23 h 261"/>
              <a:gd name="T46" fmla="*/ 79 w 261"/>
              <a:gd name="T47" fmla="*/ 10 h 261"/>
              <a:gd name="T48" fmla="*/ 105 w 261"/>
              <a:gd name="T49" fmla="*/ 3 h 261"/>
              <a:gd name="T50" fmla="*/ 131 w 261"/>
              <a:gd name="T51" fmla="*/ 0 h 261"/>
              <a:gd name="T52" fmla="*/ 144 w 261"/>
              <a:gd name="T53" fmla="*/ 1 h 261"/>
              <a:gd name="T54" fmla="*/ 169 w 261"/>
              <a:gd name="T55" fmla="*/ 5 h 261"/>
              <a:gd name="T56" fmla="*/ 193 w 261"/>
              <a:gd name="T57" fmla="*/ 16 h 261"/>
              <a:gd name="T58" fmla="*/ 214 w 261"/>
              <a:gd name="T59" fmla="*/ 29 h 261"/>
              <a:gd name="T60" fmla="*/ 231 w 261"/>
              <a:gd name="T61" fmla="*/ 48 h 261"/>
              <a:gd name="T62" fmla="*/ 245 w 261"/>
              <a:gd name="T63" fmla="*/ 69 h 261"/>
              <a:gd name="T64" fmla="*/ 256 w 261"/>
              <a:gd name="T65" fmla="*/ 92 h 261"/>
              <a:gd name="T66" fmla="*/ 261 w 261"/>
              <a:gd name="T67" fmla="*/ 117 h 261"/>
              <a:gd name="T68" fmla="*/ 261 w 261"/>
              <a:gd name="T69" fmla="*/ 13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1" h="261">
                <a:moveTo>
                  <a:pt x="261" y="131"/>
                </a:moveTo>
                <a:lnTo>
                  <a:pt x="261" y="131"/>
                </a:lnTo>
                <a:lnTo>
                  <a:pt x="261" y="145"/>
                </a:lnTo>
                <a:lnTo>
                  <a:pt x="259" y="157"/>
                </a:lnTo>
                <a:lnTo>
                  <a:pt x="256" y="170"/>
                </a:lnTo>
                <a:lnTo>
                  <a:pt x="251" y="182"/>
                </a:lnTo>
                <a:lnTo>
                  <a:pt x="245" y="193"/>
                </a:lnTo>
                <a:lnTo>
                  <a:pt x="240" y="203"/>
                </a:lnTo>
                <a:lnTo>
                  <a:pt x="231" y="214"/>
                </a:lnTo>
                <a:lnTo>
                  <a:pt x="223" y="223"/>
                </a:lnTo>
                <a:lnTo>
                  <a:pt x="214" y="232"/>
                </a:lnTo>
                <a:lnTo>
                  <a:pt x="204" y="239"/>
                </a:lnTo>
                <a:lnTo>
                  <a:pt x="193" y="246"/>
                </a:lnTo>
                <a:lnTo>
                  <a:pt x="182" y="252"/>
                </a:lnTo>
                <a:lnTo>
                  <a:pt x="169" y="255"/>
                </a:lnTo>
                <a:lnTo>
                  <a:pt x="158" y="259"/>
                </a:lnTo>
                <a:lnTo>
                  <a:pt x="144" y="261"/>
                </a:lnTo>
                <a:lnTo>
                  <a:pt x="131" y="261"/>
                </a:lnTo>
                <a:lnTo>
                  <a:pt x="131" y="261"/>
                </a:lnTo>
                <a:lnTo>
                  <a:pt x="117" y="261"/>
                </a:lnTo>
                <a:lnTo>
                  <a:pt x="105" y="259"/>
                </a:lnTo>
                <a:lnTo>
                  <a:pt x="92" y="255"/>
                </a:lnTo>
                <a:lnTo>
                  <a:pt x="79" y="252"/>
                </a:lnTo>
                <a:lnTo>
                  <a:pt x="69" y="246"/>
                </a:lnTo>
                <a:lnTo>
                  <a:pt x="58" y="239"/>
                </a:lnTo>
                <a:lnTo>
                  <a:pt x="47" y="232"/>
                </a:lnTo>
                <a:lnTo>
                  <a:pt x="38" y="223"/>
                </a:lnTo>
                <a:lnTo>
                  <a:pt x="30" y="214"/>
                </a:lnTo>
                <a:lnTo>
                  <a:pt x="22" y="203"/>
                </a:lnTo>
                <a:lnTo>
                  <a:pt x="16" y="193"/>
                </a:lnTo>
                <a:lnTo>
                  <a:pt x="10" y="182"/>
                </a:lnTo>
                <a:lnTo>
                  <a:pt x="6" y="170"/>
                </a:lnTo>
                <a:lnTo>
                  <a:pt x="2" y="157"/>
                </a:lnTo>
                <a:lnTo>
                  <a:pt x="1" y="145"/>
                </a:lnTo>
                <a:lnTo>
                  <a:pt x="0" y="131"/>
                </a:lnTo>
                <a:lnTo>
                  <a:pt x="0" y="131"/>
                </a:lnTo>
                <a:lnTo>
                  <a:pt x="1" y="117"/>
                </a:lnTo>
                <a:lnTo>
                  <a:pt x="2" y="104"/>
                </a:lnTo>
                <a:lnTo>
                  <a:pt x="6" y="92"/>
                </a:lnTo>
                <a:lnTo>
                  <a:pt x="10" y="80"/>
                </a:lnTo>
                <a:lnTo>
                  <a:pt x="16" y="69"/>
                </a:lnTo>
                <a:lnTo>
                  <a:pt x="22" y="57"/>
                </a:lnTo>
                <a:lnTo>
                  <a:pt x="30" y="48"/>
                </a:lnTo>
                <a:lnTo>
                  <a:pt x="38" y="39"/>
                </a:lnTo>
                <a:lnTo>
                  <a:pt x="47" y="29"/>
                </a:lnTo>
                <a:lnTo>
                  <a:pt x="58" y="23"/>
                </a:lnTo>
                <a:lnTo>
                  <a:pt x="69" y="16"/>
                </a:lnTo>
                <a:lnTo>
                  <a:pt x="79" y="10"/>
                </a:lnTo>
                <a:lnTo>
                  <a:pt x="92" y="5"/>
                </a:lnTo>
                <a:lnTo>
                  <a:pt x="105" y="3"/>
                </a:lnTo>
                <a:lnTo>
                  <a:pt x="117" y="1"/>
                </a:lnTo>
                <a:lnTo>
                  <a:pt x="131" y="0"/>
                </a:lnTo>
                <a:lnTo>
                  <a:pt x="131" y="0"/>
                </a:lnTo>
                <a:lnTo>
                  <a:pt x="144" y="1"/>
                </a:lnTo>
                <a:lnTo>
                  <a:pt x="158" y="3"/>
                </a:lnTo>
                <a:lnTo>
                  <a:pt x="169" y="5"/>
                </a:lnTo>
                <a:lnTo>
                  <a:pt x="182" y="10"/>
                </a:lnTo>
                <a:lnTo>
                  <a:pt x="193" y="16"/>
                </a:lnTo>
                <a:lnTo>
                  <a:pt x="204" y="23"/>
                </a:lnTo>
                <a:lnTo>
                  <a:pt x="214" y="29"/>
                </a:lnTo>
                <a:lnTo>
                  <a:pt x="223" y="39"/>
                </a:lnTo>
                <a:lnTo>
                  <a:pt x="231" y="48"/>
                </a:lnTo>
                <a:lnTo>
                  <a:pt x="240" y="57"/>
                </a:lnTo>
                <a:lnTo>
                  <a:pt x="245" y="69"/>
                </a:lnTo>
                <a:lnTo>
                  <a:pt x="251" y="80"/>
                </a:lnTo>
                <a:lnTo>
                  <a:pt x="256" y="92"/>
                </a:lnTo>
                <a:lnTo>
                  <a:pt x="259" y="104"/>
                </a:lnTo>
                <a:lnTo>
                  <a:pt x="261" y="117"/>
                </a:lnTo>
                <a:lnTo>
                  <a:pt x="261" y="131"/>
                </a:lnTo>
                <a:lnTo>
                  <a:pt x="261" y="1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B37DC01A-6A5E-4D7B-BFBC-9E078FA929B7}"/>
              </a:ext>
            </a:extLst>
          </p:cNvPr>
          <p:cNvSpPr>
            <a:spLocks/>
          </p:cNvSpPr>
          <p:nvPr/>
        </p:nvSpPr>
        <p:spPr bwMode="auto">
          <a:xfrm>
            <a:off x="6607176" y="3195638"/>
            <a:ext cx="165100" cy="177800"/>
          </a:xfrm>
          <a:custGeom>
            <a:avLst/>
            <a:gdLst>
              <a:gd name="T0" fmla="*/ 199 w 209"/>
              <a:gd name="T1" fmla="*/ 223 h 223"/>
              <a:gd name="T2" fmla="*/ 0 w 209"/>
              <a:gd name="T3" fmla="*/ 10 h 223"/>
              <a:gd name="T4" fmla="*/ 11 w 209"/>
              <a:gd name="T5" fmla="*/ 0 h 223"/>
              <a:gd name="T6" fmla="*/ 209 w 209"/>
              <a:gd name="T7" fmla="*/ 214 h 223"/>
              <a:gd name="T8" fmla="*/ 199 w 209"/>
              <a:gd name="T9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23">
                <a:moveTo>
                  <a:pt x="199" y="223"/>
                </a:moveTo>
                <a:lnTo>
                  <a:pt x="0" y="10"/>
                </a:lnTo>
                <a:lnTo>
                  <a:pt x="11" y="0"/>
                </a:lnTo>
                <a:lnTo>
                  <a:pt x="209" y="214"/>
                </a:lnTo>
                <a:lnTo>
                  <a:pt x="199" y="2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Freeform 31">
            <a:extLst>
              <a:ext uri="{FF2B5EF4-FFF2-40B4-BE49-F238E27FC236}">
                <a16:creationId xmlns:a16="http://schemas.microsoft.com/office/drawing/2014/main" id="{05EB3C26-602B-4BD6-8A7C-A41C70C36EED}"/>
              </a:ext>
            </a:extLst>
          </p:cNvPr>
          <p:cNvSpPr>
            <a:spLocks/>
          </p:cNvSpPr>
          <p:nvPr/>
        </p:nvSpPr>
        <p:spPr bwMode="auto">
          <a:xfrm>
            <a:off x="6592888" y="3327400"/>
            <a:ext cx="176213" cy="47625"/>
          </a:xfrm>
          <a:custGeom>
            <a:avLst/>
            <a:gdLst>
              <a:gd name="T0" fmla="*/ 220 w 223"/>
              <a:gd name="T1" fmla="*/ 61 h 61"/>
              <a:gd name="T2" fmla="*/ 0 w 223"/>
              <a:gd name="T3" fmla="*/ 14 h 61"/>
              <a:gd name="T4" fmla="*/ 3 w 223"/>
              <a:gd name="T5" fmla="*/ 0 h 61"/>
              <a:gd name="T6" fmla="*/ 223 w 223"/>
              <a:gd name="T7" fmla="*/ 47 h 61"/>
              <a:gd name="T8" fmla="*/ 220 w 223"/>
              <a:gd name="T9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61">
                <a:moveTo>
                  <a:pt x="220" y="61"/>
                </a:moveTo>
                <a:lnTo>
                  <a:pt x="0" y="14"/>
                </a:lnTo>
                <a:lnTo>
                  <a:pt x="3" y="0"/>
                </a:lnTo>
                <a:lnTo>
                  <a:pt x="223" y="47"/>
                </a:lnTo>
                <a:lnTo>
                  <a:pt x="220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id="{89EE27BE-6E52-430A-B69F-844D4490C935}"/>
              </a:ext>
            </a:extLst>
          </p:cNvPr>
          <p:cNvSpPr>
            <a:spLocks/>
          </p:cNvSpPr>
          <p:nvPr/>
        </p:nvSpPr>
        <p:spPr bwMode="auto">
          <a:xfrm>
            <a:off x="6578601" y="3365500"/>
            <a:ext cx="193675" cy="168275"/>
          </a:xfrm>
          <a:custGeom>
            <a:avLst/>
            <a:gdLst>
              <a:gd name="T0" fmla="*/ 9 w 244"/>
              <a:gd name="T1" fmla="*/ 212 h 212"/>
              <a:gd name="T2" fmla="*/ 0 w 244"/>
              <a:gd name="T3" fmla="*/ 201 h 212"/>
              <a:gd name="T4" fmla="*/ 235 w 244"/>
              <a:gd name="T5" fmla="*/ 0 h 212"/>
              <a:gd name="T6" fmla="*/ 244 w 244"/>
              <a:gd name="T7" fmla="*/ 12 h 212"/>
              <a:gd name="T8" fmla="*/ 9 w 244"/>
              <a:gd name="T9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212">
                <a:moveTo>
                  <a:pt x="9" y="212"/>
                </a:moveTo>
                <a:lnTo>
                  <a:pt x="0" y="201"/>
                </a:lnTo>
                <a:lnTo>
                  <a:pt x="235" y="0"/>
                </a:lnTo>
                <a:lnTo>
                  <a:pt x="244" y="12"/>
                </a:lnTo>
                <a:lnTo>
                  <a:pt x="9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6E69A82F-ADB8-4867-B2BB-9607D35BE0FD}"/>
              </a:ext>
            </a:extLst>
          </p:cNvPr>
          <p:cNvSpPr>
            <a:spLocks/>
          </p:cNvSpPr>
          <p:nvPr/>
        </p:nvSpPr>
        <p:spPr bwMode="auto">
          <a:xfrm>
            <a:off x="6762751" y="3368675"/>
            <a:ext cx="90488" cy="196850"/>
          </a:xfrm>
          <a:custGeom>
            <a:avLst/>
            <a:gdLst>
              <a:gd name="T0" fmla="*/ 99 w 113"/>
              <a:gd name="T1" fmla="*/ 248 h 248"/>
              <a:gd name="T2" fmla="*/ 0 w 113"/>
              <a:gd name="T3" fmla="*/ 4 h 248"/>
              <a:gd name="T4" fmla="*/ 13 w 113"/>
              <a:gd name="T5" fmla="*/ 0 h 248"/>
              <a:gd name="T6" fmla="*/ 113 w 113"/>
              <a:gd name="T7" fmla="*/ 243 h 248"/>
              <a:gd name="T8" fmla="*/ 99 w 113"/>
              <a:gd name="T9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48">
                <a:moveTo>
                  <a:pt x="99" y="248"/>
                </a:moveTo>
                <a:lnTo>
                  <a:pt x="0" y="4"/>
                </a:lnTo>
                <a:lnTo>
                  <a:pt x="13" y="0"/>
                </a:lnTo>
                <a:lnTo>
                  <a:pt x="113" y="243"/>
                </a:lnTo>
                <a:lnTo>
                  <a:pt x="99" y="2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2A394C7C-CF0A-4833-A2F2-DE94DD6DFE43}"/>
              </a:ext>
            </a:extLst>
          </p:cNvPr>
          <p:cNvSpPr>
            <a:spLocks/>
          </p:cNvSpPr>
          <p:nvPr/>
        </p:nvSpPr>
        <p:spPr bwMode="auto">
          <a:xfrm>
            <a:off x="6767513" y="3314700"/>
            <a:ext cx="284163" cy="60325"/>
          </a:xfrm>
          <a:custGeom>
            <a:avLst/>
            <a:gdLst>
              <a:gd name="T0" fmla="*/ 2 w 358"/>
              <a:gd name="T1" fmla="*/ 77 h 77"/>
              <a:gd name="T2" fmla="*/ 0 w 358"/>
              <a:gd name="T3" fmla="*/ 63 h 77"/>
              <a:gd name="T4" fmla="*/ 356 w 358"/>
              <a:gd name="T5" fmla="*/ 0 h 77"/>
              <a:gd name="T6" fmla="*/ 358 w 358"/>
              <a:gd name="T7" fmla="*/ 15 h 77"/>
              <a:gd name="T8" fmla="*/ 2 w 358"/>
              <a:gd name="T9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7">
                <a:moveTo>
                  <a:pt x="2" y="77"/>
                </a:moveTo>
                <a:lnTo>
                  <a:pt x="0" y="63"/>
                </a:lnTo>
                <a:lnTo>
                  <a:pt x="356" y="0"/>
                </a:lnTo>
                <a:lnTo>
                  <a:pt x="358" y="15"/>
                </a:lnTo>
                <a:lnTo>
                  <a:pt x="2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reeform 35">
            <a:extLst>
              <a:ext uri="{FF2B5EF4-FFF2-40B4-BE49-F238E27FC236}">
                <a16:creationId xmlns:a16="http://schemas.microsoft.com/office/drawing/2014/main" id="{F6B87468-ECCB-4A3F-8A5E-B949380296C7}"/>
              </a:ext>
            </a:extLst>
          </p:cNvPr>
          <p:cNvSpPr>
            <a:spLocks/>
          </p:cNvSpPr>
          <p:nvPr/>
        </p:nvSpPr>
        <p:spPr bwMode="auto">
          <a:xfrm>
            <a:off x="6764338" y="3197225"/>
            <a:ext cx="130175" cy="158750"/>
          </a:xfrm>
          <a:custGeom>
            <a:avLst/>
            <a:gdLst>
              <a:gd name="T0" fmla="*/ 10 w 164"/>
              <a:gd name="T1" fmla="*/ 199 h 199"/>
              <a:gd name="T2" fmla="*/ 0 w 164"/>
              <a:gd name="T3" fmla="*/ 190 h 199"/>
              <a:gd name="T4" fmla="*/ 153 w 164"/>
              <a:gd name="T5" fmla="*/ 0 h 199"/>
              <a:gd name="T6" fmla="*/ 164 w 164"/>
              <a:gd name="T7" fmla="*/ 8 h 199"/>
              <a:gd name="T8" fmla="*/ 10 w 164"/>
              <a:gd name="T9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99">
                <a:moveTo>
                  <a:pt x="10" y="199"/>
                </a:moveTo>
                <a:lnTo>
                  <a:pt x="0" y="190"/>
                </a:lnTo>
                <a:lnTo>
                  <a:pt x="153" y="0"/>
                </a:lnTo>
                <a:lnTo>
                  <a:pt x="164" y="8"/>
                </a:lnTo>
                <a:lnTo>
                  <a:pt x="10" y="1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1490BE08-6E20-418D-AB2F-104840255ABE}"/>
              </a:ext>
            </a:extLst>
          </p:cNvPr>
          <p:cNvSpPr>
            <a:spLocks/>
          </p:cNvSpPr>
          <p:nvPr/>
        </p:nvSpPr>
        <p:spPr bwMode="auto">
          <a:xfrm>
            <a:off x="6694488" y="3370263"/>
            <a:ext cx="23813" cy="23813"/>
          </a:xfrm>
          <a:custGeom>
            <a:avLst/>
            <a:gdLst>
              <a:gd name="T0" fmla="*/ 30 w 30"/>
              <a:gd name="T1" fmla="*/ 15 h 30"/>
              <a:gd name="T2" fmla="*/ 30 w 30"/>
              <a:gd name="T3" fmla="*/ 15 h 30"/>
              <a:gd name="T4" fmla="*/ 29 w 30"/>
              <a:gd name="T5" fmla="*/ 21 h 30"/>
              <a:gd name="T6" fmla="*/ 25 w 30"/>
              <a:gd name="T7" fmla="*/ 25 h 30"/>
              <a:gd name="T8" fmla="*/ 21 w 30"/>
              <a:gd name="T9" fmla="*/ 29 h 30"/>
              <a:gd name="T10" fmla="*/ 15 w 30"/>
              <a:gd name="T11" fmla="*/ 30 h 30"/>
              <a:gd name="T12" fmla="*/ 15 w 30"/>
              <a:gd name="T13" fmla="*/ 30 h 30"/>
              <a:gd name="T14" fmla="*/ 9 w 30"/>
              <a:gd name="T15" fmla="*/ 29 h 30"/>
              <a:gd name="T16" fmla="*/ 5 w 30"/>
              <a:gd name="T17" fmla="*/ 25 h 30"/>
              <a:gd name="T18" fmla="*/ 1 w 30"/>
              <a:gd name="T19" fmla="*/ 21 h 30"/>
              <a:gd name="T20" fmla="*/ 0 w 30"/>
              <a:gd name="T21" fmla="*/ 15 h 30"/>
              <a:gd name="T22" fmla="*/ 0 w 30"/>
              <a:gd name="T23" fmla="*/ 15 h 30"/>
              <a:gd name="T24" fmla="*/ 1 w 30"/>
              <a:gd name="T25" fmla="*/ 9 h 30"/>
              <a:gd name="T26" fmla="*/ 5 w 30"/>
              <a:gd name="T27" fmla="*/ 4 h 30"/>
              <a:gd name="T28" fmla="*/ 9 w 30"/>
              <a:gd name="T29" fmla="*/ 1 h 30"/>
              <a:gd name="T30" fmla="*/ 15 w 30"/>
              <a:gd name="T31" fmla="*/ 0 h 30"/>
              <a:gd name="T32" fmla="*/ 15 w 30"/>
              <a:gd name="T33" fmla="*/ 0 h 30"/>
              <a:gd name="T34" fmla="*/ 21 w 30"/>
              <a:gd name="T35" fmla="*/ 1 h 30"/>
              <a:gd name="T36" fmla="*/ 25 w 30"/>
              <a:gd name="T37" fmla="*/ 4 h 30"/>
              <a:gd name="T38" fmla="*/ 29 w 30"/>
              <a:gd name="T39" fmla="*/ 9 h 30"/>
              <a:gd name="T40" fmla="*/ 30 w 30"/>
              <a:gd name="T41" fmla="*/ 15 h 30"/>
              <a:gd name="T42" fmla="*/ 30 w 30"/>
              <a:gd name="T43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30">
                <a:moveTo>
                  <a:pt x="30" y="15"/>
                </a:moveTo>
                <a:lnTo>
                  <a:pt x="30" y="15"/>
                </a:lnTo>
                <a:lnTo>
                  <a:pt x="29" y="21"/>
                </a:lnTo>
                <a:lnTo>
                  <a:pt x="25" y="25"/>
                </a:lnTo>
                <a:lnTo>
                  <a:pt x="21" y="29"/>
                </a:lnTo>
                <a:lnTo>
                  <a:pt x="15" y="30"/>
                </a:lnTo>
                <a:lnTo>
                  <a:pt x="15" y="30"/>
                </a:lnTo>
                <a:lnTo>
                  <a:pt x="9" y="29"/>
                </a:lnTo>
                <a:lnTo>
                  <a:pt x="5" y="25"/>
                </a:lnTo>
                <a:lnTo>
                  <a:pt x="1" y="21"/>
                </a:lnTo>
                <a:lnTo>
                  <a:pt x="0" y="15"/>
                </a:lnTo>
                <a:lnTo>
                  <a:pt x="0" y="15"/>
                </a:lnTo>
                <a:lnTo>
                  <a:pt x="1" y="9"/>
                </a:lnTo>
                <a:lnTo>
                  <a:pt x="5" y="4"/>
                </a:lnTo>
                <a:lnTo>
                  <a:pt x="9" y="1"/>
                </a:lnTo>
                <a:lnTo>
                  <a:pt x="15" y="0"/>
                </a:lnTo>
                <a:lnTo>
                  <a:pt x="15" y="0"/>
                </a:lnTo>
                <a:lnTo>
                  <a:pt x="21" y="1"/>
                </a:lnTo>
                <a:lnTo>
                  <a:pt x="25" y="4"/>
                </a:lnTo>
                <a:lnTo>
                  <a:pt x="29" y="9"/>
                </a:lnTo>
                <a:lnTo>
                  <a:pt x="30" y="15"/>
                </a:lnTo>
                <a:lnTo>
                  <a:pt x="30" y="15"/>
                </a:lnTo>
                <a:close/>
              </a:path>
            </a:pathLst>
          </a:custGeom>
          <a:solidFill>
            <a:srgbClr val="4FC1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reeform 43">
            <a:extLst>
              <a:ext uri="{FF2B5EF4-FFF2-40B4-BE49-F238E27FC236}">
                <a16:creationId xmlns:a16="http://schemas.microsoft.com/office/drawing/2014/main" id="{CBACADD0-96E7-4874-890A-62699C2B001C}"/>
              </a:ext>
            </a:extLst>
          </p:cNvPr>
          <p:cNvSpPr>
            <a:spLocks/>
          </p:cNvSpPr>
          <p:nvPr/>
        </p:nvSpPr>
        <p:spPr bwMode="auto">
          <a:xfrm>
            <a:off x="6708776" y="3413125"/>
            <a:ext cx="26988" cy="26988"/>
          </a:xfrm>
          <a:custGeom>
            <a:avLst/>
            <a:gdLst>
              <a:gd name="T0" fmla="*/ 34 w 34"/>
              <a:gd name="T1" fmla="*/ 17 h 33"/>
              <a:gd name="T2" fmla="*/ 34 w 34"/>
              <a:gd name="T3" fmla="*/ 17 h 33"/>
              <a:gd name="T4" fmla="*/ 33 w 34"/>
              <a:gd name="T5" fmla="*/ 23 h 33"/>
              <a:gd name="T6" fmla="*/ 29 w 34"/>
              <a:gd name="T7" fmla="*/ 29 h 33"/>
              <a:gd name="T8" fmla="*/ 23 w 34"/>
              <a:gd name="T9" fmla="*/ 32 h 33"/>
              <a:gd name="T10" fmla="*/ 18 w 34"/>
              <a:gd name="T11" fmla="*/ 33 h 33"/>
              <a:gd name="T12" fmla="*/ 18 w 34"/>
              <a:gd name="T13" fmla="*/ 33 h 33"/>
              <a:gd name="T14" fmla="*/ 11 w 34"/>
              <a:gd name="T15" fmla="*/ 32 h 33"/>
              <a:gd name="T16" fmla="*/ 5 w 34"/>
              <a:gd name="T17" fmla="*/ 29 h 33"/>
              <a:gd name="T18" fmla="*/ 2 w 34"/>
              <a:gd name="T19" fmla="*/ 23 h 33"/>
              <a:gd name="T20" fmla="*/ 0 w 34"/>
              <a:gd name="T21" fmla="*/ 17 h 33"/>
              <a:gd name="T22" fmla="*/ 0 w 34"/>
              <a:gd name="T23" fmla="*/ 17 h 33"/>
              <a:gd name="T24" fmla="*/ 2 w 34"/>
              <a:gd name="T25" fmla="*/ 10 h 33"/>
              <a:gd name="T26" fmla="*/ 5 w 34"/>
              <a:gd name="T27" fmla="*/ 5 h 33"/>
              <a:gd name="T28" fmla="*/ 11 w 34"/>
              <a:gd name="T29" fmla="*/ 1 h 33"/>
              <a:gd name="T30" fmla="*/ 18 w 34"/>
              <a:gd name="T31" fmla="*/ 0 h 33"/>
              <a:gd name="T32" fmla="*/ 18 w 34"/>
              <a:gd name="T33" fmla="*/ 0 h 33"/>
              <a:gd name="T34" fmla="*/ 23 w 34"/>
              <a:gd name="T35" fmla="*/ 1 h 33"/>
              <a:gd name="T36" fmla="*/ 29 w 34"/>
              <a:gd name="T37" fmla="*/ 5 h 33"/>
              <a:gd name="T38" fmla="*/ 33 w 34"/>
              <a:gd name="T39" fmla="*/ 10 h 33"/>
              <a:gd name="T40" fmla="*/ 34 w 34"/>
              <a:gd name="T41" fmla="*/ 17 h 33"/>
              <a:gd name="T42" fmla="*/ 34 w 34"/>
              <a:gd name="T43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3">
                <a:moveTo>
                  <a:pt x="34" y="17"/>
                </a:moveTo>
                <a:lnTo>
                  <a:pt x="34" y="17"/>
                </a:lnTo>
                <a:lnTo>
                  <a:pt x="33" y="23"/>
                </a:lnTo>
                <a:lnTo>
                  <a:pt x="29" y="29"/>
                </a:lnTo>
                <a:lnTo>
                  <a:pt x="23" y="32"/>
                </a:lnTo>
                <a:lnTo>
                  <a:pt x="18" y="33"/>
                </a:lnTo>
                <a:lnTo>
                  <a:pt x="18" y="33"/>
                </a:lnTo>
                <a:lnTo>
                  <a:pt x="11" y="32"/>
                </a:lnTo>
                <a:lnTo>
                  <a:pt x="5" y="29"/>
                </a:lnTo>
                <a:lnTo>
                  <a:pt x="2" y="23"/>
                </a:lnTo>
                <a:lnTo>
                  <a:pt x="0" y="17"/>
                </a:lnTo>
                <a:lnTo>
                  <a:pt x="0" y="17"/>
                </a:lnTo>
                <a:lnTo>
                  <a:pt x="2" y="10"/>
                </a:lnTo>
                <a:lnTo>
                  <a:pt x="5" y="5"/>
                </a:lnTo>
                <a:lnTo>
                  <a:pt x="11" y="1"/>
                </a:lnTo>
                <a:lnTo>
                  <a:pt x="18" y="0"/>
                </a:lnTo>
                <a:lnTo>
                  <a:pt x="18" y="0"/>
                </a:lnTo>
                <a:lnTo>
                  <a:pt x="23" y="1"/>
                </a:lnTo>
                <a:lnTo>
                  <a:pt x="29" y="5"/>
                </a:lnTo>
                <a:lnTo>
                  <a:pt x="33" y="10"/>
                </a:lnTo>
                <a:lnTo>
                  <a:pt x="34" y="17"/>
                </a:lnTo>
                <a:lnTo>
                  <a:pt x="34" y="17"/>
                </a:lnTo>
                <a:close/>
              </a:path>
            </a:pathLst>
          </a:custGeom>
          <a:solidFill>
            <a:srgbClr val="4FC1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B1019B9B-F9BF-4541-BC34-53EE4D69BFF4}"/>
              </a:ext>
            </a:extLst>
          </p:cNvPr>
          <p:cNvSpPr>
            <a:spLocks/>
          </p:cNvSpPr>
          <p:nvPr/>
        </p:nvSpPr>
        <p:spPr bwMode="auto">
          <a:xfrm>
            <a:off x="6740526" y="3387725"/>
            <a:ext cx="15875" cy="15875"/>
          </a:xfrm>
          <a:custGeom>
            <a:avLst/>
            <a:gdLst>
              <a:gd name="T0" fmla="*/ 0 w 19"/>
              <a:gd name="T1" fmla="*/ 10 h 20"/>
              <a:gd name="T2" fmla="*/ 0 w 19"/>
              <a:gd name="T3" fmla="*/ 10 h 20"/>
              <a:gd name="T4" fmla="*/ 1 w 19"/>
              <a:gd name="T5" fmla="*/ 7 h 20"/>
              <a:gd name="T6" fmla="*/ 3 w 19"/>
              <a:gd name="T7" fmla="*/ 3 h 20"/>
              <a:gd name="T8" fmla="*/ 5 w 19"/>
              <a:gd name="T9" fmla="*/ 1 h 20"/>
              <a:gd name="T10" fmla="*/ 10 w 19"/>
              <a:gd name="T11" fmla="*/ 0 h 20"/>
              <a:gd name="T12" fmla="*/ 10 w 19"/>
              <a:gd name="T13" fmla="*/ 0 h 20"/>
              <a:gd name="T14" fmla="*/ 13 w 19"/>
              <a:gd name="T15" fmla="*/ 1 h 20"/>
              <a:gd name="T16" fmla="*/ 17 w 19"/>
              <a:gd name="T17" fmla="*/ 3 h 20"/>
              <a:gd name="T18" fmla="*/ 19 w 19"/>
              <a:gd name="T19" fmla="*/ 7 h 20"/>
              <a:gd name="T20" fmla="*/ 19 w 19"/>
              <a:gd name="T21" fmla="*/ 10 h 20"/>
              <a:gd name="T22" fmla="*/ 19 w 19"/>
              <a:gd name="T23" fmla="*/ 10 h 20"/>
              <a:gd name="T24" fmla="*/ 19 w 19"/>
              <a:gd name="T25" fmla="*/ 14 h 20"/>
              <a:gd name="T26" fmla="*/ 17 w 19"/>
              <a:gd name="T27" fmla="*/ 17 h 20"/>
              <a:gd name="T28" fmla="*/ 13 w 19"/>
              <a:gd name="T29" fmla="*/ 20 h 20"/>
              <a:gd name="T30" fmla="*/ 10 w 19"/>
              <a:gd name="T31" fmla="*/ 20 h 20"/>
              <a:gd name="T32" fmla="*/ 10 w 19"/>
              <a:gd name="T33" fmla="*/ 20 h 20"/>
              <a:gd name="T34" fmla="*/ 5 w 19"/>
              <a:gd name="T35" fmla="*/ 20 h 20"/>
              <a:gd name="T36" fmla="*/ 3 w 19"/>
              <a:gd name="T37" fmla="*/ 17 h 20"/>
              <a:gd name="T38" fmla="*/ 1 w 19"/>
              <a:gd name="T39" fmla="*/ 14 h 20"/>
              <a:gd name="T40" fmla="*/ 0 w 19"/>
              <a:gd name="T41" fmla="*/ 10 h 20"/>
              <a:gd name="T42" fmla="*/ 0 w 19"/>
              <a:gd name="T43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20">
                <a:moveTo>
                  <a:pt x="0" y="10"/>
                </a:moveTo>
                <a:lnTo>
                  <a:pt x="0" y="10"/>
                </a:lnTo>
                <a:lnTo>
                  <a:pt x="1" y="7"/>
                </a:lnTo>
                <a:lnTo>
                  <a:pt x="3" y="3"/>
                </a:lnTo>
                <a:lnTo>
                  <a:pt x="5" y="1"/>
                </a:lnTo>
                <a:lnTo>
                  <a:pt x="10" y="0"/>
                </a:lnTo>
                <a:lnTo>
                  <a:pt x="10" y="0"/>
                </a:lnTo>
                <a:lnTo>
                  <a:pt x="13" y="1"/>
                </a:lnTo>
                <a:lnTo>
                  <a:pt x="17" y="3"/>
                </a:lnTo>
                <a:lnTo>
                  <a:pt x="19" y="7"/>
                </a:lnTo>
                <a:lnTo>
                  <a:pt x="19" y="10"/>
                </a:lnTo>
                <a:lnTo>
                  <a:pt x="19" y="10"/>
                </a:lnTo>
                <a:lnTo>
                  <a:pt x="19" y="14"/>
                </a:lnTo>
                <a:lnTo>
                  <a:pt x="17" y="17"/>
                </a:lnTo>
                <a:lnTo>
                  <a:pt x="13" y="20"/>
                </a:lnTo>
                <a:lnTo>
                  <a:pt x="10" y="20"/>
                </a:lnTo>
                <a:lnTo>
                  <a:pt x="10" y="20"/>
                </a:lnTo>
                <a:lnTo>
                  <a:pt x="5" y="20"/>
                </a:lnTo>
                <a:lnTo>
                  <a:pt x="3" y="17"/>
                </a:lnTo>
                <a:lnTo>
                  <a:pt x="1" y="14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4FC1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26" y="287069"/>
            <a:ext cx="1586250" cy="31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rupo 1008"/>
          <p:cNvGrpSpPr/>
          <p:nvPr/>
        </p:nvGrpSpPr>
        <p:grpSpPr>
          <a:xfrm>
            <a:off x="-10113" y="295145"/>
            <a:ext cx="4078950" cy="448751"/>
            <a:chOff x="34312" y="295145"/>
            <a:chExt cx="4078950" cy="448751"/>
          </a:xfrm>
          <a:solidFill>
            <a:schemeClr val="bg2">
              <a:lumMod val="50000"/>
            </a:schemeClr>
          </a:solidFill>
        </p:grpSpPr>
        <p:sp>
          <p:nvSpPr>
            <p:cNvPr id="1006" name="矩形 56"/>
            <p:cNvSpPr/>
            <p:nvPr/>
          </p:nvSpPr>
          <p:spPr>
            <a:xfrm>
              <a:off x="34312" y="295145"/>
              <a:ext cx="4078950" cy="4487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8" name="文本框 6"/>
            <p:cNvSpPr>
              <a:spLocks noChangeArrowheads="1"/>
            </p:cNvSpPr>
            <p:nvPr/>
          </p:nvSpPr>
          <p:spPr bwMode="auto">
            <a:xfrm>
              <a:off x="531896" y="361789"/>
              <a:ext cx="3295650" cy="31546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151926" y="1332185"/>
            <a:ext cx="6912389" cy="2881296"/>
            <a:chOff x="879726" y="1806596"/>
            <a:chExt cx="10421844" cy="4344145"/>
          </a:xfrm>
        </p:grpSpPr>
        <p:grpSp>
          <p:nvGrpSpPr>
            <p:cNvPr id="8" name="그룹 15">
              <a:extLst>
                <a:ext uri="{FF2B5EF4-FFF2-40B4-BE49-F238E27FC236}">
                  <a16:creationId xmlns:a16="http://schemas.microsoft.com/office/drawing/2014/main" id="{E3F1D856-47CF-4D3C-935E-FB0E4456D858}"/>
                </a:ext>
              </a:extLst>
            </p:cNvPr>
            <p:cNvGrpSpPr/>
            <p:nvPr/>
          </p:nvGrpSpPr>
          <p:grpSpPr>
            <a:xfrm>
              <a:off x="3798900" y="2655224"/>
              <a:ext cx="4506282" cy="2993737"/>
              <a:chOff x="3798899" y="2582799"/>
              <a:chExt cx="4506282" cy="2993737"/>
            </a:xfrm>
          </p:grpSpPr>
          <p:sp>
            <p:nvSpPr>
              <p:cNvPr id="33" name="Rounded Rectangle 12">
                <a:extLst>
                  <a:ext uri="{FF2B5EF4-FFF2-40B4-BE49-F238E27FC236}">
                    <a16:creationId xmlns:a16="http://schemas.microsoft.com/office/drawing/2014/main" id="{7EE145C6-B390-4A1D-9F2C-50F9EDADCDC6}"/>
                  </a:ext>
                </a:extLst>
              </p:cNvPr>
              <p:cNvSpPr/>
              <p:nvPr/>
            </p:nvSpPr>
            <p:spPr>
              <a:xfrm>
                <a:off x="5932300" y="2701351"/>
                <a:ext cx="327730" cy="250111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4" name="Group 4">
                <a:extLst>
                  <a:ext uri="{FF2B5EF4-FFF2-40B4-BE49-F238E27FC236}">
                    <a16:creationId xmlns:a16="http://schemas.microsoft.com/office/drawing/2014/main" id="{E44ECD48-4990-4617-9CBF-E5DE3D18F3E5}"/>
                  </a:ext>
                </a:extLst>
              </p:cNvPr>
              <p:cNvGrpSpPr/>
              <p:nvPr/>
            </p:nvGrpSpPr>
            <p:grpSpPr>
              <a:xfrm>
                <a:off x="4044696" y="3686502"/>
                <a:ext cx="2051469" cy="1474783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Freeform 28">
                  <a:extLst>
                    <a:ext uri="{FF2B5EF4-FFF2-40B4-BE49-F238E27FC236}">
                      <a16:creationId xmlns:a16="http://schemas.microsoft.com/office/drawing/2014/main" id="{9DD19EAD-73D1-40BB-9A5D-8ACF5583C7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6BF3E"/>
                    </a:gs>
                    <a:gs pos="100000">
                      <a:srgbClr val="86BF3E">
                        <a:lumMod val="83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DCE1A647-278A-4FF6-9B2E-E672D78BC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1"/>
                    </a:gs>
                    <a:gs pos="100000">
                      <a:schemeClr val="accent1">
                        <a:lumMod val="46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50800" dist="50800" dir="5400000" algn="ctr" rotWithShape="0">
                    <a:schemeClr val="accent1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/>
                </a:p>
              </p:txBody>
            </p:sp>
          </p:grp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2D15FA15-6A80-4EA0-A5C7-BE2446B99B8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096165" y="4199632"/>
                <a:ext cx="1635489" cy="1376904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6"/>
                  </a:gs>
                  <a:gs pos="100000">
                    <a:schemeClr val="accent6">
                      <a:lumMod val="70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6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grpSp>
            <p:nvGrpSpPr>
              <p:cNvPr id="36" name="Group 6">
                <a:extLst>
                  <a:ext uri="{FF2B5EF4-FFF2-40B4-BE49-F238E27FC236}">
                    <a16:creationId xmlns:a16="http://schemas.microsoft.com/office/drawing/2014/main" id="{22EB32C4-064E-4399-A9B3-7109DD692EE8}"/>
                  </a:ext>
                </a:extLst>
              </p:cNvPr>
              <p:cNvGrpSpPr/>
              <p:nvPr/>
            </p:nvGrpSpPr>
            <p:grpSpPr>
              <a:xfrm>
                <a:off x="3798899" y="3318019"/>
                <a:ext cx="2297266" cy="1638647"/>
                <a:chOff x="2860082" y="2268017"/>
                <a:chExt cx="1711918" cy="1294232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Freeform 22">
                  <a:extLst>
                    <a:ext uri="{FF2B5EF4-FFF2-40B4-BE49-F238E27FC236}">
                      <a16:creationId xmlns:a16="http://schemas.microsoft.com/office/drawing/2014/main" id="{2319BC28-B82F-4BBD-8E93-1E584892D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7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58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/>
                </a:p>
              </p:txBody>
            </p:sp>
            <p:sp>
              <p:nvSpPr>
                <p:cNvPr id="47" name="Freeform 16">
                  <a:extLst>
                    <a:ext uri="{FF2B5EF4-FFF2-40B4-BE49-F238E27FC236}">
                      <a16:creationId xmlns:a16="http://schemas.microsoft.com/office/drawing/2014/main" id="{C6C3CC52-7F19-4E62-8F19-303FA974E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4"/>
                    </a:gs>
                    <a:gs pos="100000">
                      <a:schemeClr val="accent4">
                        <a:lumMod val="39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63500" dist="50800" dir="600000" algn="ctr" rotWithShape="0">
                    <a:schemeClr val="accent4"/>
                  </a:outerShdw>
                  <a:reflection endPos="0" dir="5400000" sy="-100000" algn="bl" rotWithShape="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dirty="0"/>
                </a:p>
              </p:txBody>
            </p:sp>
          </p:grpSp>
          <p:grpSp>
            <p:nvGrpSpPr>
              <p:cNvPr id="37" name="Group 7">
                <a:extLst>
                  <a:ext uri="{FF2B5EF4-FFF2-40B4-BE49-F238E27FC236}">
                    <a16:creationId xmlns:a16="http://schemas.microsoft.com/office/drawing/2014/main" id="{EB4A0E0C-80A4-4334-8128-74475BCCC718}"/>
                  </a:ext>
                </a:extLst>
              </p:cNvPr>
              <p:cNvGrpSpPr/>
              <p:nvPr/>
            </p:nvGrpSpPr>
            <p:grpSpPr>
              <a:xfrm flipH="1">
                <a:off x="6096165" y="3844562"/>
                <a:ext cx="1884445" cy="1472610"/>
                <a:chOff x="2860082" y="2268017"/>
                <a:chExt cx="1711918" cy="1294234"/>
              </a:xfrm>
              <a:gradFill>
                <a:gsLst>
                  <a:gs pos="77000">
                    <a:schemeClr val="bg1"/>
                  </a:gs>
                  <a:gs pos="100000">
                    <a:schemeClr val="bg1">
                      <a:lumMod val="64000"/>
                    </a:schemeClr>
                  </a:gs>
                </a:gsLst>
                <a:lin ang="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Freeform 25">
                  <a:extLst>
                    <a:ext uri="{FF2B5EF4-FFF2-40B4-BE49-F238E27FC236}">
                      <a16:creationId xmlns:a16="http://schemas.microsoft.com/office/drawing/2014/main" id="{4A025828-20B3-4350-BED4-F342404FF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3">
                        <a:lumMod val="80000"/>
                        <a:lumOff val="20000"/>
                      </a:schemeClr>
                    </a:gs>
                    <a:gs pos="100000">
                      <a:schemeClr val="accent3">
                        <a:lumMod val="8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dirty="0"/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A57BAFBC-1C51-4CD2-A073-679E6C6CB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3"/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38" name="Group 8">
                <a:extLst>
                  <a:ext uri="{FF2B5EF4-FFF2-40B4-BE49-F238E27FC236}">
                    <a16:creationId xmlns:a16="http://schemas.microsoft.com/office/drawing/2014/main" id="{4EC64016-D781-47D8-9C77-B2B2C561083A}"/>
                  </a:ext>
                </a:extLst>
              </p:cNvPr>
              <p:cNvGrpSpPr/>
              <p:nvPr/>
            </p:nvGrpSpPr>
            <p:grpSpPr>
              <a:xfrm>
                <a:off x="4145146" y="2582799"/>
                <a:ext cx="1947861" cy="147261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Freeform 16">
                  <a:extLst>
                    <a:ext uri="{FF2B5EF4-FFF2-40B4-BE49-F238E27FC236}">
                      <a16:creationId xmlns:a16="http://schemas.microsoft.com/office/drawing/2014/main" id="{69BBDE9F-950B-4AF8-BBCC-D3F26AEFE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58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/>
                </a:p>
              </p:txBody>
            </p:sp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B8B2CD3C-75D5-45E5-AD3F-1995C2A457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7000">
                      <a:schemeClr val="accent5">
                        <a:lumMod val="91000"/>
                      </a:schemeClr>
                    </a:gs>
                    <a:gs pos="100000">
                      <a:schemeClr val="accent5">
                        <a:lumMod val="6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50800" dist="50800" dir="5400000" algn="ctr" rotWithShape="0">
                    <a:schemeClr val="accent5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dirty="0"/>
                </a:p>
              </p:txBody>
            </p:sp>
          </p:grpSp>
          <p:grpSp>
            <p:nvGrpSpPr>
              <p:cNvPr id="39" name="Group 9">
                <a:extLst>
                  <a:ext uri="{FF2B5EF4-FFF2-40B4-BE49-F238E27FC236}">
                    <a16:creationId xmlns:a16="http://schemas.microsoft.com/office/drawing/2014/main" id="{536E3207-7761-4FC4-A714-172FCBF11A2A}"/>
                  </a:ext>
                </a:extLst>
              </p:cNvPr>
              <p:cNvGrpSpPr/>
              <p:nvPr/>
            </p:nvGrpSpPr>
            <p:grpSpPr>
              <a:xfrm flipH="1">
                <a:off x="6093006" y="2826423"/>
                <a:ext cx="2212175" cy="1636474"/>
                <a:chOff x="2860082" y="2268017"/>
                <a:chExt cx="1711918" cy="12942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Freeform 19">
                  <a:extLst>
                    <a:ext uri="{FF2B5EF4-FFF2-40B4-BE49-F238E27FC236}">
                      <a16:creationId xmlns:a16="http://schemas.microsoft.com/office/drawing/2014/main" id="{FA29453C-64B9-4A54-8E23-3E6FA7CEED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79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BC5DD"/>
                    </a:gs>
                    <a:gs pos="100000">
                      <a:srgbClr val="5BC5DD">
                        <a:lumMod val="74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/>
                </a:p>
              </p:txBody>
            </p:sp>
            <p:sp>
              <p:nvSpPr>
                <p:cNvPr id="41" name="Freeform 16">
                  <a:extLst>
                    <a:ext uri="{FF2B5EF4-FFF2-40B4-BE49-F238E27FC236}">
                      <a16:creationId xmlns:a16="http://schemas.microsoft.com/office/drawing/2014/main" id="{BE82E93A-9477-4FE3-BAA0-6308DF2EE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2"/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>
                  <a:outerShdw blurRad="50800" dist="50800" dir="5400000" algn="ctr" rotWithShape="0">
                    <a:schemeClr val="accent2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dirty="0"/>
                </a:p>
              </p:txBody>
            </p:sp>
          </p:grpSp>
        </p:grpSp>
        <p:cxnSp>
          <p:nvCxnSpPr>
            <p:cNvPr id="9" name="Elbow Connector 64">
              <a:extLst>
                <a:ext uri="{FF2B5EF4-FFF2-40B4-BE49-F238E27FC236}">
                  <a16:creationId xmlns:a16="http://schemas.microsoft.com/office/drawing/2014/main" id="{8007E60B-6B69-4D34-AF39-0D06B754A8F7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V="1">
              <a:off x="3760046" y="4130209"/>
              <a:ext cx="1187486" cy="1261747"/>
            </a:xfrm>
            <a:prstGeom prst="bentConnector2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그룹 7">
              <a:extLst>
                <a:ext uri="{FF2B5EF4-FFF2-40B4-BE49-F238E27FC236}">
                  <a16:creationId xmlns:a16="http://schemas.microsoft.com/office/drawing/2014/main" id="{7E2589AD-F088-45A7-A96A-0F547426C635}"/>
                </a:ext>
              </a:extLst>
            </p:cNvPr>
            <p:cNvGrpSpPr/>
            <p:nvPr/>
          </p:nvGrpSpPr>
          <p:grpSpPr>
            <a:xfrm>
              <a:off x="8421250" y="1806596"/>
              <a:ext cx="2880320" cy="897285"/>
              <a:chOff x="7498060" y="1767048"/>
              <a:chExt cx="2880320" cy="897285"/>
            </a:xfrm>
          </p:grpSpPr>
          <p:sp>
            <p:nvSpPr>
              <p:cNvPr id="31" name="TextBox 22">
                <a:extLst>
                  <a:ext uri="{FF2B5EF4-FFF2-40B4-BE49-F238E27FC236}">
                    <a16:creationId xmlns:a16="http://schemas.microsoft.com/office/drawing/2014/main" id="{9BCF5587-1E8A-4158-A96A-F7C9B4CC5983}"/>
                  </a:ext>
                </a:extLst>
              </p:cNvPr>
              <p:cNvSpPr txBox="1"/>
              <p:nvPr/>
            </p:nvSpPr>
            <p:spPr>
              <a:xfrm>
                <a:off x="7498060" y="1767048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FA6876DE-EA6A-4B81-9193-07878F29D23B}"/>
                  </a:ext>
                </a:extLst>
              </p:cNvPr>
              <p:cNvSpPr txBox="1"/>
              <p:nvPr/>
            </p:nvSpPr>
            <p:spPr>
              <a:xfrm>
                <a:off x="7498060" y="2018002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11" name="그룹 5">
              <a:extLst>
                <a:ext uri="{FF2B5EF4-FFF2-40B4-BE49-F238E27FC236}">
                  <a16:creationId xmlns:a16="http://schemas.microsoft.com/office/drawing/2014/main" id="{04B659DB-6569-4E02-BA84-B431B5FD0351}"/>
                </a:ext>
              </a:extLst>
            </p:cNvPr>
            <p:cNvGrpSpPr/>
            <p:nvPr/>
          </p:nvGrpSpPr>
          <p:grpSpPr>
            <a:xfrm>
              <a:off x="879726" y="1806596"/>
              <a:ext cx="2880320" cy="897285"/>
              <a:chOff x="2154610" y="1611671"/>
              <a:chExt cx="2880320" cy="897285"/>
            </a:xfrm>
          </p:grpSpPr>
          <p:sp>
            <p:nvSpPr>
              <p:cNvPr id="29" name="TextBox 25">
                <a:extLst>
                  <a:ext uri="{FF2B5EF4-FFF2-40B4-BE49-F238E27FC236}">
                    <a16:creationId xmlns:a16="http://schemas.microsoft.com/office/drawing/2014/main" id="{5713E889-C115-4742-9DFD-30782943C0B4}"/>
                  </a:ext>
                </a:extLst>
              </p:cNvPr>
              <p:cNvSpPr txBox="1"/>
              <p:nvPr/>
            </p:nvSpPr>
            <p:spPr>
              <a:xfrm>
                <a:off x="2154610" y="1611671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  <p:sp>
            <p:nvSpPr>
              <p:cNvPr id="30" name="TextBox 26">
                <a:extLst>
                  <a:ext uri="{FF2B5EF4-FFF2-40B4-BE49-F238E27FC236}">
                    <a16:creationId xmlns:a16="http://schemas.microsoft.com/office/drawing/2014/main" id="{31885831-9441-42DA-B76A-6031BDBA5820}"/>
                  </a:ext>
                </a:extLst>
              </p:cNvPr>
              <p:cNvSpPr txBox="1"/>
              <p:nvPr/>
            </p:nvSpPr>
            <p:spPr>
              <a:xfrm>
                <a:off x="2154610" y="1862625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12" name="그룹 8">
              <a:extLst>
                <a:ext uri="{FF2B5EF4-FFF2-40B4-BE49-F238E27FC236}">
                  <a16:creationId xmlns:a16="http://schemas.microsoft.com/office/drawing/2014/main" id="{56C86428-F2F9-4F31-9FD5-28E296512FAE}"/>
                </a:ext>
              </a:extLst>
            </p:cNvPr>
            <p:cNvGrpSpPr/>
            <p:nvPr/>
          </p:nvGrpSpPr>
          <p:grpSpPr>
            <a:xfrm>
              <a:off x="8421250" y="5253456"/>
              <a:ext cx="2880320" cy="897285"/>
              <a:chOff x="6926868" y="5036925"/>
              <a:chExt cx="2880320" cy="897285"/>
            </a:xfrm>
          </p:grpSpPr>
          <p:sp>
            <p:nvSpPr>
              <p:cNvPr id="27" name="TextBox 28">
                <a:extLst>
                  <a:ext uri="{FF2B5EF4-FFF2-40B4-BE49-F238E27FC236}">
                    <a16:creationId xmlns:a16="http://schemas.microsoft.com/office/drawing/2014/main" id="{7CE55BEA-B5F6-4F01-B9A3-0F118B051C26}"/>
                  </a:ext>
                </a:extLst>
              </p:cNvPr>
              <p:cNvSpPr txBox="1"/>
              <p:nvPr/>
            </p:nvSpPr>
            <p:spPr>
              <a:xfrm>
                <a:off x="6926868" y="5036925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  <p:sp>
            <p:nvSpPr>
              <p:cNvPr id="28" name="TextBox 29">
                <a:extLst>
                  <a:ext uri="{FF2B5EF4-FFF2-40B4-BE49-F238E27FC236}">
                    <a16:creationId xmlns:a16="http://schemas.microsoft.com/office/drawing/2014/main" id="{92175468-1F37-4AE6-B6FD-1249D13D13A0}"/>
                  </a:ext>
                </a:extLst>
              </p:cNvPr>
              <p:cNvSpPr txBox="1"/>
              <p:nvPr/>
            </p:nvSpPr>
            <p:spPr>
              <a:xfrm>
                <a:off x="6926868" y="5287879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13" name="그룹 6">
              <a:extLst>
                <a:ext uri="{FF2B5EF4-FFF2-40B4-BE49-F238E27FC236}">
                  <a16:creationId xmlns:a16="http://schemas.microsoft.com/office/drawing/2014/main" id="{02754333-DA28-4E0E-AF29-DF18726FDA87}"/>
                </a:ext>
              </a:extLst>
            </p:cNvPr>
            <p:cNvGrpSpPr/>
            <p:nvPr/>
          </p:nvGrpSpPr>
          <p:grpSpPr>
            <a:xfrm>
              <a:off x="879726" y="5253456"/>
              <a:ext cx="2880320" cy="897285"/>
              <a:chOff x="2316968" y="5213907"/>
              <a:chExt cx="2880320" cy="897285"/>
            </a:xfrm>
          </p:grpSpPr>
          <p:sp>
            <p:nvSpPr>
              <p:cNvPr id="25" name="TextBox 31">
                <a:extLst>
                  <a:ext uri="{FF2B5EF4-FFF2-40B4-BE49-F238E27FC236}">
                    <a16:creationId xmlns:a16="http://schemas.microsoft.com/office/drawing/2014/main" id="{93D337AC-BACB-40C6-9DDA-8D1C63FDE318}"/>
                  </a:ext>
                </a:extLst>
              </p:cNvPr>
              <p:cNvSpPr txBox="1"/>
              <p:nvPr/>
            </p:nvSpPr>
            <p:spPr>
              <a:xfrm>
                <a:off x="2316968" y="5213907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endParaRPr>
              </a:p>
            </p:txBody>
          </p:sp>
          <p:sp>
            <p:nvSpPr>
              <p:cNvPr id="26" name="TextBox 32">
                <a:extLst>
                  <a:ext uri="{FF2B5EF4-FFF2-40B4-BE49-F238E27FC236}">
                    <a16:creationId xmlns:a16="http://schemas.microsoft.com/office/drawing/2014/main" id="{B568C76C-C91B-4812-8770-22B7D8946CD1}"/>
                  </a:ext>
                </a:extLst>
              </p:cNvPr>
              <p:cNvSpPr txBox="1"/>
              <p:nvPr/>
            </p:nvSpPr>
            <p:spPr>
              <a:xfrm>
                <a:off x="2316968" y="5464861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cxnSp>
          <p:nvCxnSpPr>
            <p:cNvPr id="14" name="Elbow Connector 14">
              <a:extLst>
                <a:ext uri="{FF2B5EF4-FFF2-40B4-BE49-F238E27FC236}">
                  <a16:creationId xmlns:a16="http://schemas.microsoft.com/office/drawing/2014/main" id="{08C6D4D2-96FA-42FB-9F9F-D80892556D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8240" y="2040057"/>
              <a:ext cx="1216942" cy="1189185"/>
            </a:xfrm>
            <a:prstGeom prst="bentConnector3">
              <a:avLst>
                <a:gd name="adj1" fmla="val 1594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46">
              <a:extLst>
                <a:ext uri="{FF2B5EF4-FFF2-40B4-BE49-F238E27FC236}">
                  <a16:creationId xmlns:a16="http://schemas.microsoft.com/office/drawing/2014/main" id="{3946686C-497A-4AB9-8760-EB885D5384C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887151" y="2007052"/>
              <a:ext cx="1422784" cy="926423"/>
            </a:xfrm>
            <a:prstGeom prst="bentConnector3">
              <a:avLst>
                <a:gd name="adj1" fmla="val -673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70">
              <a:extLst>
                <a:ext uri="{FF2B5EF4-FFF2-40B4-BE49-F238E27FC236}">
                  <a16:creationId xmlns:a16="http://schemas.microsoft.com/office/drawing/2014/main" id="{5E91DC97-EC2C-4429-ACBB-A02D8EC7EBB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967727" y="4724189"/>
              <a:ext cx="1324339" cy="721659"/>
            </a:xfrm>
            <a:prstGeom prst="bentConnector3">
              <a:avLst>
                <a:gd name="adj1" fmla="val 100457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6">
              <a:extLst>
                <a:ext uri="{FF2B5EF4-FFF2-40B4-BE49-F238E27FC236}">
                  <a16:creationId xmlns:a16="http://schemas.microsoft.com/office/drawing/2014/main" id="{95C093FF-3C9C-40FC-9DD0-74B6008F240F}"/>
                </a:ext>
              </a:extLst>
            </p:cNvPr>
            <p:cNvSpPr txBox="1"/>
            <p:nvPr/>
          </p:nvSpPr>
          <p:spPr>
            <a:xfrm>
              <a:off x="4816280" y="2982955"/>
              <a:ext cx="1276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Infographics</a:t>
              </a:r>
            </a:p>
          </p:txBody>
        </p:sp>
        <p:sp>
          <p:nvSpPr>
            <p:cNvPr id="18" name="TextBox 37">
              <a:extLst>
                <a:ext uri="{FF2B5EF4-FFF2-40B4-BE49-F238E27FC236}">
                  <a16:creationId xmlns:a16="http://schemas.microsoft.com/office/drawing/2014/main" id="{A13CD2E0-4602-4281-B884-A8FBB060AFE4}"/>
                </a:ext>
              </a:extLst>
            </p:cNvPr>
            <p:cNvSpPr txBox="1"/>
            <p:nvPr/>
          </p:nvSpPr>
          <p:spPr>
            <a:xfrm>
              <a:off x="4455461" y="3799022"/>
              <a:ext cx="1276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Infographics</a:t>
              </a:r>
            </a:p>
          </p:txBody>
        </p:sp>
        <p:sp>
          <p:nvSpPr>
            <p:cNvPr id="19" name="TextBox 38">
              <a:extLst>
                <a:ext uri="{FF2B5EF4-FFF2-40B4-BE49-F238E27FC236}">
                  <a16:creationId xmlns:a16="http://schemas.microsoft.com/office/drawing/2014/main" id="{EE264B9A-907F-4FFB-B528-CE67ECBA7FA6}"/>
                </a:ext>
              </a:extLst>
            </p:cNvPr>
            <p:cNvSpPr txBox="1"/>
            <p:nvPr/>
          </p:nvSpPr>
          <p:spPr>
            <a:xfrm>
              <a:off x="6260031" y="3304508"/>
              <a:ext cx="1276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Infographics</a:t>
              </a:r>
            </a:p>
          </p:txBody>
        </p:sp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55D1547F-76A3-4505-8087-399602011188}"/>
                </a:ext>
              </a:extLst>
            </p:cNvPr>
            <p:cNvSpPr txBox="1"/>
            <p:nvPr/>
          </p:nvSpPr>
          <p:spPr>
            <a:xfrm>
              <a:off x="6088090" y="4268044"/>
              <a:ext cx="1276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Infographics</a:t>
              </a: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B64E2100-F8C9-4388-81DC-6390496F31F9}"/>
                </a:ext>
              </a:extLst>
            </p:cNvPr>
            <p:cNvSpPr/>
            <p:nvPr/>
          </p:nvSpPr>
          <p:spPr>
            <a:xfrm rot="2700000">
              <a:off x="7725371" y="3233360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A778D82F-6D7C-41C8-953B-6C36C360E359}"/>
                </a:ext>
              </a:extLst>
            </p:cNvPr>
            <p:cNvSpPr/>
            <p:nvPr/>
          </p:nvSpPr>
          <p:spPr>
            <a:xfrm>
              <a:off x="4410001" y="2976094"/>
              <a:ext cx="329463" cy="30840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ectangle 36">
              <a:extLst>
                <a:ext uri="{FF2B5EF4-FFF2-40B4-BE49-F238E27FC236}">
                  <a16:creationId xmlns:a16="http://schemas.microsoft.com/office/drawing/2014/main" id="{F738E7DD-CD59-48F3-AB6A-AFECE9556FE1}"/>
                </a:ext>
              </a:extLst>
            </p:cNvPr>
            <p:cNvSpPr/>
            <p:nvPr/>
          </p:nvSpPr>
          <p:spPr>
            <a:xfrm>
              <a:off x="7416530" y="4284336"/>
              <a:ext cx="358459" cy="299643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E644540A-EA5C-40CC-A46C-FD658C041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1941" y="3773186"/>
              <a:ext cx="351587" cy="35452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95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32"/>
          <p:cNvSpPr txBox="1"/>
          <p:nvPr/>
        </p:nvSpPr>
        <p:spPr>
          <a:xfrm>
            <a:off x="638311" y="1474574"/>
            <a:ext cx="3961419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31" name="TextBox 133"/>
          <p:cNvSpPr txBox="1"/>
          <p:nvPr/>
        </p:nvSpPr>
        <p:spPr>
          <a:xfrm>
            <a:off x="646108" y="2007731"/>
            <a:ext cx="2624860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42864" y="297326"/>
            <a:ext cx="4078950" cy="448751"/>
            <a:chOff x="34312" y="295145"/>
            <a:chExt cx="4078950" cy="448751"/>
          </a:xfrm>
        </p:grpSpPr>
        <p:sp>
          <p:nvSpPr>
            <p:cNvPr id="34" name="矩形 56"/>
            <p:cNvSpPr/>
            <p:nvPr/>
          </p:nvSpPr>
          <p:spPr>
            <a:xfrm>
              <a:off x="34312" y="295145"/>
              <a:ext cx="4078950" cy="4487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6"/>
            <p:cNvSpPr>
              <a:spLocks noChangeArrowheads="1"/>
            </p:cNvSpPr>
            <p:nvPr/>
          </p:nvSpPr>
          <p:spPr bwMode="auto">
            <a:xfrm>
              <a:off x="531896" y="361789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33" y="1892561"/>
            <a:ext cx="414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CB3518C6-A149-4764-921E-3BD262691BA3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721850" cy="3595711"/>
          </a:xfrm>
          <a:custGeom>
            <a:avLst/>
            <a:gdLst>
              <a:gd name="T0" fmla="*/ 11520 w 11520"/>
              <a:gd name="T1" fmla="*/ 0 h 4401"/>
              <a:gd name="T2" fmla="*/ 11520 w 11520"/>
              <a:gd name="T3" fmla="*/ 3894 h 4401"/>
              <a:gd name="T4" fmla="*/ 0 w 11520"/>
              <a:gd name="T5" fmla="*/ 4401 h 4401"/>
              <a:gd name="T6" fmla="*/ 0 w 11520"/>
              <a:gd name="T7" fmla="*/ 0 h 4401"/>
              <a:gd name="T8" fmla="*/ 11520 w 11520"/>
              <a:gd name="T9" fmla="*/ 0 h 4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4401">
                <a:moveTo>
                  <a:pt x="11520" y="0"/>
                </a:moveTo>
                <a:lnTo>
                  <a:pt x="11520" y="3894"/>
                </a:lnTo>
                <a:lnTo>
                  <a:pt x="0" y="4401"/>
                </a:lnTo>
                <a:lnTo>
                  <a:pt x="0" y="0"/>
                </a:lnTo>
                <a:lnTo>
                  <a:pt x="1152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9B1E6F29-9F0C-48AD-AC9B-B90A9818F4CA}"/>
              </a:ext>
            </a:extLst>
          </p:cNvPr>
          <p:cNvSpPr>
            <a:spLocks/>
          </p:cNvSpPr>
          <p:nvPr userDrawn="1"/>
        </p:nvSpPr>
        <p:spPr bwMode="auto">
          <a:xfrm>
            <a:off x="5260422" y="2942957"/>
            <a:ext cx="831539" cy="831539"/>
          </a:xfrm>
          <a:custGeom>
            <a:avLst/>
            <a:gdLst>
              <a:gd name="T0" fmla="*/ 1016 w 1017"/>
              <a:gd name="T1" fmla="*/ 534 h 1017"/>
              <a:gd name="T2" fmla="*/ 1007 w 1017"/>
              <a:gd name="T3" fmla="*/ 610 h 1017"/>
              <a:gd name="T4" fmla="*/ 986 w 1017"/>
              <a:gd name="T5" fmla="*/ 683 h 1017"/>
              <a:gd name="T6" fmla="*/ 956 w 1017"/>
              <a:gd name="T7" fmla="*/ 751 h 1017"/>
              <a:gd name="T8" fmla="*/ 916 w 1017"/>
              <a:gd name="T9" fmla="*/ 812 h 1017"/>
              <a:gd name="T10" fmla="*/ 868 w 1017"/>
              <a:gd name="T11" fmla="*/ 867 h 1017"/>
              <a:gd name="T12" fmla="*/ 813 w 1017"/>
              <a:gd name="T13" fmla="*/ 916 h 1017"/>
              <a:gd name="T14" fmla="*/ 751 w 1017"/>
              <a:gd name="T15" fmla="*/ 956 h 1017"/>
              <a:gd name="T16" fmla="*/ 683 w 1017"/>
              <a:gd name="T17" fmla="*/ 986 h 1017"/>
              <a:gd name="T18" fmla="*/ 610 w 1017"/>
              <a:gd name="T19" fmla="*/ 1007 h 1017"/>
              <a:gd name="T20" fmla="*/ 534 w 1017"/>
              <a:gd name="T21" fmla="*/ 1016 h 1017"/>
              <a:gd name="T22" fmla="*/ 483 w 1017"/>
              <a:gd name="T23" fmla="*/ 1016 h 1017"/>
              <a:gd name="T24" fmla="*/ 405 w 1017"/>
              <a:gd name="T25" fmla="*/ 1007 h 1017"/>
              <a:gd name="T26" fmla="*/ 334 w 1017"/>
              <a:gd name="T27" fmla="*/ 986 h 1017"/>
              <a:gd name="T28" fmla="*/ 266 w 1017"/>
              <a:gd name="T29" fmla="*/ 956 h 1017"/>
              <a:gd name="T30" fmla="*/ 204 w 1017"/>
              <a:gd name="T31" fmla="*/ 916 h 1017"/>
              <a:gd name="T32" fmla="*/ 148 w 1017"/>
              <a:gd name="T33" fmla="*/ 867 h 1017"/>
              <a:gd name="T34" fmla="*/ 101 w 1017"/>
              <a:gd name="T35" fmla="*/ 812 h 1017"/>
              <a:gd name="T36" fmla="*/ 61 w 1017"/>
              <a:gd name="T37" fmla="*/ 751 h 1017"/>
              <a:gd name="T38" fmla="*/ 31 w 1017"/>
              <a:gd name="T39" fmla="*/ 683 h 1017"/>
              <a:gd name="T40" fmla="*/ 10 w 1017"/>
              <a:gd name="T41" fmla="*/ 610 h 1017"/>
              <a:gd name="T42" fmla="*/ 0 w 1017"/>
              <a:gd name="T43" fmla="*/ 534 h 1017"/>
              <a:gd name="T44" fmla="*/ 0 w 1017"/>
              <a:gd name="T45" fmla="*/ 481 h 1017"/>
              <a:gd name="T46" fmla="*/ 10 w 1017"/>
              <a:gd name="T47" fmla="*/ 405 h 1017"/>
              <a:gd name="T48" fmla="*/ 31 w 1017"/>
              <a:gd name="T49" fmla="*/ 333 h 1017"/>
              <a:gd name="T50" fmla="*/ 61 w 1017"/>
              <a:gd name="T51" fmla="*/ 266 h 1017"/>
              <a:gd name="T52" fmla="*/ 101 w 1017"/>
              <a:gd name="T53" fmla="*/ 204 h 1017"/>
              <a:gd name="T54" fmla="*/ 148 w 1017"/>
              <a:gd name="T55" fmla="*/ 148 h 1017"/>
              <a:gd name="T56" fmla="*/ 204 w 1017"/>
              <a:gd name="T57" fmla="*/ 100 h 1017"/>
              <a:gd name="T58" fmla="*/ 266 w 1017"/>
              <a:gd name="T59" fmla="*/ 61 h 1017"/>
              <a:gd name="T60" fmla="*/ 334 w 1017"/>
              <a:gd name="T61" fmla="*/ 30 h 1017"/>
              <a:gd name="T62" fmla="*/ 405 w 1017"/>
              <a:gd name="T63" fmla="*/ 10 h 1017"/>
              <a:gd name="T64" fmla="*/ 483 w 1017"/>
              <a:gd name="T65" fmla="*/ 0 h 1017"/>
              <a:gd name="T66" fmla="*/ 534 w 1017"/>
              <a:gd name="T67" fmla="*/ 0 h 1017"/>
              <a:gd name="T68" fmla="*/ 610 w 1017"/>
              <a:gd name="T69" fmla="*/ 10 h 1017"/>
              <a:gd name="T70" fmla="*/ 683 w 1017"/>
              <a:gd name="T71" fmla="*/ 30 h 1017"/>
              <a:gd name="T72" fmla="*/ 751 w 1017"/>
              <a:gd name="T73" fmla="*/ 61 h 1017"/>
              <a:gd name="T74" fmla="*/ 813 w 1017"/>
              <a:gd name="T75" fmla="*/ 100 h 1017"/>
              <a:gd name="T76" fmla="*/ 868 w 1017"/>
              <a:gd name="T77" fmla="*/ 148 h 1017"/>
              <a:gd name="T78" fmla="*/ 916 w 1017"/>
              <a:gd name="T79" fmla="*/ 204 h 1017"/>
              <a:gd name="T80" fmla="*/ 956 w 1017"/>
              <a:gd name="T81" fmla="*/ 266 h 1017"/>
              <a:gd name="T82" fmla="*/ 986 w 1017"/>
              <a:gd name="T83" fmla="*/ 333 h 1017"/>
              <a:gd name="T84" fmla="*/ 1007 w 1017"/>
              <a:gd name="T85" fmla="*/ 405 h 1017"/>
              <a:gd name="T86" fmla="*/ 1016 w 1017"/>
              <a:gd name="T87" fmla="*/ 48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17" h="1017">
                <a:moveTo>
                  <a:pt x="1017" y="508"/>
                </a:moveTo>
                <a:lnTo>
                  <a:pt x="1017" y="508"/>
                </a:lnTo>
                <a:lnTo>
                  <a:pt x="1016" y="534"/>
                </a:lnTo>
                <a:lnTo>
                  <a:pt x="1015" y="560"/>
                </a:lnTo>
                <a:lnTo>
                  <a:pt x="1011" y="585"/>
                </a:lnTo>
                <a:lnTo>
                  <a:pt x="1007" y="610"/>
                </a:lnTo>
                <a:lnTo>
                  <a:pt x="1001" y="636"/>
                </a:lnTo>
                <a:lnTo>
                  <a:pt x="994" y="660"/>
                </a:lnTo>
                <a:lnTo>
                  <a:pt x="986" y="683"/>
                </a:lnTo>
                <a:lnTo>
                  <a:pt x="977" y="706"/>
                </a:lnTo>
                <a:lnTo>
                  <a:pt x="966" y="729"/>
                </a:lnTo>
                <a:lnTo>
                  <a:pt x="956" y="751"/>
                </a:lnTo>
                <a:lnTo>
                  <a:pt x="943" y="772"/>
                </a:lnTo>
                <a:lnTo>
                  <a:pt x="931" y="792"/>
                </a:lnTo>
                <a:lnTo>
                  <a:pt x="916" y="812"/>
                </a:lnTo>
                <a:lnTo>
                  <a:pt x="901" y="832"/>
                </a:lnTo>
                <a:lnTo>
                  <a:pt x="885" y="850"/>
                </a:lnTo>
                <a:lnTo>
                  <a:pt x="868" y="867"/>
                </a:lnTo>
                <a:lnTo>
                  <a:pt x="850" y="885"/>
                </a:lnTo>
                <a:lnTo>
                  <a:pt x="832" y="901"/>
                </a:lnTo>
                <a:lnTo>
                  <a:pt x="813" y="916"/>
                </a:lnTo>
                <a:lnTo>
                  <a:pt x="792" y="930"/>
                </a:lnTo>
                <a:lnTo>
                  <a:pt x="772" y="943"/>
                </a:lnTo>
                <a:lnTo>
                  <a:pt x="751" y="956"/>
                </a:lnTo>
                <a:lnTo>
                  <a:pt x="729" y="966"/>
                </a:lnTo>
                <a:lnTo>
                  <a:pt x="706" y="977"/>
                </a:lnTo>
                <a:lnTo>
                  <a:pt x="683" y="986"/>
                </a:lnTo>
                <a:lnTo>
                  <a:pt x="660" y="994"/>
                </a:lnTo>
                <a:lnTo>
                  <a:pt x="636" y="1001"/>
                </a:lnTo>
                <a:lnTo>
                  <a:pt x="610" y="1007"/>
                </a:lnTo>
                <a:lnTo>
                  <a:pt x="586" y="1011"/>
                </a:lnTo>
                <a:lnTo>
                  <a:pt x="561" y="1015"/>
                </a:lnTo>
                <a:lnTo>
                  <a:pt x="534" y="1016"/>
                </a:lnTo>
                <a:lnTo>
                  <a:pt x="508" y="1017"/>
                </a:lnTo>
                <a:lnTo>
                  <a:pt x="508" y="1017"/>
                </a:lnTo>
                <a:lnTo>
                  <a:pt x="483" y="1016"/>
                </a:lnTo>
                <a:lnTo>
                  <a:pt x="456" y="1015"/>
                </a:lnTo>
                <a:lnTo>
                  <a:pt x="431" y="1011"/>
                </a:lnTo>
                <a:lnTo>
                  <a:pt x="405" y="1007"/>
                </a:lnTo>
                <a:lnTo>
                  <a:pt x="381" y="1001"/>
                </a:lnTo>
                <a:lnTo>
                  <a:pt x="357" y="994"/>
                </a:lnTo>
                <a:lnTo>
                  <a:pt x="334" y="986"/>
                </a:lnTo>
                <a:lnTo>
                  <a:pt x="310" y="977"/>
                </a:lnTo>
                <a:lnTo>
                  <a:pt x="288" y="966"/>
                </a:lnTo>
                <a:lnTo>
                  <a:pt x="266" y="956"/>
                </a:lnTo>
                <a:lnTo>
                  <a:pt x="244" y="943"/>
                </a:lnTo>
                <a:lnTo>
                  <a:pt x="223" y="930"/>
                </a:lnTo>
                <a:lnTo>
                  <a:pt x="204" y="916"/>
                </a:lnTo>
                <a:lnTo>
                  <a:pt x="184" y="901"/>
                </a:lnTo>
                <a:lnTo>
                  <a:pt x="166" y="885"/>
                </a:lnTo>
                <a:lnTo>
                  <a:pt x="148" y="867"/>
                </a:lnTo>
                <a:lnTo>
                  <a:pt x="131" y="850"/>
                </a:lnTo>
                <a:lnTo>
                  <a:pt x="116" y="832"/>
                </a:lnTo>
                <a:lnTo>
                  <a:pt x="101" y="812"/>
                </a:lnTo>
                <a:lnTo>
                  <a:pt x="86" y="792"/>
                </a:lnTo>
                <a:lnTo>
                  <a:pt x="74" y="772"/>
                </a:lnTo>
                <a:lnTo>
                  <a:pt x="61" y="751"/>
                </a:lnTo>
                <a:lnTo>
                  <a:pt x="49" y="729"/>
                </a:lnTo>
                <a:lnTo>
                  <a:pt x="39" y="706"/>
                </a:lnTo>
                <a:lnTo>
                  <a:pt x="31" y="683"/>
                </a:lnTo>
                <a:lnTo>
                  <a:pt x="23" y="660"/>
                </a:lnTo>
                <a:lnTo>
                  <a:pt x="16" y="636"/>
                </a:lnTo>
                <a:lnTo>
                  <a:pt x="10" y="610"/>
                </a:lnTo>
                <a:lnTo>
                  <a:pt x="6" y="585"/>
                </a:lnTo>
                <a:lnTo>
                  <a:pt x="2" y="560"/>
                </a:lnTo>
                <a:lnTo>
                  <a:pt x="0" y="534"/>
                </a:lnTo>
                <a:lnTo>
                  <a:pt x="0" y="508"/>
                </a:lnTo>
                <a:lnTo>
                  <a:pt x="0" y="508"/>
                </a:lnTo>
                <a:lnTo>
                  <a:pt x="0" y="481"/>
                </a:lnTo>
                <a:lnTo>
                  <a:pt x="2" y="456"/>
                </a:lnTo>
                <a:lnTo>
                  <a:pt x="6" y="431"/>
                </a:lnTo>
                <a:lnTo>
                  <a:pt x="10" y="405"/>
                </a:lnTo>
                <a:lnTo>
                  <a:pt x="16" y="381"/>
                </a:lnTo>
                <a:lnTo>
                  <a:pt x="23" y="357"/>
                </a:lnTo>
                <a:lnTo>
                  <a:pt x="31" y="333"/>
                </a:lnTo>
                <a:lnTo>
                  <a:pt x="39" y="310"/>
                </a:lnTo>
                <a:lnTo>
                  <a:pt x="49" y="288"/>
                </a:lnTo>
                <a:lnTo>
                  <a:pt x="61" y="266"/>
                </a:lnTo>
                <a:lnTo>
                  <a:pt x="74" y="244"/>
                </a:lnTo>
                <a:lnTo>
                  <a:pt x="86" y="223"/>
                </a:lnTo>
                <a:lnTo>
                  <a:pt x="101" y="204"/>
                </a:lnTo>
                <a:lnTo>
                  <a:pt x="116" y="184"/>
                </a:lnTo>
                <a:lnTo>
                  <a:pt x="131" y="166"/>
                </a:lnTo>
                <a:lnTo>
                  <a:pt x="148" y="148"/>
                </a:lnTo>
                <a:lnTo>
                  <a:pt x="166" y="131"/>
                </a:lnTo>
                <a:lnTo>
                  <a:pt x="184" y="115"/>
                </a:lnTo>
                <a:lnTo>
                  <a:pt x="204" y="100"/>
                </a:lnTo>
                <a:lnTo>
                  <a:pt x="223" y="86"/>
                </a:lnTo>
                <a:lnTo>
                  <a:pt x="244" y="74"/>
                </a:lnTo>
                <a:lnTo>
                  <a:pt x="266" y="61"/>
                </a:lnTo>
                <a:lnTo>
                  <a:pt x="288" y="49"/>
                </a:lnTo>
                <a:lnTo>
                  <a:pt x="310" y="39"/>
                </a:lnTo>
                <a:lnTo>
                  <a:pt x="334" y="30"/>
                </a:lnTo>
                <a:lnTo>
                  <a:pt x="357" y="22"/>
                </a:lnTo>
                <a:lnTo>
                  <a:pt x="381" y="15"/>
                </a:lnTo>
                <a:lnTo>
                  <a:pt x="405" y="10"/>
                </a:lnTo>
                <a:lnTo>
                  <a:pt x="431" y="6"/>
                </a:lnTo>
                <a:lnTo>
                  <a:pt x="456" y="2"/>
                </a:lnTo>
                <a:lnTo>
                  <a:pt x="483" y="0"/>
                </a:lnTo>
                <a:lnTo>
                  <a:pt x="508" y="0"/>
                </a:lnTo>
                <a:lnTo>
                  <a:pt x="508" y="0"/>
                </a:lnTo>
                <a:lnTo>
                  <a:pt x="534" y="0"/>
                </a:lnTo>
                <a:lnTo>
                  <a:pt x="561" y="2"/>
                </a:lnTo>
                <a:lnTo>
                  <a:pt x="586" y="6"/>
                </a:lnTo>
                <a:lnTo>
                  <a:pt x="610" y="10"/>
                </a:lnTo>
                <a:lnTo>
                  <a:pt x="636" y="15"/>
                </a:lnTo>
                <a:lnTo>
                  <a:pt x="660" y="22"/>
                </a:lnTo>
                <a:lnTo>
                  <a:pt x="683" y="30"/>
                </a:lnTo>
                <a:lnTo>
                  <a:pt x="706" y="39"/>
                </a:lnTo>
                <a:lnTo>
                  <a:pt x="729" y="49"/>
                </a:lnTo>
                <a:lnTo>
                  <a:pt x="751" y="61"/>
                </a:lnTo>
                <a:lnTo>
                  <a:pt x="772" y="74"/>
                </a:lnTo>
                <a:lnTo>
                  <a:pt x="792" y="86"/>
                </a:lnTo>
                <a:lnTo>
                  <a:pt x="813" y="100"/>
                </a:lnTo>
                <a:lnTo>
                  <a:pt x="832" y="115"/>
                </a:lnTo>
                <a:lnTo>
                  <a:pt x="850" y="131"/>
                </a:lnTo>
                <a:lnTo>
                  <a:pt x="868" y="148"/>
                </a:lnTo>
                <a:lnTo>
                  <a:pt x="885" y="166"/>
                </a:lnTo>
                <a:lnTo>
                  <a:pt x="901" y="184"/>
                </a:lnTo>
                <a:lnTo>
                  <a:pt x="916" y="204"/>
                </a:lnTo>
                <a:lnTo>
                  <a:pt x="931" y="223"/>
                </a:lnTo>
                <a:lnTo>
                  <a:pt x="943" y="244"/>
                </a:lnTo>
                <a:lnTo>
                  <a:pt x="956" y="266"/>
                </a:lnTo>
                <a:lnTo>
                  <a:pt x="966" y="288"/>
                </a:lnTo>
                <a:lnTo>
                  <a:pt x="977" y="310"/>
                </a:lnTo>
                <a:lnTo>
                  <a:pt x="986" y="333"/>
                </a:lnTo>
                <a:lnTo>
                  <a:pt x="994" y="357"/>
                </a:lnTo>
                <a:lnTo>
                  <a:pt x="1001" y="381"/>
                </a:lnTo>
                <a:lnTo>
                  <a:pt x="1007" y="405"/>
                </a:lnTo>
                <a:lnTo>
                  <a:pt x="1011" y="431"/>
                </a:lnTo>
                <a:lnTo>
                  <a:pt x="1015" y="456"/>
                </a:lnTo>
                <a:lnTo>
                  <a:pt x="1016" y="481"/>
                </a:lnTo>
                <a:lnTo>
                  <a:pt x="1017" y="508"/>
                </a:lnTo>
                <a:lnTo>
                  <a:pt x="1017" y="50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02">
            <a:extLst>
              <a:ext uri="{FF2B5EF4-FFF2-40B4-BE49-F238E27FC236}">
                <a16:creationId xmlns:a16="http://schemas.microsoft.com/office/drawing/2014/main" id="{C9C7AC6A-D241-4F8B-964A-AFB366243E86}"/>
              </a:ext>
            </a:extLst>
          </p:cNvPr>
          <p:cNvGrpSpPr/>
          <p:nvPr userDrawn="1"/>
        </p:nvGrpSpPr>
        <p:grpSpPr>
          <a:xfrm>
            <a:off x="5471166" y="3034443"/>
            <a:ext cx="410051" cy="668172"/>
            <a:chOff x="5316538" y="3043238"/>
            <a:chExt cx="398462" cy="649288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AB72470-292C-428C-81C3-F1FC987CFD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65763" y="3167063"/>
              <a:ext cx="119063" cy="525463"/>
            </a:xfrm>
            <a:custGeom>
              <a:avLst/>
              <a:gdLst>
                <a:gd name="T0" fmla="*/ 5 w 148"/>
                <a:gd name="T1" fmla="*/ 0 h 661"/>
                <a:gd name="T2" fmla="*/ 2 w 148"/>
                <a:gd name="T3" fmla="*/ 1 h 661"/>
                <a:gd name="T4" fmla="*/ 0 w 148"/>
                <a:gd name="T5" fmla="*/ 4 h 661"/>
                <a:gd name="T6" fmla="*/ 1 w 148"/>
                <a:gd name="T7" fmla="*/ 10 h 661"/>
                <a:gd name="T8" fmla="*/ 28 w 148"/>
                <a:gd name="T9" fmla="*/ 35 h 661"/>
                <a:gd name="T10" fmla="*/ 28 w 148"/>
                <a:gd name="T11" fmla="*/ 615 h 661"/>
                <a:gd name="T12" fmla="*/ 28 w 148"/>
                <a:gd name="T13" fmla="*/ 617 h 661"/>
                <a:gd name="T14" fmla="*/ 32 w 148"/>
                <a:gd name="T15" fmla="*/ 634 h 661"/>
                <a:gd name="T16" fmla="*/ 42 w 148"/>
                <a:gd name="T17" fmla="*/ 648 h 661"/>
                <a:gd name="T18" fmla="*/ 56 w 148"/>
                <a:gd name="T19" fmla="*/ 658 h 661"/>
                <a:gd name="T20" fmla="*/ 75 w 148"/>
                <a:gd name="T21" fmla="*/ 661 h 661"/>
                <a:gd name="T22" fmla="*/ 84 w 148"/>
                <a:gd name="T23" fmla="*/ 660 h 661"/>
                <a:gd name="T24" fmla="*/ 100 w 148"/>
                <a:gd name="T25" fmla="*/ 653 h 661"/>
                <a:gd name="T26" fmla="*/ 113 w 148"/>
                <a:gd name="T27" fmla="*/ 641 h 661"/>
                <a:gd name="T28" fmla="*/ 119 w 148"/>
                <a:gd name="T29" fmla="*/ 625 h 661"/>
                <a:gd name="T30" fmla="*/ 121 w 148"/>
                <a:gd name="T31" fmla="*/ 615 h 661"/>
                <a:gd name="T32" fmla="*/ 121 w 148"/>
                <a:gd name="T33" fmla="*/ 35 h 661"/>
                <a:gd name="T34" fmla="*/ 147 w 148"/>
                <a:gd name="T35" fmla="*/ 10 h 661"/>
                <a:gd name="T36" fmla="*/ 148 w 148"/>
                <a:gd name="T37" fmla="*/ 7 h 661"/>
                <a:gd name="T38" fmla="*/ 148 w 148"/>
                <a:gd name="T39" fmla="*/ 4 h 661"/>
                <a:gd name="T40" fmla="*/ 143 w 148"/>
                <a:gd name="T41" fmla="*/ 0 h 661"/>
                <a:gd name="T42" fmla="*/ 124 w 148"/>
                <a:gd name="T43" fmla="*/ 14 h 661"/>
                <a:gd name="T44" fmla="*/ 110 w 148"/>
                <a:gd name="T45" fmla="*/ 28 h 661"/>
                <a:gd name="T46" fmla="*/ 108 w 148"/>
                <a:gd name="T47" fmla="*/ 31 h 661"/>
                <a:gd name="T48" fmla="*/ 108 w 148"/>
                <a:gd name="T49" fmla="*/ 615 h 661"/>
                <a:gd name="T50" fmla="*/ 108 w 148"/>
                <a:gd name="T51" fmla="*/ 615 h 661"/>
                <a:gd name="T52" fmla="*/ 107 w 148"/>
                <a:gd name="T53" fmla="*/ 622 h 661"/>
                <a:gd name="T54" fmla="*/ 102 w 148"/>
                <a:gd name="T55" fmla="*/ 634 h 661"/>
                <a:gd name="T56" fmla="*/ 93 w 148"/>
                <a:gd name="T57" fmla="*/ 643 h 661"/>
                <a:gd name="T58" fmla="*/ 81 w 148"/>
                <a:gd name="T59" fmla="*/ 648 h 661"/>
                <a:gd name="T60" fmla="*/ 75 w 148"/>
                <a:gd name="T61" fmla="*/ 649 h 661"/>
                <a:gd name="T62" fmla="*/ 61 w 148"/>
                <a:gd name="T63" fmla="*/ 646 h 661"/>
                <a:gd name="T64" fmla="*/ 50 w 148"/>
                <a:gd name="T65" fmla="*/ 638 h 661"/>
                <a:gd name="T66" fmla="*/ 43 w 148"/>
                <a:gd name="T67" fmla="*/ 628 h 661"/>
                <a:gd name="T68" fmla="*/ 40 w 148"/>
                <a:gd name="T69" fmla="*/ 615 h 661"/>
                <a:gd name="T70" fmla="*/ 40 w 148"/>
                <a:gd name="T71" fmla="*/ 614 h 661"/>
                <a:gd name="T72" fmla="*/ 40 w 148"/>
                <a:gd name="T73" fmla="*/ 31 h 661"/>
                <a:gd name="T74" fmla="*/ 38 w 148"/>
                <a:gd name="T75" fmla="*/ 28 h 661"/>
                <a:gd name="T76" fmla="*/ 24 w 148"/>
                <a:gd name="T77" fmla="*/ 14 h 661"/>
                <a:gd name="T78" fmla="*/ 128 w 148"/>
                <a:gd name="T79" fmla="*/ 12 h 661"/>
                <a:gd name="T80" fmla="*/ 124 w 148"/>
                <a:gd name="T81" fmla="*/ 14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661">
                  <a:moveTo>
                    <a:pt x="143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8" y="35"/>
                  </a:lnTo>
                  <a:lnTo>
                    <a:pt x="28" y="615"/>
                  </a:lnTo>
                  <a:lnTo>
                    <a:pt x="28" y="615"/>
                  </a:lnTo>
                  <a:lnTo>
                    <a:pt x="28" y="617"/>
                  </a:lnTo>
                  <a:lnTo>
                    <a:pt x="28" y="617"/>
                  </a:lnTo>
                  <a:lnTo>
                    <a:pt x="30" y="625"/>
                  </a:lnTo>
                  <a:lnTo>
                    <a:pt x="32" y="634"/>
                  </a:lnTo>
                  <a:lnTo>
                    <a:pt x="37" y="641"/>
                  </a:lnTo>
                  <a:lnTo>
                    <a:pt x="42" y="648"/>
                  </a:lnTo>
                  <a:lnTo>
                    <a:pt x="49" y="653"/>
                  </a:lnTo>
                  <a:lnTo>
                    <a:pt x="56" y="658"/>
                  </a:lnTo>
                  <a:lnTo>
                    <a:pt x="65" y="660"/>
                  </a:lnTo>
                  <a:lnTo>
                    <a:pt x="75" y="661"/>
                  </a:lnTo>
                  <a:lnTo>
                    <a:pt x="75" y="661"/>
                  </a:lnTo>
                  <a:lnTo>
                    <a:pt x="84" y="660"/>
                  </a:lnTo>
                  <a:lnTo>
                    <a:pt x="92" y="657"/>
                  </a:lnTo>
                  <a:lnTo>
                    <a:pt x="100" y="653"/>
                  </a:lnTo>
                  <a:lnTo>
                    <a:pt x="107" y="648"/>
                  </a:lnTo>
                  <a:lnTo>
                    <a:pt x="113" y="641"/>
                  </a:lnTo>
                  <a:lnTo>
                    <a:pt x="117" y="633"/>
                  </a:lnTo>
                  <a:lnTo>
                    <a:pt x="119" y="625"/>
                  </a:lnTo>
                  <a:lnTo>
                    <a:pt x="121" y="615"/>
                  </a:lnTo>
                  <a:lnTo>
                    <a:pt x="121" y="615"/>
                  </a:lnTo>
                  <a:lnTo>
                    <a:pt x="121" y="612"/>
                  </a:lnTo>
                  <a:lnTo>
                    <a:pt x="121" y="35"/>
                  </a:lnTo>
                  <a:lnTo>
                    <a:pt x="121" y="35"/>
                  </a:lnTo>
                  <a:lnTo>
                    <a:pt x="147" y="10"/>
                  </a:lnTo>
                  <a:lnTo>
                    <a:pt x="147" y="10"/>
                  </a:lnTo>
                  <a:lnTo>
                    <a:pt x="148" y="7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6" y="1"/>
                  </a:lnTo>
                  <a:lnTo>
                    <a:pt x="143" y="0"/>
                  </a:lnTo>
                  <a:lnTo>
                    <a:pt x="143" y="0"/>
                  </a:lnTo>
                  <a:close/>
                  <a:moveTo>
                    <a:pt x="124" y="14"/>
                  </a:moveTo>
                  <a:lnTo>
                    <a:pt x="124" y="14"/>
                  </a:lnTo>
                  <a:lnTo>
                    <a:pt x="110" y="28"/>
                  </a:lnTo>
                  <a:lnTo>
                    <a:pt x="108" y="30"/>
                  </a:lnTo>
                  <a:lnTo>
                    <a:pt x="108" y="31"/>
                  </a:lnTo>
                  <a:lnTo>
                    <a:pt x="108" y="612"/>
                  </a:lnTo>
                  <a:lnTo>
                    <a:pt x="108" y="615"/>
                  </a:lnTo>
                  <a:lnTo>
                    <a:pt x="108" y="615"/>
                  </a:lnTo>
                  <a:lnTo>
                    <a:pt x="108" y="615"/>
                  </a:lnTo>
                  <a:lnTo>
                    <a:pt x="108" y="615"/>
                  </a:lnTo>
                  <a:lnTo>
                    <a:pt x="107" y="622"/>
                  </a:lnTo>
                  <a:lnTo>
                    <a:pt x="106" y="628"/>
                  </a:lnTo>
                  <a:lnTo>
                    <a:pt x="102" y="634"/>
                  </a:lnTo>
                  <a:lnTo>
                    <a:pt x="98" y="640"/>
                  </a:lnTo>
                  <a:lnTo>
                    <a:pt x="93" y="643"/>
                  </a:lnTo>
                  <a:lnTo>
                    <a:pt x="87" y="646"/>
                  </a:lnTo>
                  <a:lnTo>
                    <a:pt x="81" y="648"/>
                  </a:lnTo>
                  <a:lnTo>
                    <a:pt x="75" y="649"/>
                  </a:lnTo>
                  <a:lnTo>
                    <a:pt x="75" y="649"/>
                  </a:lnTo>
                  <a:lnTo>
                    <a:pt x="68" y="648"/>
                  </a:lnTo>
                  <a:lnTo>
                    <a:pt x="61" y="646"/>
                  </a:lnTo>
                  <a:lnTo>
                    <a:pt x="55" y="643"/>
                  </a:lnTo>
                  <a:lnTo>
                    <a:pt x="50" y="638"/>
                  </a:lnTo>
                  <a:lnTo>
                    <a:pt x="46" y="634"/>
                  </a:lnTo>
                  <a:lnTo>
                    <a:pt x="43" y="628"/>
                  </a:lnTo>
                  <a:lnTo>
                    <a:pt x="41" y="622"/>
                  </a:lnTo>
                  <a:lnTo>
                    <a:pt x="40" y="615"/>
                  </a:lnTo>
                  <a:lnTo>
                    <a:pt x="40" y="615"/>
                  </a:lnTo>
                  <a:lnTo>
                    <a:pt x="40" y="614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24" y="14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2569C37-B355-4CB0-B713-1A54CB2A43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10225" y="3198813"/>
              <a:ext cx="104775" cy="460375"/>
            </a:xfrm>
            <a:custGeom>
              <a:avLst/>
              <a:gdLst>
                <a:gd name="T0" fmla="*/ 129 w 131"/>
                <a:gd name="T1" fmla="*/ 11 h 580"/>
                <a:gd name="T2" fmla="*/ 131 w 131"/>
                <a:gd name="T3" fmla="*/ 4 h 580"/>
                <a:gd name="T4" fmla="*/ 129 w 131"/>
                <a:gd name="T5" fmla="*/ 2 h 580"/>
                <a:gd name="T6" fmla="*/ 5 w 131"/>
                <a:gd name="T7" fmla="*/ 0 h 580"/>
                <a:gd name="T8" fmla="*/ 2 w 131"/>
                <a:gd name="T9" fmla="*/ 2 h 580"/>
                <a:gd name="T10" fmla="*/ 0 w 131"/>
                <a:gd name="T11" fmla="*/ 4 h 580"/>
                <a:gd name="T12" fmla="*/ 1 w 131"/>
                <a:gd name="T13" fmla="*/ 11 h 580"/>
                <a:gd name="T14" fmla="*/ 24 w 131"/>
                <a:gd name="T15" fmla="*/ 32 h 580"/>
                <a:gd name="T16" fmla="*/ 24 w 131"/>
                <a:gd name="T17" fmla="*/ 540 h 580"/>
                <a:gd name="T18" fmla="*/ 24 w 131"/>
                <a:gd name="T19" fmla="*/ 540 h 580"/>
                <a:gd name="T20" fmla="*/ 27 w 131"/>
                <a:gd name="T21" fmla="*/ 556 h 580"/>
                <a:gd name="T22" fmla="*/ 37 w 131"/>
                <a:gd name="T23" fmla="*/ 568 h 580"/>
                <a:gd name="T24" fmla="*/ 49 w 131"/>
                <a:gd name="T25" fmla="*/ 577 h 580"/>
                <a:gd name="T26" fmla="*/ 65 w 131"/>
                <a:gd name="T27" fmla="*/ 580 h 580"/>
                <a:gd name="T28" fmla="*/ 73 w 131"/>
                <a:gd name="T29" fmla="*/ 579 h 580"/>
                <a:gd name="T30" fmla="*/ 88 w 131"/>
                <a:gd name="T31" fmla="*/ 573 h 580"/>
                <a:gd name="T32" fmla="*/ 99 w 131"/>
                <a:gd name="T33" fmla="*/ 562 h 580"/>
                <a:gd name="T34" fmla="*/ 106 w 131"/>
                <a:gd name="T35" fmla="*/ 548 h 580"/>
                <a:gd name="T36" fmla="*/ 107 w 131"/>
                <a:gd name="T37" fmla="*/ 540 h 580"/>
                <a:gd name="T38" fmla="*/ 106 w 131"/>
                <a:gd name="T39" fmla="*/ 32 h 580"/>
                <a:gd name="T40" fmla="*/ 129 w 131"/>
                <a:gd name="T41" fmla="*/ 11 h 580"/>
                <a:gd name="T42" fmla="*/ 94 w 131"/>
                <a:gd name="T43" fmla="*/ 29 h 580"/>
                <a:gd name="T44" fmla="*/ 94 w 131"/>
                <a:gd name="T45" fmla="*/ 540 h 580"/>
                <a:gd name="T46" fmla="*/ 94 w 131"/>
                <a:gd name="T47" fmla="*/ 540 h 580"/>
                <a:gd name="T48" fmla="*/ 93 w 131"/>
                <a:gd name="T49" fmla="*/ 545 h 580"/>
                <a:gd name="T50" fmla="*/ 90 w 131"/>
                <a:gd name="T51" fmla="*/ 556 h 580"/>
                <a:gd name="T52" fmla="*/ 81 w 131"/>
                <a:gd name="T53" fmla="*/ 563 h 580"/>
                <a:gd name="T54" fmla="*/ 71 w 131"/>
                <a:gd name="T55" fmla="*/ 567 h 580"/>
                <a:gd name="T56" fmla="*/ 65 w 131"/>
                <a:gd name="T57" fmla="*/ 568 h 580"/>
                <a:gd name="T58" fmla="*/ 54 w 131"/>
                <a:gd name="T59" fmla="*/ 566 h 580"/>
                <a:gd name="T60" fmla="*/ 45 w 131"/>
                <a:gd name="T61" fmla="*/ 559 h 580"/>
                <a:gd name="T62" fmla="*/ 39 w 131"/>
                <a:gd name="T63" fmla="*/ 550 h 580"/>
                <a:gd name="T64" fmla="*/ 37 w 131"/>
                <a:gd name="T65" fmla="*/ 540 h 580"/>
                <a:gd name="T66" fmla="*/ 37 w 131"/>
                <a:gd name="T67" fmla="*/ 538 h 580"/>
                <a:gd name="T68" fmla="*/ 37 w 131"/>
                <a:gd name="T69" fmla="*/ 29 h 580"/>
                <a:gd name="T70" fmla="*/ 34 w 131"/>
                <a:gd name="T71" fmla="*/ 25 h 580"/>
                <a:gd name="T72" fmla="*/ 20 w 131"/>
                <a:gd name="T73" fmla="*/ 13 h 580"/>
                <a:gd name="T74" fmla="*/ 109 w 131"/>
                <a:gd name="T75" fmla="*/ 13 h 580"/>
                <a:gd name="T76" fmla="*/ 94 w 131"/>
                <a:gd name="T77" fmla="*/ 28 h 580"/>
                <a:gd name="T78" fmla="*/ 94 w 131"/>
                <a:gd name="T79" fmla="*/ 2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" h="580">
                  <a:moveTo>
                    <a:pt x="129" y="11"/>
                  </a:moveTo>
                  <a:lnTo>
                    <a:pt x="129" y="11"/>
                  </a:lnTo>
                  <a:lnTo>
                    <a:pt x="131" y="8"/>
                  </a:lnTo>
                  <a:lnTo>
                    <a:pt x="131" y="4"/>
                  </a:lnTo>
                  <a:lnTo>
                    <a:pt x="131" y="4"/>
                  </a:lnTo>
                  <a:lnTo>
                    <a:pt x="129" y="2"/>
                  </a:lnTo>
                  <a:lnTo>
                    <a:pt x="12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4" y="32"/>
                  </a:lnTo>
                  <a:lnTo>
                    <a:pt x="24" y="540"/>
                  </a:lnTo>
                  <a:lnTo>
                    <a:pt x="24" y="540"/>
                  </a:lnTo>
                  <a:lnTo>
                    <a:pt x="24" y="540"/>
                  </a:lnTo>
                  <a:lnTo>
                    <a:pt x="24" y="540"/>
                  </a:lnTo>
                  <a:lnTo>
                    <a:pt x="25" y="548"/>
                  </a:lnTo>
                  <a:lnTo>
                    <a:pt x="27" y="556"/>
                  </a:lnTo>
                  <a:lnTo>
                    <a:pt x="32" y="563"/>
                  </a:lnTo>
                  <a:lnTo>
                    <a:pt x="37" y="568"/>
                  </a:lnTo>
                  <a:lnTo>
                    <a:pt x="42" y="573"/>
                  </a:lnTo>
                  <a:lnTo>
                    <a:pt x="49" y="577"/>
                  </a:lnTo>
                  <a:lnTo>
                    <a:pt x="57" y="579"/>
                  </a:lnTo>
                  <a:lnTo>
                    <a:pt x="65" y="580"/>
                  </a:lnTo>
                  <a:lnTo>
                    <a:pt x="65" y="580"/>
                  </a:lnTo>
                  <a:lnTo>
                    <a:pt x="73" y="579"/>
                  </a:lnTo>
                  <a:lnTo>
                    <a:pt x="81" y="577"/>
                  </a:lnTo>
                  <a:lnTo>
                    <a:pt x="88" y="573"/>
                  </a:lnTo>
                  <a:lnTo>
                    <a:pt x="94" y="568"/>
                  </a:lnTo>
                  <a:lnTo>
                    <a:pt x="99" y="562"/>
                  </a:lnTo>
                  <a:lnTo>
                    <a:pt x="103" y="555"/>
                  </a:lnTo>
                  <a:lnTo>
                    <a:pt x="106" y="548"/>
                  </a:lnTo>
                  <a:lnTo>
                    <a:pt x="107" y="540"/>
                  </a:lnTo>
                  <a:lnTo>
                    <a:pt x="107" y="540"/>
                  </a:lnTo>
                  <a:lnTo>
                    <a:pt x="106" y="537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29" y="11"/>
                  </a:lnTo>
                  <a:lnTo>
                    <a:pt x="129" y="11"/>
                  </a:lnTo>
                  <a:close/>
                  <a:moveTo>
                    <a:pt x="94" y="29"/>
                  </a:moveTo>
                  <a:lnTo>
                    <a:pt x="94" y="537"/>
                  </a:lnTo>
                  <a:lnTo>
                    <a:pt x="94" y="540"/>
                  </a:lnTo>
                  <a:lnTo>
                    <a:pt x="94" y="540"/>
                  </a:lnTo>
                  <a:lnTo>
                    <a:pt x="94" y="540"/>
                  </a:lnTo>
                  <a:lnTo>
                    <a:pt x="94" y="540"/>
                  </a:lnTo>
                  <a:lnTo>
                    <a:pt x="93" y="545"/>
                  </a:lnTo>
                  <a:lnTo>
                    <a:pt x="92" y="551"/>
                  </a:lnTo>
                  <a:lnTo>
                    <a:pt x="90" y="556"/>
                  </a:lnTo>
                  <a:lnTo>
                    <a:pt x="85" y="559"/>
                  </a:lnTo>
                  <a:lnTo>
                    <a:pt x="81" y="563"/>
                  </a:lnTo>
                  <a:lnTo>
                    <a:pt x="77" y="566"/>
                  </a:lnTo>
                  <a:lnTo>
                    <a:pt x="71" y="567"/>
                  </a:lnTo>
                  <a:lnTo>
                    <a:pt x="65" y="568"/>
                  </a:lnTo>
                  <a:lnTo>
                    <a:pt x="65" y="568"/>
                  </a:lnTo>
                  <a:lnTo>
                    <a:pt x="60" y="567"/>
                  </a:lnTo>
                  <a:lnTo>
                    <a:pt x="54" y="566"/>
                  </a:lnTo>
                  <a:lnTo>
                    <a:pt x="49" y="563"/>
                  </a:lnTo>
                  <a:lnTo>
                    <a:pt x="45" y="559"/>
                  </a:lnTo>
                  <a:lnTo>
                    <a:pt x="41" y="556"/>
                  </a:lnTo>
                  <a:lnTo>
                    <a:pt x="39" y="550"/>
                  </a:lnTo>
                  <a:lnTo>
                    <a:pt x="37" y="545"/>
                  </a:lnTo>
                  <a:lnTo>
                    <a:pt x="37" y="540"/>
                  </a:lnTo>
                  <a:lnTo>
                    <a:pt x="37" y="540"/>
                  </a:lnTo>
                  <a:lnTo>
                    <a:pt x="37" y="538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5" y="27"/>
                  </a:lnTo>
                  <a:lnTo>
                    <a:pt x="34" y="25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96" y="26"/>
                  </a:lnTo>
                  <a:lnTo>
                    <a:pt x="94" y="28"/>
                  </a:lnTo>
                  <a:lnTo>
                    <a:pt x="94" y="29"/>
                  </a:lnTo>
                  <a:lnTo>
                    <a:pt x="9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0E8ABF54-D233-4931-A863-78989FD828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40350" y="3198813"/>
              <a:ext cx="104775" cy="460375"/>
            </a:xfrm>
            <a:custGeom>
              <a:avLst/>
              <a:gdLst>
                <a:gd name="T0" fmla="*/ 5 w 132"/>
                <a:gd name="T1" fmla="*/ 0 h 580"/>
                <a:gd name="T2" fmla="*/ 2 w 132"/>
                <a:gd name="T3" fmla="*/ 2 h 580"/>
                <a:gd name="T4" fmla="*/ 0 w 132"/>
                <a:gd name="T5" fmla="*/ 4 h 580"/>
                <a:gd name="T6" fmla="*/ 2 w 132"/>
                <a:gd name="T7" fmla="*/ 11 h 580"/>
                <a:gd name="T8" fmla="*/ 25 w 132"/>
                <a:gd name="T9" fmla="*/ 32 h 580"/>
                <a:gd name="T10" fmla="*/ 25 w 132"/>
                <a:gd name="T11" fmla="*/ 540 h 580"/>
                <a:gd name="T12" fmla="*/ 25 w 132"/>
                <a:gd name="T13" fmla="*/ 540 h 580"/>
                <a:gd name="T14" fmla="*/ 28 w 132"/>
                <a:gd name="T15" fmla="*/ 556 h 580"/>
                <a:gd name="T16" fmla="*/ 38 w 132"/>
                <a:gd name="T17" fmla="*/ 568 h 580"/>
                <a:gd name="T18" fmla="*/ 50 w 132"/>
                <a:gd name="T19" fmla="*/ 577 h 580"/>
                <a:gd name="T20" fmla="*/ 66 w 132"/>
                <a:gd name="T21" fmla="*/ 580 h 580"/>
                <a:gd name="T22" fmla="*/ 75 w 132"/>
                <a:gd name="T23" fmla="*/ 579 h 580"/>
                <a:gd name="T24" fmla="*/ 88 w 132"/>
                <a:gd name="T25" fmla="*/ 573 h 580"/>
                <a:gd name="T26" fmla="*/ 100 w 132"/>
                <a:gd name="T27" fmla="*/ 562 h 580"/>
                <a:gd name="T28" fmla="*/ 106 w 132"/>
                <a:gd name="T29" fmla="*/ 548 h 580"/>
                <a:gd name="T30" fmla="*/ 107 w 132"/>
                <a:gd name="T31" fmla="*/ 540 h 580"/>
                <a:gd name="T32" fmla="*/ 107 w 132"/>
                <a:gd name="T33" fmla="*/ 32 h 580"/>
                <a:gd name="T34" fmla="*/ 130 w 132"/>
                <a:gd name="T35" fmla="*/ 11 h 580"/>
                <a:gd name="T36" fmla="*/ 132 w 132"/>
                <a:gd name="T37" fmla="*/ 8 h 580"/>
                <a:gd name="T38" fmla="*/ 132 w 132"/>
                <a:gd name="T39" fmla="*/ 4 h 580"/>
                <a:gd name="T40" fmla="*/ 126 w 132"/>
                <a:gd name="T41" fmla="*/ 0 h 580"/>
                <a:gd name="T42" fmla="*/ 95 w 132"/>
                <a:gd name="T43" fmla="*/ 29 h 580"/>
                <a:gd name="T44" fmla="*/ 95 w 132"/>
                <a:gd name="T45" fmla="*/ 540 h 580"/>
                <a:gd name="T46" fmla="*/ 95 w 132"/>
                <a:gd name="T47" fmla="*/ 540 h 580"/>
                <a:gd name="T48" fmla="*/ 94 w 132"/>
                <a:gd name="T49" fmla="*/ 545 h 580"/>
                <a:gd name="T50" fmla="*/ 90 w 132"/>
                <a:gd name="T51" fmla="*/ 556 h 580"/>
                <a:gd name="T52" fmla="*/ 81 w 132"/>
                <a:gd name="T53" fmla="*/ 563 h 580"/>
                <a:gd name="T54" fmla="*/ 72 w 132"/>
                <a:gd name="T55" fmla="*/ 567 h 580"/>
                <a:gd name="T56" fmla="*/ 66 w 132"/>
                <a:gd name="T57" fmla="*/ 568 h 580"/>
                <a:gd name="T58" fmla="*/ 55 w 132"/>
                <a:gd name="T59" fmla="*/ 566 h 580"/>
                <a:gd name="T60" fmla="*/ 46 w 132"/>
                <a:gd name="T61" fmla="*/ 559 h 580"/>
                <a:gd name="T62" fmla="*/ 39 w 132"/>
                <a:gd name="T63" fmla="*/ 550 h 580"/>
                <a:gd name="T64" fmla="*/ 37 w 132"/>
                <a:gd name="T65" fmla="*/ 540 h 580"/>
                <a:gd name="T66" fmla="*/ 37 w 132"/>
                <a:gd name="T67" fmla="*/ 538 h 580"/>
                <a:gd name="T68" fmla="*/ 37 w 132"/>
                <a:gd name="T69" fmla="*/ 29 h 580"/>
                <a:gd name="T70" fmla="*/ 35 w 132"/>
                <a:gd name="T71" fmla="*/ 26 h 580"/>
                <a:gd name="T72" fmla="*/ 110 w 132"/>
                <a:gd name="T73" fmla="*/ 13 h 580"/>
                <a:gd name="T74" fmla="*/ 96 w 132"/>
                <a:gd name="T75" fmla="*/ 26 h 580"/>
                <a:gd name="T76" fmla="*/ 95 w 132"/>
                <a:gd name="T77" fmla="*/ 2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580">
                  <a:moveTo>
                    <a:pt x="126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5" y="32"/>
                  </a:lnTo>
                  <a:lnTo>
                    <a:pt x="25" y="540"/>
                  </a:lnTo>
                  <a:lnTo>
                    <a:pt x="25" y="540"/>
                  </a:lnTo>
                  <a:lnTo>
                    <a:pt x="25" y="540"/>
                  </a:lnTo>
                  <a:lnTo>
                    <a:pt x="25" y="540"/>
                  </a:lnTo>
                  <a:lnTo>
                    <a:pt x="26" y="548"/>
                  </a:lnTo>
                  <a:lnTo>
                    <a:pt x="28" y="556"/>
                  </a:lnTo>
                  <a:lnTo>
                    <a:pt x="32" y="563"/>
                  </a:lnTo>
                  <a:lnTo>
                    <a:pt x="38" y="568"/>
                  </a:lnTo>
                  <a:lnTo>
                    <a:pt x="43" y="573"/>
                  </a:lnTo>
                  <a:lnTo>
                    <a:pt x="50" y="577"/>
                  </a:lnTo>
                  <a:lnTo>
                    <a:pt x="58" y="579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75" y="579"/>
                  </a:lnTo>
                  <a:lnTo>
                    <a:pt x="81" y="577"/>
                  </a:lnTo>
                  <a:lnTo>
                    <a:pt x="88" y="573"/>
                  </a:lnTo>
                  <a:lnTo>
                    <a:pt x="95" y="568"/>
                  </a:lnTo>
                  <a:lnTo>
                    <a:pt x="100" y="562"/>
                  </a:lnTo>
                  <a:lnTo>
                    <a:pt x="103" y="555"/>
                  </a:lnTo>
                  <a:lnTo>
                    <a:pt x="106" y="548"/>
                  </a:lnTo>
                  <a:lnTo>
                    <a:pt x="107" y="540"/>
                  </a:lnTo>
                  <a:lnTo>
                    <a:pt x="107" y="540"/>
                  </a:lnTo>
                  <a:lnTo>
                    <a:pt x="107" y="537"/>
                  </a:lnTo>
                  <a:lnTo>
                    <a:pt x="107" y="32"/>
                  </a:lnTo>
                  <a:lnTo>
                    <a:pt x="107" y="32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2" y="8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0" y="2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95" y="29"/>
                  </a:moveTo>
                  <a:lnTo>
                    <a:pt x="95" y="537"/>
                  </a:lnTo>
                  <a:lnTo>
                    <a:pt x="95" y="540"/>
                  </a:lnTo>
                  <a:lnTo>
                    <a:pt x="95" y="540"/>
                  </a:lnTo>
                  <a:lnTo>
                    <a:pt x="95" y="540"/>
                  </a:lnTo>
                  <a:lnTo>
                    <a:pt x="95" y="540"/>
                  </a:lnTo>
                  <a:lnTo>
                    <a:pt x="94" y="545"/>
                  </a:lnTo>
                  <a:lnTo>
                    <a:pt x="93" y="551"/>
                  </a:lnTo>
                  <a:lnTo>
                    <a:pt x="90" y="556"/>
                  </a:lnTo>
                  <a:lnTo>
                    <a:pt x="86" y="559"/>
                  </a:lnTo>
                  <a:lnTo>
                    <a:pt x="81" y="563"/>
                  </a:lnTo>
                  <a:lnTo>
                    <a:pt x="77" y="566"/>
                  </a:lnTo>
                  <a:lnTo>
                    <a:pt x="72" y="567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1" y="567"/>
                  </a:lnTo>
                  <a:lnTo>
                    <a:pt x="55" y="566"/>
                  </a:lnTo>
                  <a:lnTo>
                    <a:pt x="50" y="563"/>
                  </a:lnTo>
                  <a:lnTo>
                    <a:pt x="46" y="559"/>
                  </a:lnTo>
                  <a:lnTo>
                    <a:pt x="42" y="556"/>
                  </a:lnTo>
                  <a:lnTo>
                    <a:pt x="39" y="550"/>
                  </a:lnTo>
                  <a:lnTo>
                    <a:pt x="38" y="545"/>
                  </a:lnTo>
                  <a:lnTo>
                    <a:pt x="37" y="540"/>
                  </a:lnTo>
                  <a:lnTo>
                    <a:pt x="37" y="540"/>
                  </a:lnTo>
                  <a:lnTo>
                    <a:pt x="37" y="538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5" y="26"/>
                  </a:lnTo>
                  <a:lnTo>
                    <a:pt x="22" y="1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96" y="26"/>
                  </a:lnTo>
                  <a:lnTo>
                    <a:pt x="95" y="28"/>
                  </a:lnTo>
                  <a:lnTo>
                    <a:pt x="95" y="29"/>
                  </a:lnTo>
                  <a:lnTo>
                    <a:pt x="95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9FD960C9-3FA6-4FCA-9395-BF9F569CD8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19738" y="3062288"/>
              <a:ext cx="65088" cy="65088"/>
            </a:xfrm>
            <a:custGeom>
              <a:avLst/>
              <a:gdLst>
                <a:gd name="T0" fmla="*/ 40 w 81"/>
                <a:gd name="T1" fmla="*/ 0 h 81"/>
                <a:gd name="T2" fmla="*/ 24 w 81"/>
                <a:gd name="T3" fmla="*/ 3 h 81"/>
                <a:gd name="T4" fmla="*/ 11 w 81"/>
                <a:gd name="T5" fmla="*/ 11 h 81"/>
                <a:gd name="T6" fmla="*/ 3 w 81"/>
                <a:gd name="T7" fmla="*/ 24 h 81"/>
                <a:gd name="T8" fmla="*/ 0 w 81"/>
                <a:gd name="T9" fmla="*/ 40 h 81"/>
                <a:gd name="T10" fmla="*/ 1 w 81"/>
                <a:gd name="T11" fmla="*/ 48 h 81"/>
                <a:gd name="T12" fmla="*/ 7 w 81"/>
                <a:gd name="T13" fmla="*/ 63 h 81"/>
                <a:gd name="T14" fmla="*/ 17 w 81"/>
                <a:gd name="T15" fmla="*/ 74 h 81"/>
                <a:gd name="T16" fmla="*/ 32 w 81"/>
                <a:gd name="T17" fmla="*/ 80 h 81"/>
                <a:gd name="T18" fmla="*/ 40 w 81"/>
                <a:gd name="T19" fmla="*/ 81 h 81"/>
                <a:gd name="T20" fmla="*/ 56 w 81"/>
                <a:gd name="T21" fmla="*/ 78 h 81"/>
                <a:gd name="T22" fmla="*/ 69 w 81"/>
                <a:gd name="T23" fmla="*/ 69 h 81"/>
                <a:gd name="T24" fmla="*/ 78 w 81"/>
                <a:gd name="T25" fmla="*/ 56 h 81"/>
                <a:gd name="T26" fmla="*/ 81 w 81"/>
                <a:gd name="T27" fmla="*/ 40 h 81"/>
                <a:gd name="T28" fmla="*/ 80 w 81"/>
                <a:gd name="T29" fmla="*/ 32 h 81"/>
                <a:gd name="T30" fmla="*/ 75 w 81"/>
                <a:gd name="T31" fmla="*/ 17 h 81"/>
                <a:gd name="T32" fmla="*/ 63 w 81"/>
                <a:gd name="T33" fmla="*/ 6 h 81"/>
                <a:gd name="T34" fmla="*/ 48 w 81"/>
                <a:gd name="T35" fmla="*/ 0 h 81"/>
                <a:gd name="T36" fmla="*/ 40 w 81"/>
                <a:gd name="T37" fmla="*/ 0 h 81"/>
                <a:gd name="T38" fmla="*/ 40 w 81"/>
                <a:gd name="T39" fmla="*/ 68 h 81"/>
                <a:gd name="T40" fmla="*/ 30 w 81"/>
                <a:gd name="T41" fmla="*/ 65 h 81"/>
                <a:gd name="T42" fmla="*/ 20 w 81"/>
                <a:gd name="T43" fmla="*/ 59 h 81"/>
                <a:gd name="T44" fmla="*/ 15 w 81"/>
                <a:gd name="T45" fmla="*/ 51 h 81"/>
                <a:gd name="T46" fmla="*/ 12 w 81"/>
                <a:gd name="T47" fmla="*/ 40 h 81"/>
                <a:gd name="T48" fmla="*/ 13 w 81"/>
                <a:gd name="T49" fmla="*/ 34 h 81"/>
                <a:gd name="T50" fmla="*/ 17 w 81"/>
                <a:gd name="T51" fmla="*/ 25 h 81"/>
                <a:gd name="T52" fmla="*/ 25 w 81"/>
                <a:gd name="T53" fmla="*/ 17 h 81"/>
                <a:gd name="T54" fmla="*/ 34 w 81"/>
                <a:gd name="T55" fmla="*/ 13 h 81"/>
                <a:gd name="T56" fmla="*/ 40 w 81"/>
                <a:gd name="T57" fmla="*/ 12 h 81"/>
                <a:gd name="T58" fmla="*/ 51 w 81"/>
                <a:gd name="T59" fmla="*/ 15 h 81"/>
                <a:gd name="T60" fmla="*/ 60 w 81"/>
                <a:gd name="T61" fmla="*/ 20 h 81"/>
                <a:gd name="T62" fmla="*/ 65 w 81"/>
                <a:gd name="T63" fmla="*/ 30 h 81"/>
                <a:gd name="T64" fmla="*/ 68 w 81"/>
                <a:gd name="T65" fmla="*/ 40 h 81"/>
                <a:gd name="T66" fmla="*/ 68 w 81"/>
                <a:gd name="T67" fmla="*/ 46 h 81"/>
                <a:gd name="T68" fmla="*/ 63 w 81"/>
                <a:gd name="T69" fmla="*/ 56 h 81"/>
                <a:gd name="T70" fmla="*/ 56 w 81"/>
                <a:gd name="T71" fmla="*/ 63 h 81"/>
                <a:gd name="T72" fmla="*/ 46 w 81"/>
                <a:gd name="T73" fmla="*/ 68 h 81"/>
                <a:gd name="T74" fmla="*/ 40 w 81"/>
                <a:gd name="T75" fmla="*/ 6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6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4" y="78"/>
                  </a:lnTo>
                  <a:lnTo>
                    <a:pt x="32" y="80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0"/>
                  </a:lnTo>
                  <a:lnTo>
                    <a:pt x="56" y="78"/>
                  </a:lnTo>
                  <a:lnTo>
                    <a:pt x="63" y="74"/>
                  </a:lnTo>
                  <a:lnTo>
                    <a:pt x="69" y="69"/>
                  </a:lnTo>
                  <a:lnTo>
                    <a:pt x="75" y="63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0" y="32"/>
                  </a:lnTo>
                  <a:lnTo>
                    <a:pt x="78" y="24"/>
                  </a:lnTo>
                  <a:lnTo>
                    <a:pt x="75" y="17"/>
                  </a:lnTo>
                  <a:lnTo>
                    <a:pt x="69" y="11"/>
                  </a:lnTo>
                  <a:lnTo>
                    <a:pt x="63" y="6"/>
                  </a:lnTo>
                  <a:lnTo>
                    <a:pt x="56" y="3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40" y="68"/>
                  </a:moveTo>
                  <a:lnTo>
                    <a:pt x="40" y="68"/>
                  </a:lnTo>
                  <a:lnTo>
                    <a:pt x="34" y="68"/>
                  </a:lnTo>
                  <a:lnTo>
                    <a:pt x="30" y="65"/>
                  </a:lnTo>
                  <a:lnTo>
                    <a:pt x="25" y="63"/>
                  </a:lnTo>
                  <a:lnTo>
                    <a:pt x="20" y="59"/>
                  </a:lnTo>
                  <a:lnTo>
                    <a:pt x="17" y="56"/>
                  </a:lnTo>
                  <a:lnTo>
                    <a:pt x="15" y="51"/>
                  </a:lnTo>
                  <a:lnTo>
                    <a:pt x="13" y="4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4"/>
                  </a:lnTo>
                  <a:lnTo>
                    <a:pt x="15" y="30"/>
                  </a:lnTo>
                  <a:lnTo>
                    <a:pt x="17" y="25"/>
                  </a:lnTo>
                  <a:lnTo>
                    <a:pt x="20" y="20"/>
                  </a:lnTo>
                  <a:lnTo>
                    <a:pt x="25" y="17"/>
                  </a:lnTo>
                  <a:lnTo>
                    <a:pt x="30" y="15"/>
                  </a:lnTo>
                  <a:lnTo>
                    <a:pt x="34" y="13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6" y="13"/>
                  </a:lnTo>
                  <a:lnTo>
                    <a:pt x="51" y="15"/>
                  </a:lnTo>
                  <a:lnTo>
                    <a:pt x="56" y="17"/>
                  </a:lnTo>
                  <a:lnTo>
                    <a:pt x="60" y="20"/>
                  </a:lnTo>
                  <a:lnTo>
                    <a:pt x="63" y="25"/>
                  </a:lnTo>
                  <a:lnTo>
                    <a:pt x="65" y="30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6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60" y="59"/>
                  </a:lnTo>
                  <a:lnTo>
                    <a:pt x="56" y="63"/>
                  </a:lnTo>
                  <a:lnTo>
                    <a:pt x="51" y="65"/>
                  </a:lnTo>
                  <a:lnTo>
                    <a:pt x="46" y="68"/>
                  </a:lnTo>
                  <a:lnTo>
                    <a:pt x="40" y="68"/>
                  </a:lnTo>
                  <a:lnTo>
                    <a:pt x="4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70655E4-C61A-4965-B42C-0532B747F7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75313" y="3094038"/>
              <a:ext cx="30163" cy="30163"/>
            </a:xfrm>
            <a:custGeom>
              <a:avLst/>
              <a:gdLst>
                <a:gd name="T0" fmla="*/ 20 w 39"/>
                <a:gd name="T1" fmla="*/ 38 h 38"/>
                <a:gd name="T2" fmla="*/ 20 w 39"/>
                <a:gd name="T3" fmla="*/ 38 h 38"/>
                <a:gd name="T4" fmla="*/ 23 w 39"/>
                <a:gd name="T5" fmla="*/ 38 h 38"/>
                <a:gd name="T6" fmla="*/ 27 w 39"/>
                <a:gd name="T7" fmla="*/ 37 h 38"/>
                <a:gd name="T8" fmla="*/ 30 w 39"/>
                <a:gd name="T9" fmla="*/ 36 h 38"/>
                <a:gd name="T10" fmla="*/ 34 w 39"/>
                <a:gd name="T11" fmla="*/ 33 h 38"/>
                <a:gd name="T12" fmla="*/ 36 w 39"/>
                <a:gd name="T13" fmla="*/ 30 h 38"/>
                <a:gd name="T14" fmla="*/ 37 w 39"/>
                <a:gd name="T15" fmla="*/ 26 h 38"/>
                <a:gd name="T16" fmla="*/ 38 w 39"/>
                <a:gd name="T17" fmla="*/ 23 h 38"/>
                <a:gd name="T18" fmla="*/ 39 w 39"/>
                <a:gd name="T19" fmla="*/ 19 h 38"/>
                <a:gd name="T20" fmla="*/ 39 w 39"/>
                <a:gd name="T21" fmla="*/ 19 h 38"/>
                <a:gd name="T22" fmla="*/ 38 w 39"/>
                <a:gd name="T23" fmla="*/ 15 h 38"/>
                <a:gd name="T24" fmla="*/ 37 w 39"/>
                <a:gd name="T25" fmla="*/ 11 h 38"/>
                <a:gd name="T26" fmla="*/ 36 w 39"/>
                <a:gd name="T27" fmla="*/ 8 h 38"/>
                <a:gd name="T28" fmla="*/ 34 w 39"/>
                <a:gd name="T29" fmla="*/ 6 h 38"/>
                <a:gd name="T30" fmla="*/ 30 w 39"/>
                <a:gd name="T31" fmla="*/ 3 h 38"/>
                <a:gd name="T32" fmla="*/ 27 w 39"/>
                <a:gd name="T33" fmla="*/ 1 h 38"/>
                <a:gd name="T34" fmla="*/ 23 w 39"/>
                <a:gd name="T35" fmla="*/ 0 h 38"/>
                <a:gd name="T36" fmla="*/ 20 w 39"/>
                <a:gd name="T37" fmla="*/ 0 h 38"/>
                <a:gd name="T38" fmla="*/ 20 w 39"/>
                <a:gd name="T39" fmla="*/ 0 h 38"/>
                <a:gd name="T40" fmla="*/ 15 w 39"/>
                <a:gd name="T41" fmla="*/ 0 h 38"/>
                <a:gd name="T42" fmla="*/ 12 w 39"/>
                <a:gd name="T43" fmla="*/ 1 h 38"/>
                <a:gd name="T44" fmla="*/ 8 w 39"/>
                <a:gd name="T45" fmla="*/ 3 h 38"/>
                <a:gd name="T46" fmla="*/ 6 w 39"/>
                <a:gd name="T47" fmla="*/ 6 h 38"/>
                <a:gd name="T48" fmla="*/ 4 w 39"/>
                <a:gd name="T49" fmla="*/ 8 h 38"/>
                <a:gd name="T50" fmla="*/ 1 w 39"/>
                <a:gd name="T51" fmla="*/ 11 h 38"/>
                <a:gd name="T52" fmla="*/ 0 w 39"/>
                <a:gd name="T53" fmla="*/ 15 h 38"/>
                <a:gd name="T54" fmla="*/ 0 w 39"/>
                <a:gd name="T55" fmla="*/ 19 h 38"/>
                <a:gd name="T56" fmla="*/ 0 w 39"/>
                <a:gd name="T57" fmla="*/ 19 h 38"/>
                <a:gd name="T58" fmla="*/ 0 w 39"/>
                <a:gd name="T59" fmla="*/ 23 h 38"/>
                <a:gd name="T60" fmla="*/ 1 w 39"/>
                <a:gd name="T61" fmla="*/ 26 h 38"/>
                <a:gd name="T62" fmla="*/ 4 w 39"/>
                <a:gd name="T63" fmla="*/ 30 h 38"/>
                <a:gd name="T64" fmla="*/ 6 w 39"/>
                <a:gd name="T65" fmla="*/ 33 h 38"/>
                <a:gd name="T66" fmla="*/ 8 w 39"/>
                <a:gd name="T67" fmla="*/ 36 h 38"/>
                <a:gd name="T68" fmla="*/ 12 w 39"/>
                <a:gd name="T69" fmla="*/ 37 h 38"/>
                <a:gd name="T70" fmla="*/ 15 w 39"/>
                <a:gd name="T71" fmla="*/ 38 h 38"/>
                <a:gd name="T72" fmla="*/ 20 w 39"/>
                <a:gd name="T73" fmla="*/ 38 h 38"/>
                <a:gd name="T74" fmla="*/ 20 w 39"/>
                <a:gd name="T75" fmla="*/ 38 h 38"/>
                <a:gd name="T76" fmla="*/ 20 w 39"/>
                <a:gd name="T77" fmla="*/ 8 h 38"/>
                <a:gd name="T78" fmla="*/ 20 w 39"/>
                <a:gd name="T79" fmla="*/ 8 h 38"/>
                <a:gd name="T80" fmla="*/ 25 w 39"/>
                <a:gd name="T81" fmla="*/ 9 h 38"/>
                <a:gd name="T82" fmla="*/ 28 w 39"/>
                <a:gd name="T83" fmla="*/ 11 h 38"/>
                <a:gd name="T84" fmla="*/ 30 w 39"/>
                <a:gd name="T85" fmla="*/ 15 h 38"/>
                <a:gd name="T86" fmla="*/ 31 w 39"/>
                <a:gd name="T87" fmla="*/ 19 h 38"/>
                <a:gd name="T88" fmla="*/ 31 w 39"/>
                <a:gd name="T89" fmla="*/ 19 h 38"/>
                <a:gd name="T90" fmla="*/ 30 w 39"/>
                <a:gd name="T91" fmla="*/ 23 h 38"/>
                <a:gd name="T92" fmla="*/ 28 w 39"/>
                <a:gd name="T93" fmla="*/ 26 h 38"/>
                <a:gd name="T94" fmla="*/ 25 w 39"/>
                <a:gd name="T95" fmla="*/ 30 h 38"/>
                <a:gd name="T96" fmla="*/ 20 w 39"/>
                <a:gd name="T97" fmla="*/ 30 h 38"/>
                <a:gd name="T98" fmla="*/ 20 w 39"/>
                <a:gd name="T99" fmla="*/ 30 h 38"/>
                <a:gd name="T100" fmla="*/ 15 w 39"/>
                <a:gd name="T101" fmla="*/ 30 h 38"/>
                <a:gd name="T102" fmla="*/ 12 w 39"/>
                <a:gd name="T103" fmla="*/ 26 h 38"/>
                <a:gd name="T104" fmla="*/ 10 w 39"/>
                <a:gd name="T105" fmla="*/ 23 h 38"/>
                <a:gd name="T106" fmla="*/ 8 w 39"/>
                <a:gd name="T107" fmla="*/ 19 h 38"/>
                <a:gd name="T108" fmla="*/ 8 w 39"/>
                <a:gd name="T109" fmla="*/ 19 h 38"/>
                <a:gd name="T110" fmla="*/ 10 w 39"/>
                <a:gd name="T111" fmla="*/ 15 h 38"/>
                <a:gd name="T112" fmla="*/ 12 w 39"/>
                <a:gd name="T113" fmla="*/ 11 h 38"/>
                <a:gd name="T114" fmla="*/ 15 w 39"/>
                <a:gd name="T115" fmla="*/ 9 h 38"/>
                <a:gd name="T116" fmla="*/ 20 w 39"/>
                <a:gd name="T117" fmla="*/ 8 h 38"/>
                <a:gd name="T118" fmla="*/ 20 w 39"/>
                <a:gd name="T11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lnTo>
                    <a:pt x="20" y="38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30" y="36"/>
                  </a:lnTo>
                  <a:lnTo>
                    <a:pt x="34" y="33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0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4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20" y="38"/>
                  </a:lnTo>
                  <a:lnTo>
                    <a:pt x="20" y="38"/>
                  </a:lnTo>
                  <a:close/>
                  <a:moveTo>
                    <a:pt x="20" y="8"/>
                  </a:moveTo>
                  <a:lnTo>
                    <a:pt x="20" y="8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0" y="15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0" y="23"/>
                  </a:lnTo>
                  <a:lnTo>
                    <a:pt x="28" y="26"/>
                  </a:lnTo>
                  <a:lnTo>
                    <a:pt x="25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5" y="30"/>
                  </a:lnTo>
                  <a:lnTo>
                    <a:pt x="12" y="26"/>
                  </a:lnTo>
                  <a:lnTo>
                    <a:pt x="10" y="23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20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FD115285-9792-4EBC-B73F-6409D02C16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99113" y="3043238"/>
              <a:ext cx="23813" cy="25400"/>
            </a:xfrm>
            <a:custGeom>
              <a:avLst/>
              <a:gdLst>
                <a:gd name="T0" fmla="*/ 31 w 31"/>
                <a:gd name="T1" fmla="*/ 16 h 32"/>
                <a:gd name="T2" fmla="*/ 31 w 31"/>
                <a:gd name="T3" fmla="*/ 16 h 32"/>
                <a:gd name="T4" fmla="*/ 30 w 31"/>
                <a:gd name="T5" fmla="*/ 9 h 32"/>
                <a:gd name="T6" fmla="*/ 26 w 31"/>
                <a:gd name="T7" fmla="*/ 4 h 32"/>
                <a:gd name="T8" fmla="*/ 22 w 31"/>
                <a:gd name="T9" fmla="*/ 1 h 32"/>
                <a:gd name="T10" fmla="*/ 15 w 31"/>
                <a:gd name="T11" fmla="*/ 0 h 32"/>
                <a:gd name="T12" fmla="*/ 15 w 31"/>
                <a:gd name="T13" fmla="*/ 0 h 32"/>
                <a:gd name="T14" fmla="*/ 9 w 31"/>
                <a:gd name="T15" fmla="*/ 1 h 32"/>
                <a:gd name="T16" fmla="*/ 4 w 31"/>
                <a:gd name="T17" fmla="*/ 4 h 32"/>
                <a:gd name="T18" fmla="*/ 1 w 31"/>
                <a:gd name="T19" fmla="*/ 9 h 32"/>
                <a:gd name="T20" fmla="*/ 0 w 31"/>
                <a:gd name="T21" fmla="*/ 16 h 32"/>
                <a:gd name="T22" fmla="*/ 0 w 31"/>
                <a:gd name="T23" fmla="*/ 16 h 32"/>
                <a:gd name="T24" fmla="*/ 1 w 31"/>
                <a:gd name="T25" fmla="*/ 21 h 32"/>
                <a:gd name="T26" fmla="*/ 4 w 31"/>
                <a:gd name="T27" fmla="*/ 27 h 32"/>
                <a:gd name="T28" fmla="*/ 9 w 31"/>
                <a:gd name="T29" fmla="*/ 29 h 32"/>
                <a:gd name="T30" fmla="*/ 15 w 31"/>
                <a:gd name="T31" fmla="*/ 32 h 32"/>
                <a:gd name="T32" fmla="*/ 15 w 31"/>
                <a:gd name="T33" fmla="*/ 32 h 32"/>
                <a:gd name="T34" fmla="*/ 22 w 31"/>
                <a:gd name="T35" fmla="*/ 29 h 32"/>
                <a:gd name="T36" fmla="*/ 26 w 31"/>
                <a:gd name="T37" fmla="*/ 27 h 32"/>
                <a:gd name="T38" fmla="*/ 30 w 31"/>
                <a:gd name="T39" fmla="*/ 21 h 32"/>
                <a:gd name="T40" fmla="*/ 31 w 31"/>
                <a:gd name="T41" fmla="*/ 16 h 32"/>
                <a:gd name="T42" fmla="*/ 31 w 31"/>
                <a:gd name="T43" fmla="*/ 16 h 32"/>
                <a:gd name="T44" fmla="*/ 7 w 31"/>
                <a:gd name="T45" fmla="*/ 16 h 32"/>
                <a:gd name="T46" fmla="*/ 7 w 31"/>
                <a:gd name="T47" fmla="*/ 16 h 32"/>
                <a:gd name="T48" fmla="*/ 7 w 31"/>
                <a:gd name="T49" fmla="*/ 12 h 32"/>
                <a:gd name="T50" fmla="*/ 9 w 31"/>
                <a:gd name="T51" fmla="*/ 9 h 32"/>
                <a:gd name="T52" fmla="*/ 11 w 31"/>
                <a:gd name="T53" fmla="*/ 6 h 32"/>
                <a:gd name="T54" fmla="*/ 15 w 31"/>
                <a:gd name="T55" fmla="*/ 6 h 32"/>
                <a:gd name="T56" fmla="*/ 15 w 31"/>
                <a:gd name="T57" fmla="*/ 6 h 32"/>
                <a:gd name="T58" fmla="*/ 19 w 31"/>
                <a:gd name="T59" fmla="*/ 6 h 32"/>
                <a:gd name="T60" fmla="*/ 22 w 31"/>
                <a:gd name="T61" fmla="*/ 9 h 32"/>
                <a:gd name="T62" fmla="*/ 24 w 31"/>
                <a:gd name="T63" fmla="*/ 12 h 32"/>
                <a:gd name="T64" fmla="*/ 24 w 31"/>
                <a:gd name="T65" fmla="*/ 16 h 32"/>
                <a:gd name="T66" fmla="*/ 24 w 31"/>
                <a:gd name="T67" fmla="*/ 16 h 32"/>
                <a:gd name="T68" fmla="*/ 24 w 31"/>
                <a:gd name="T69" fmla="*/ 19 h 32"/>
                <a:gd name="T70" fmla="*/ 22 w 31"/>
                <a:gd name="T71" fmla="*/ 21 h 32"/>
                <a:gd name="T72" fmla="*/ 19 w 31"/>
                <a:gd name="T73" fmla="*/ 24 h 32"/>
                <a:gd name="T74" fmla="*/ 15 w 31"/>
                <a:gd name="T75" fmla="*/ 25 h 32"/>
                <a:gd name="T76" fmla="*/ 15 w 31"/>
                <a:gd name="T77" fmla="*/ 25 h 32"/>
                <a:gd name="T78" fmla="*/ 11 w 31"/>
                <a:gd name="T79" fmla="*/ 24 h 32"/>
                <a:gd name="T80" fmla="*/ 9 w 31"/>
                <a:gd name="T81" fmla="*/ 21 h 32"/>
                <a:gd name="T82" fmla="*/ 7 w 31"/>
                <a:gd name="T83" fmla="*/ 19 h 32"/>
                <a:gd name="T84" fmla="*/ 7 w 31"/>
                <a:gd name="T85" fmla="*/ 16 h 32"/>
                <a:gd name="T86" fmla="*/ 7 w 31"/>
                <a:gd name="T8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32">
                  <a:moveTo>
                    <a:pt x="31" y="16"/>
                  </a:moveTo>
                  <a:lnTo>
                    <a:pt x="31" y="16"/>
                  </a:lnTo>
                  <a:lnTo>
                    <a:pt x="30" y="9"/>
                  </a:lnTo>
                  <a:lnTo>
                    <a:pt x="26" y="4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7"/>
                  </a:lnTo>
                  <a:lnTo>
                    <a:pt x="9" y="29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22" y="29"/>
                  </a:lnTo>
                  <a:lnTo>
                    <a:pt x="26" y="27"/>
                  </a:lnTo>
                  <a:lnTo>
                    <a:pt x="30" y="21"/>
                  </a:lnTo>
                  <a:lnTo>
                    <a:pt x="31" y="16"/>
                  </a:lnTo>
                  <a:lnTo>
                    <a:pt x="31" y="16"/>
                  </a:lnTo>
                  <a:close/>
                  <a:moveTo>
                    <a:pt x="7" y="16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8C31F0A9-E7BB-4C1B-BA36-B14B3D9850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95913" y="3094038"/>
              <a:ext cx="30163" cy="30163"/>
            </a:xfrm>
            <a:custGeom>
              <a:avLst/>
              <a:gdLst>
                <a:gd name="T0" fmla="*/ 20 w 38"/>
                <a:gd name="T1" fmla="*/ 38 h 38"/>
                <a:gd name="T2" fmla="*/ 20 w 38"/>
                <a:gd name="T3" fmla="*/ 38 h 38"/>
                <a:gd name="T4" fmla="*/ 23 w 38"/>
                <a:gd name="T5" fmla="*/ 38 h 38"/>
                <a:gd name="T6" fmla="*/ 26 w 38"/>
                <a:gd name="T7" fmla="*/ 37 h 38"/>
                <a:gd name="T8" fmla="*/ 30 w 38"/>
                <a:gd name="T9" fmla="*/ 36 h 38"/>
                <a:gd name="T10" fmla="*/ 33 w 38"/>
                <a:gd name="T11" fmla="*/ 33 h 38"/>
                <a:gd name="T12" fmla="*/ 36 w 38"/>
                <a:gd name="T13" fmla="*/ 30 h 38"/>
                <a:gd name="T14" fmla="*/ 37 w 38"/>
                <a:gd name="T15" fmla="*/ 26 h 38"/>
                <a:gd name="T16" fmla="*/ 38 w 38"/>
                <a:gd name="T17" fmla="*/ 23 h 38"/>
                <a:gd name="T18" fmla="*/ 38 w 38"/>
                <a:gd name="T19" fmla="*/ 19 h 38"/>
                <a:gd name="T20" fmla="*/ 38 w 38"/>
                <a:gd name="T21" fmla="*/ 19 h 38"/>
                <a:gd name="T22" fmla="*/ 38 w 38"/>
                <a:gd name="T23" fmla="*/ 15 h 38"/>
                <a:gd name="T24" fmla="*/ 37 w 38"/>
                <a:gd name="T25" fmla="*/ 11 h 38"/>
                <a:gd name="T26" fmla="*/ 36 w 38"/>
                <a:gd name="T27" fmla="*/ 8 h 38"/>
                <a:gd name="T28" fmla="*/ 33 w 38"/>
                <a:gd name="T29" fmla="*/ 6 h 38"/>
                <a:gd name="T30" fmla="*/ 30 w 38"/>
                <a:gd name="T31" fmla="*/ 3 h 38"/>
                <a:gd name="T32" fmla="*/ 26 w 38"/>
                <a:gd name="T33" fmla="*/ 1 h 38"/>
                <a:gd name="T34" fmla="*/ 23 w 38"/>
                <a:gd name="T35" fmla="*/ 0 h 38"/>
                <a:gd name="T36" fmla="*/ 20 w 38"/>
                <a:gd name="T37" fmla="*/ 0 h 38"/>
                <a:gd name="T38" fmla="*/ 20 w 38"/>
                <a:gd name="T39" fmla="*/ 0 h 38"/>
                <a:gd name="T40" fmla="*/ 15 w 38"/>
                <a:gd name="T41" fmla="*/ 0 h 38"/>
                <a:gd name="T42" fmla="*/ 11 w 38"/>
                <a:gd name="T43" fmla="*/ 1 h 38"/>
                <a:gd name="T44" fmla="*/ 8 w 38"/>
                <a:gd name="T45" fmla="*/ 3 h 38"/>
                <a:gd name="T46" fmla="*/ 6 w 38"/>
                <a:gd name="T47" fmla="*/ 6 h 38"/>
                <a:gd name="T48" fmla="*/ 3 w 38"/>
                <a:gd name="T49" fmla="*/ 8 h 38"/>
                <a:gd name="T50" fmla="*/ 1 w 38"/>
                <a:gd name="T51" fmla="*/ 11 h 38"/>
                <a:gd name="T52" fmla="*/ 0 w 38"/>
                <a:gd name="T53" fmla="*/ 15 h 38"/>
                <a:gd name="T54" fmla="*/ 0 w 38"/>
                <a:gd name="T55" fmla="*/ 19 h 38"/>
                <a:gd name="T56" fmla="*/ 0 w 38"/>
                <a:gd name="T57" fmla="*/ 19 h 38"/>
                <a:gd name="T58" fmla="*/ 0 w 38"/>
                <a:gd name="T59" fmla="*/ 23 h 38"/>
                <a:gd name="T60" fmla="*/ 1 w 38"/>
                <a:gd name="T61" fmla="*/ 26 h 38"/>
                <a:gd name="T62" fmla="*/ 3 w 38"/>
                <a:gd name="T63" fmla="*/ 30 h 38"/>
                <a:gd name="T64" fmla="*/ 6 w 38"/>
                <a:gd name="T65" fmla="*/ 33 h 38"/>
                <a:gd name="T66" fmla="*/ 8 w 38"/>
                <a:gd name="T67" fmla="*/ 36 h 38"/>
                <a:gd name="T68" fmla="*/ 11 w 38"/>
                <a:gd name="T69" fmla="*/ 37 h 38"/>
                <a:gd name="T70" fmla="*/ 15 w 38"/>
                <a:gd name="T71" fmla="*/ 38 h 38"/>
                <a:gd name="T72" fmla="*/ 20 w 38"/>
                <a:gd name="T73" fmla="*/ 38 h 38"/>
                <a:gd name="T74" fmla="*/ 20 w 38"/>
                <a:gd name="T75" fmla="*/ 38 h 38"/>
                <a:gd name="T76" fmla="*/ 20 w 38"/>
                <a:gd name="T77" fmla="*/ 8 h 38"/>
                <a:gd name="T78" fmla="*/ 20 w 38"/>
                <a:gd name="T79" fmla="*/ 8 h 38"/>
                <a:gd name="T80" fmla="*/ 23 w 38"/>
                <a:gd name="T81" fmla="*/ 9 h 38"/>
                <a:gd name="T82" fmla="*/ 26 w 38"/>
                <a:gd name="T83" fmla="*/ 11 h 38"/>
                <a:gd name="T84" fmla="*/ 30 w 38"/>
                <a:gd name="T85" fmla="*/ 15 h 38"/>
                <a:gd name="T86" fmla="*/ 30 w 38"/>
                <a:gd name="T87" fmla="*/ 19 h 38"/>
                <a:gd name="T88" fmla="*/ 30 w 38"/>
                <a:gd name="T89" fmla="*/ 19 h 38"/>
                <a:gd name="T90" fmla="*/ 30 w 38"/>
                <a:gd name="T91" fmla="*/ 23 h 38"/>
                <a:gd name="T92" fmla="*/ 26 w 38"/>
                <a:gd name="T93" fmla="*/ 26 h 38"/>
                <a:gd name="T94" fmla="*/ 23 w 38"/>
                <a:gd name="T95" fmla="*/ 30 h 38"/>
                <a:gd name="T96" fmla="*/ 20 w 38"/>
                <a:gd name="T97" fmla="*/ 30 h 38"/>
                <a:gd name="T98" fmla="*/ 20 w 38"/>
                <a:gd name="T99" fmla="*/ 30 h 38"/>
                <a:gd name="T100" fmla="*/ 15 w 38"/>
                <a:gd name="T101" fmla="*/ 30 h 38"/>
                <a:gd name="T102" fmla="*/ 11 w 38"/>
                <a:gd name="T103" fmla="*/ 26 h 38"/>
                <a:gd name="T104" fmla="*/ 9 w 38"/>
                <a:gd name="T105" fmla="*/ 23 h 38"/>
                <a:gd name="T106" fmla="*/ 8 w 38"/>
                <a:gd name="T107" fmla="*/ 19 h 38"/>
                <a:gd name="T108" fmla="*/ 8 w 38"/>
                <a:gd name="T109" fmla="*/ 19 h 38"/>
                <a:gd name="T110" fmla="*/ 9 w 38"/>
                <a:gd name="T111" fmla="*/ 15 h 38"/>
                <a:gd name="T112" fmla="*/ 11 w 38"/>
                <a:gd name="T113" fmla="*/ 11 h 38"/>
                <a:gd name="T114" fmla="*/ 15 w 38"/>
                <a:gd name="T115" fmla="*/ 9 h 38"/>
                <a:gd name="T116" fmla="*/ 20 w 38"/>
                <a:gd name="T117" fmla="*/ 8 h 38"/>
                <a:gd name="T118" fmla="*/ 20 w 38"/>
                <a:gd name="T11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38">
                  <a:moveTo>
                    <a:pt x="20" y="38"/>
                  </a:moveTo>
                  <a:lnTo>
                    <a:pt x="20" y="38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3" y="33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8" y="23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6" y="8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1" y="37"/>
                  </a:lnTo>
                  <a:lnTo>
                    <a:pt x="15" y="38"/>
                  </a:lnTo>
                  <a:lnTo>
                    <a:pt x="20" y="38"/>
                  </a:lnTo>
                  <a:lnTo>
                    <a:pt x="20" y="38"/>
                  </a:lnTo>
                  <a:close/>
                  <a:moveTo>
                    <a:pt x="20" y="8"/>
                  </a:moveTo>
                  <a:lnTo>
                    <a:pt x="20" y="8"/>
                  </a:lnTo>
                  <a:lnTo>
                    <a:pt x="23" y="9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5"/>
                  </a:lnTo>
                  <a:lnTo>
                    <a:pt x="11" y="11"/>
                  </a:lnTo>
                  <a:lnTo>
                    <a:pt x="15" y="9"/>
                  </a:lnTo>
                  <a:lnTo>
                    <a:pt x="20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DA3146-6E66-48D2-AB1B-7713E1566F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16538" y="3043238"/>
              <a:ext cx="25400" cy="25400"/>
            </a:xfrm>
            <a:custGeom>
              <a:avLst/>
              <a:gdLst>
                <a:gd name="T0" fmla="*/ 15 w 31"/>
                <a:gd name="T1" fmla="*/ 0 h 32"/>
                <a:gd name="T2" fmla="*/ 15 w 31"/>
                <a:gd name="T3" fmla="*/ 0 h 32"/>
                <a:gd name="T4" fmla="*/ 9 w 31"/>
                <a:gd name="T5" fmla="*/ 1 h 32"/>
                <a:gd name="T6" fmla="*/ 4 w 31"/>
                <a:gd name="T7" fmla="*/ 4 h 32"/>
                <a:gd name="T8" fmla="*/ 1 w 31"/>
                <a:gd name="T9" fmla="*/ 9 h 32"/>
                <a:gd name="T10" fmla="*/ 0 w 31"/>
                <a:gd name="T11" fmla="*/ 16 h 32"/>
                <a:gd name="T12" fmla="*/ 0 w 31"/>
                <a:gd name="T13" fmla="*/ 16 h 32"/>
                <a:gd name="T14" fmla="*/ 1 w 31"/>
                <a:gd name="T15" fmla="*/ 21 h 32"/>
                <a:gd name="T16" fmla="*/ 4 w 31"/>
                <a:gd name="T17" fmla="*/ 27 h 32"/>
                <a:gd name="T18" fmla="*/ 9 w 31"/>
                <a:gd name="T19" fmla="*/ 29 h 32"/>
                <a:gd name="T20" fmla="*/ 15 w 31"/>
                <a:gd name="T21" fmla="*/ 32 h 32"/>
                <a:gd name="T22" fmla="*/ 15 w 31"/>
                <a:gd name="T23" fmla="*/ 32 h 32"/>
                <a:gd name="T24" fmla="*/ 22 w 31"/>
                <a:gd name="T25" fmla="*/ 29 h 32"/>
                <a:gd name="T26" fmla="*/ 26 w 31"/>
                <a:gd name="T27" fmla="*/ 27 h 32"/>
                <a:gd name="T28" fmla="*/ 30 w 31"/>
                <a:gd name="T29" fmla="*/ 21 h 32"/>
                <a:gd name="T30" fmla="*/ 31 w 31"/>
                <a:gd name="T31" fmla="*/ 16 h 32"/>
                <a:gd name="T32" fmla="*/ 31 w 31"/>
                <a:gd name="T33" fmla="*/ 16 h 32"/>
                <a:gd name="T34" fmla="*/ 30 w 31"/>
                <a:gd name="T35" fmla="*/ 9 h 32"/>
                <a:gd name="T36" fmla="*/ 26 w 31"/>
                <a:gd name="T37" fmla="*/ 4 h 32"/>
                <a:gd name="T38" fmla="*/ 22 w 31"/>
                <a:gd name="T39" fmla="*/ 1 h 32"/>
                <a:gd name="T40" fmla="*/ 15 w 31"/>
                <a:gd name="T41" fmla="*/ 0 h 32"/>
                <a:gd name="T42" fmla="*/ 15 w 31"/>
                <a:gd name="T43" fmla="*/ 0 h 32"/>
                <a:gd name="T44" fmla="*/ 15 w 31"/>
                <a:gd name="T45" fmla="*/ 25 h 32"/>
                <a:gd name="T46" fmla="*/ 15 w 31"/>
                <a:gd name="T47" fmla="*/ 25 h 32"/>
                <a:gd name="T48" fmla="*/ 11 w 31"/>
                <a:gd name="T49" fmla="*/ 24 h 32"/>
                <a:gd name="T50" fmla="*/ 9 w 31"/>
                <a:gd name="T51" fmla="*/ 21 h 32"/>
                <a:gd name="T52" fmla="*/ 7 w 31"/>
                <a:gd name="T53" fmla="*/ 19 h 32"/>
                <a:gd name="T54" fmla="*/ 6 w 31"/>
                <a:gd name="T55" fmla="*/ 16 h 32"/>
                <a:gd name="T56" fmla="*/ 6 w 31"/>
                <a:gd name="T57" fmla="*/ 16 h 32"/>
                <a:gd name="T58" fmla="*/ 7 w 31"/>
                <a:gd name="T59" fmla="*/ 12 h 32"/>
                <a:gd name="T60" fmla="*/ 9 w 31"/>
                <a:gd name="T61" fmla="*/ 9 h 32"/>
                <a:gd name="T62" fmla="*/ 11 w 31"/>
                <a:gd name="T63" fmla="*/ 6 h 32"/>
                <a:gd name="T64" fmla="*/ 15 w 31"/>
                <a:gd name="T65" fmla="*/ 6 h 32"/>
                <a:gd name="T66" fmla="*/ 15 w 31"/>
                <a:gd name="T67" fmla="*/ 6 h 32"/>
                <a:gd name="T68" fmla="*/ 19 w 31"/>
                <a:gd name="T69" fmla="*/ 6 h 32"/>
                <a:gd name="T70" fmla="*/ 22 w 31"/>
                <a:gd name="T71" fmla="*/ 9 h 32"/>
                <a:gd name="T72" fmla="*/ 24 w 31"/>
                <a:gd name="T73" fmla="*/ 12 h 32"/>
                <a:gd name="T74" fmla="*/ 24 w 31"/>
                <a:gd name="T75" fmla="*/ 16 h 32"/>
                <a:gd name="T76" fmla="*/ 24 w 31"/>
                <a:gd name="T77" fmla="*/ 16 h 32"/>
                <a:gd name="T78" fmla="*/ 24 w 31"/>
                <a:gd name="T79" fmla="*/ 19 h 32"/>
                <a:gd name="T80" fmla="*/ 22 w 31"/>
                <a:gd name="T81" fmla="*/ 21 h 32"/>
                <a:gd name="T82" fmla="*/ 19 w 31"/>
                <a:gd name="T83" fmla="*/ 24 h 32"/>
                <a:gd name="T84" fmla="*/ 15 w 31"/>
                <a:gd name="T85" fmla="*/ 25 h 32"/>
                <a:gd name="T86" fmla="*/ 15 w 31"/>
                <a:gd name="T8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3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7"/>
                  </a:lnTo>
                  <a:lnTo>
                    <a:pt x="9" y="29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22" y="29"/>
                  </a:lnTo>
                  <a:lnTo>
                    <a:pt x="26" y="27"/>
                  </a:lnTo>
                  <a:lnTo>
                    <a:pt x="30" y="21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0" y="9"/>
                  </a:lnTo>
                  <a:lnTo>
                    <a:pt x="26" y="4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15" y="0"/>
                  </a:lnTo>
                  <a:close/>
                  <a:moveTo>
                    <a:pt x="15" y="25"/>
                  </a:moveTo>
                  <a:lnTo>
                    <a:pt x="15" y="25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Freeform 7">
            <a:extLst>
              <a:ext uri="{FF2B5EF4-FFF2-40B4-BE49-F238E27FC236}">
                <a16:creationId xmlns:a16="http://schemas.microsoft.com/office/drawing/2014/main" id="{BCCE9B2E-2F42-44C1-BEA2-5853AE31C703}"/>
              </a:ext>
            </a:extLst>
          </p:cNvPr>
          <p:cNvSpPr>
            <a:spLocks/>
          </p:cNvSpPr>
          <p:nvPr userDrawn="1"/>
        </p:nvSpPr>
        <p:spPr bwMode="auto">
          <a:xfrm>
            <a:off x="6278200" y="2942957"/>
            <a:ext cx="831539" cy="831539"/>
          </a:xfrm>
          <a:custGeom>
            <a:avLst/>
            <a:gdLst>
              <a:gd name="T0" fmla="*/ 1017 w 1019"/>
              <a:gd name="T1" fmla="*/ 534 h 1017"/>
              <a:gd name="T2" fmla="*/ 1008 w 1019"/>
              <a:gd name="T3" fmla="*/ 610 h 1017"/>
              <a:gd name="T4" fmla="*/ 987 w 1019"/>
              <a:gd name="T5" fmla="*/ 683 h 1017"/>
              <a:gd name="T6" fmla="*/ 956 w 1019"/>
              <a:gd name="T7" fmla="*/ 751 h 1017"/>
              <a:gd name="T8" fmla="*/ 917 w 1019"/>
              <a:gd name="T9" fmla="*/ 812 h 1017"/>
              <a:gd name="T10" fmla="*/ 869 w 1019"/>
              <a:gd name="T11" fmla="*/ 867 h 1017"/>
              <a:gd name="T12" fmla="*/ 813 w 1019"/>
              <a:gd name="T13" fmla="*/ 916 h 1017"/>
              <a:gd name="T14" fmla="*/ 751 w 1019"/>
              <a:gd name="T15" fmla="*/ 956 h 1017"/>
              <a:gd name="T16" fmla="*/ 684 w 1019"/>
              <a:gd name="T17" fmla="*/ 986 h 1017"/>
              <a:gd name="T18" fmla="*/ 612 w 1019"/>
              <a:gd name="T19" fmla="*/ 1007 h 1017"/>
              <a:gd name="T20" fmla="*/ 536 w 1019"/>
              <a:gd name="T21" fmla="*/ 1016 h 1017"/>
              <a:gd name="T22" fmla="*/ 483 w 1019"/>
              <a:gd name="T23" fmla="*/ 1016 h 1017"/>
              <a:gd name="T24" fmla="*/ 407 w 1019"/>
              <a:gd name="T25" fmla="*/ 1007 h 1017"/>
              <a:gd name="T26" fmla="*/ 334 w 1019"/>
              <a:gd name="T27" fmla="*/ 986 h 1017"/>
              <a:gd name="T28" fmla="*/ 266 w 1019"/>
              <a:gd name="T29" fmla="*/ 956 h 1017"/>
              <a:gd name="T30" fmla="*/ 205 w 1019"/>
              <a:gd name="T31" fmla="*/ 916 h 1017"/>
              <a:gd name="T32" fmla="*/ 150 w 1019"/>
              <a:gd name="T33" fmla="*/ 867 h 1017"/>
              <a:gd name="T34" fmla="*/ 102 w 1019"/>
              <a:gd name="T35" fmla="*/ 812 h 1017"/>
              <a:gd name="T36" fmla="*/ 62 w 1019"/>
              <a:gd name="T37" fmla="*/ 751 h 1017"/>
              <a:gd name="T38" fmla="*/ 31 w 1019"/>
              <a:gd name="T39" fmla="*/ 683 h 1017"/>
              <a:gd name="T40" fmla="*/ 11 w 1019"/>
              <a:gd name="T41" fmla="*/ 610 h 1017"/>
              <a:gd name="T42" fmla="*/ 1 w 1019"/>
              <a:gd name="T43" fmla="*/ 534 h 1017"/>
              <a:gd name="T44" fmla="*/ 1 w 1019"/>
              <a:gd name="T45" fmla="*/ 481 h 1017"/>
              <a:gd name="T46" fmla="*/ 11 w 1019"/>
              <a:gd name="T47" fmla="*/ 405 h 1017"/>
              <a:gd name="T48" fmla="*/ 31 w 1019"/>
              <a:gd name="T49" fmla="*/ 333 h 1017"/>
              <a:gd name="T50" fmla="*/ 62 w 1019"/>
              <a:gd name="T51" fmla="*/ 266 h 1017"/>
              <a:gd name="T52" fmla="*/ 102 w 1019"/>
              <a:gd name="T53" fmla="*/ 204 h 1017"/>
              <a:gd name="T54" fmla="*/ 150 w 1019"/>
              <a:gd name="T55" fmla="*/ 148 h 1017"/>
              <a:gd name="T56" fmla="*/ 205 w 1019"/>
              <a:gd name="T57" fmla="*/ 100 h 1017"/>
              <a:gd name="T58" fmla="*/ 266 w 1019"/>
              <a:gd name="T59" fmla="*/ 61 h 1017"/>
              <a:gd name="T60" fmla="*/ 334 w 1019"/>
              <a:gd name="T61" fmla="*/ 30 h 1017"/>
              <a:gd name="T62" fmla="*/ 407 w 1019"/>
              <a:gd name="T63" fmla="*/ 10 h 1017"/>
              <a:gd name="T64" fmla="*/ 483 w 1019"/>
              <a:gd name="T65" fmla="*/ 0 h 1017"/>
              <a:gd name="T66" fmla="*/ 536 w 1019"/>
              <a:gd name="T67" fmla="*/ 0 h 1017"/>
              <a:gd name="T68" fmla="*/ 612 w 1019"/>
              <a:gd name="T69" fmla="*/ 10 h 1017"/>
              <a:gd name="T70" fmla="*/ 684 w 1019"/>
              <a:gd name="T71" fmla="*/ 30 h 1017"/>
              <a:gd name="T72" fmla="*/ 751 w 1019"/>
              <a:gd name="T73" fmla="*/ 61 h 1017"/>
              <a:gd name="T74" fmla="*/ 813 w 1019"/>
              <a:gd name="T75" fmla="*/ 100 h 1017"/>
              <a:gd name="T76" fmla="*/ 869 w 1019"/>
              <a:gd name="T77" fmla="*/ 148 h 1017"/>
              <a:gd name="T78" fmla="*/ 917 w 1019"/>
              <a:gd name="T79" fmla="*/ 204 h 1017"/>
              <a:gd name="T80" fmla="*/ 956 w 1019"/>
              <a:gd name="T81" fmla="*/ 266 h 1017"/>
              <a:gd name="T82" fmla="*/ 987 w 1019"/>
              <a:gd name="T83" fmla="*/ 333 h 1017"/>
              <a:gd name="T84" fmla="*/ 1008 w 1019"/>
              <a:gd name="T85" fmla="*/ 405 h 1017"/>
              <a:gd name="T86" fmla="*/ 1017 w 1019"/>
              <a:gd name="T87" fmla="*/ 48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19" h="1017">
                <a:moveTo>
                  <a:pt x="1019" y="508"/>
                </a:moveTo>
                <a:lnTo>
                  <a:pt x="1019" y="508"/>
                </a:lnTo>
                <a:lnTo>
                  <a:pt x="1017" y="534"/>
                </a:lnTo>
                <a:lnTo>
                  <a:pt x="1015" y="560"/>
                </a:lnTo>
                <a:lnTo>
                  <a:pt x="1012" y="585"/>
                </a:lnTo>
                <a:lnTo>
                  <a:pt x="1008" y="610"/>
                </a:lnTo>
                <a:lnTo>
                  <a:pt x="1002" y="636"/>
                </a:lnTo>
                <a:lnTo>
                  <a:pt x="995" y="660"/>
                </a:lnTo>
                <a:lnTo>
                  <a:pt x="987" y="683"/>
                </a:lnTo>
                <a:lnTo>
                  <a:pt x="978" y="706"/>
                </a:lnTo>
                <a:lnTo>
                  <a:pt x="968" y="729"/>
                </a:lnTo>
                <a:lnTo>
                  <a:pt x="956" y="751"/>
                </a:lnTo>
                <a:lnTo>
                  <a:pt x="945" y="772"/>
                </a:lnTo>
                <a:lnTo>
                  <a:pt x="931" y="792"/>
                </a:lnTo>
                <a:lnTo>
                  <a:pt x="917" y="812"/>
                </a:lnTo>
                <a:lnTo>
                  <a:pt x="902" y="832"/>
                </a:lnTo>
                <a:lnTo>
                  <a:pt x="886" y="850"/>
                </a:lnTo>
                <a:lnTo>
                  <a:pt x="869" y="867"/>
                </a:lnTo>
                <a:lnTo>
                  <a:pt x="851" y="885"/>
                </a:lnTo>
                <a:lnTo>
                  <a:pt x="833" y="901"/>
                </a:lnTo>
                <a:lnTo>
                  <a:pt x="813" y="916"/>
                </a:lnTo>
                <a:lnTo>
                  <a:pt x="794" y="930"/>
                </a:lnTo>
                <a:lnTo>
                  <a:pt x="773" y="943"/>
                </a:lnTo>
                <a:lnTo>
                  <a:pt x="751" y="956"/>
                </a:lnTo>
                <a:lnTo>
                  <a:pt x="729" y="966"/>
                </a:lnTo>
                <a:lnTo>
                  <a:pt x="707" y="977"/>
                </a:lnTo>
                <a:lnTo>
                  <a:pt x="684" y="986"/>
                </a:lnTo>
                <a:lnTo>
                  <a:pt x="660" y="994"/>
                </a:lnTo>
                <a:lnTo>
                  <a:pt x="636" y="1001"/>
                </a:lnTo>
                <a:lnTo>
                  <a:pt x="612" y="1007"/>
                </a:lnTo>
                <a:lnTo>
                  <a:pt x="587" y="1011"/>
                </a:lnTo>
                <a:lnTo>
                  <a:pt x="561" y="1015"/>
                </a:lnTo>
                <a:lnTo>
                  <a:pt x="536" y="1016"/>
                </a:lnTo>
                <a:lnTo>
                  <a:pt x="509" y="1017"/>
                </a:lnTo>
                <a:lnTo>
                  <a:pt x="509" y="1017"/>
                </a:lnTo>
                <a:lnTo>
                  <a:pt x="483" y="1016"/>
                </a:lnTo>
                <a:lnTo>
                  <a:pt x="457" y="1015"/>
                </a:lnTo>
                <a:lnTo>
                  <a:pt x="432" y="1011"/>
                </a:lnTo>
                <a:lnTo>
                  <a:pt x="407" y="1007"/>
                </a:lnTo>
                <a:lnTo>
                  <a:pt x="383" y="1001"/>
                </a:lnTo>
                <a:lnTo>
                  <a:pt x="358" y="994"/>
                </a:lnTo>
                <a:lnTo>
                  <a:pt x="334" y="986"/>
                </a:lnTo>
                <a:lnTo>
                  <a:pt x="311" y="977"/>
                </a:lnTo>
                <a:lnTo>
                  <a:pt x="288" y="966"/>
                </a:lnTo>
                <a:lnTo>
                  <a:pt x="266" y="956"/>
                </a:lnTo>
                <a:lnTo>
                  <a:pt x="246" y="943"/>
                </a:lnTo>
                <a:lnTo>
                  <a:pt x="225" y="930"/>
                </a:lnTo>
                <a:lnTo>
                  <a:pt x="205" y="916"/>
                </a:lnTo>
                <a:lnTo>
                  <a:pt x="186" y="901"/>
                </a:lnTo>
                <a:lnTo>
                  <a:pt x="167" y="885"/>
                </a:lnTo>
                <a:lnTo>
                  <a:pt x="150" y="867"/>
                </a:lnTo>
                <a:lnTo>
                  <a:pt x="133" y="850"/>
                </a:lnTo>
                <a:lnTo>
                  <a:pt x="116" y="832"/>
                </a:lnTo>
                <a:lnTo>
                  <a:pt x="102" y="812"/>
                </a:lnTo>
                <a:lnTo>
                  <a:pt x="88" y="792"/>
                </a:lnTo>
                <a:lnTo>
                  <a:pt x="74" y="772"/>
                </a:lnTo>
                <a:lnTo>
                  <a:pt x="62" y="751"/>
                </a:lnTo>
                <a:lnTo>
                  <a:pt x="51" y="729"/>
                </a:lnTo>
                <a:lnTo>
                  <a:pt x="40" y="706"/>
                </a:lnTo>
                <a:lnTo>
                  <a:pt x="31" y="683"/>
                </a:lnTo>
                <a:lnTo>
                  <a:pt x="23" y="660"/>
                </a:lnTo>
                <a:lnTo>
                  <a:pt x="16" y="636"/>
                </a:lnTo>
                <a:lnTo>
                  <a:pt x="11" y="610"/>
                </a:lnTo>
                <a:lnTo>
                  <a:pt x="6" y="585"/>
                </a:lnTo>
                <a:lnTo>
                  <a:pt x="4" y="560"/>
                </a:lnTo>
                <a:lnTo>
                  <a:pt x="1" y="534"/>
                </a:lnTo>
                <a:lnTo>
                  <a:pt x="0" y="508"/>
                </a:lnTo>
                <a:lnTo>
                  <a:pt x="0" y="508"/>
                </a:lnTo>
                <a:lnTo>
                  <a:pt x="1" y="481"/>
                </a:lnTo>
                <a:lnTo>
                  <a:pt x="4" y="456"/>
                </a:lnTo>
                <a:lnTo>
                  <a:pt x="6" y="431"/>
                </a:lnTo>
                <a:lnTo>
                  <a:pt x="11" y="405"/>
                </a:lnTo>
                <a:lnTo>
                  <a:pt x="16" y="381"/>
                </a:lnTo>
                <a:lnTo>
                  <a:pt x="23" y="357"/>
                </a:lnTo>
                <a:lnTo>
                  <a:pt x="31" y="333"/>
                </a:lnTo>
                <a:lnTo>
                  <a:pt x="40" y="310"/>
                </a:lnTo>
                <a:lnTo>
                  <a:pt x="51" y="288"/>
                </a:lnTo>
                <a:lnTo>
                  <a:pt x="62" y="266"/>
                </a:lnTo>
                <a:lnTo>
                  <a:pt x="74" y="244"/>
                </a:lnTo>
                <a:lnTo>
                  <a:pt x="88" y="223"/>
                </a:lnTo>
                <a:lnTo>
                  <a:pt x="102" y="204"/>
                </a:lnTo>
                <a:lnTo>
                  <a:pt x="116" y="184"/>
                </a:lnTo>
                <a:lnTo>
                  <a:pt x="133" y="166"/>
                </a:lnTo>
                <a:lnTo>
                  <a:pt x="150" y="148"/>
                </a:lnTo>
                <a:lnTo>
                  <a:pt x="167" y="131"/>
                </a:lnTo>
                <a:lnTo>
                  <a:pt x="186" y="115"/>
                </a:lnTo>
                <a:lnTo>
                  <a:pt x="205" y="100"/>
                </a:lnTo>
                <a:lnTo>
                  <a:pt x="225" y="86"/>
                </a:lnTo>
                <a:lnTo>
                  <a:pt x="246" y="74"/>
                </a:lnTo>
                <a:lnTo>
                  <a:pt x="266" y="61"/>
                </a:lnTo>
                <a:lnTo>
                  <a:pt x="288" y="49"/>
                </a:lnTo>
                <a:lnTo>
                  <a:pt x="311" y="39"/>
                </a:lnTo>
                <a:lnTo>
                  <a:pt x="334" y="30"/>
                </a:lnTo>
                <a:lnTo>
                  <a:pt x="358" y="22"/>
                </a:lnTo>
                <a:lnTo>
                  <a:pt x="383" y="15"/>
                </a:lnTo>
                <a:lnTo>
                  <a:pt x="407" y="10"/>
                </a:lnTo>
                <a:lnTo>
                  <a:pt x="432" y="6"/>
                </a:lnTo>
                <a:lnTo>
                  <a:pt x="457" y="2"/>
                </a:lnTo>
                <a:lnTo>
                  <a:pt x="483" y="0"/>
                </a:lnTo>
                <a:lnTo>
                  <a:pt x="509" y="0"/>
                </a:lnTo>
                <a:lnTo>
                  <a:pt x="509" y="0"/>
                </a:lnTo>
                <a:lnTo>
                  <a:pt x="536" y="0"/>
                </a:lnTo>
                <a:lnTo>
                  <a:pt x="561" y="2"/>
                </a:lnTo>
                <a:lnTo>
                  <a:pt x="587" y="6"/>
                </a:lnTo>
                <a:lnTo>
                  <a:pt x="612" y="10"/>
                </a:lnTo>
                <a:lnTo>
                  <a:pt x="636" y="15"/>
                </a:lnTo>
                <a:lnTo>
                  <a:pt x="660" y="22"/>
                </a:lnTo>
                <a:lnTo>
                  <a:pt x="684" y="30"/>
                </a:lnTo>
                <a:lnTo>
                  <a:pt x="707" y="39"/>
                </a:lnTo>
                <a:lnTo>
                  <a:pt x="729" y="49"/>
                </a:lnTo>
                <a:lnTo>
                  <a:pt x="751" y="61"/>
                </a:lnTo>
                <a:lnTo>
                  <a:pt x="773" y="74"/>
                </a:lnTo>
                <a:lnTo>
                  <a:pt x="794" y="86"/>
                </a:lnTo>
                <a:lnTo>
                  <a:pt x="813" y="100"/>
                </a:lnTo>
                <a:lnTo>
                  <a:pt x="833" y="115"/>
                </a:lnTo>
                <a:lnTo>
                  <a:pt x="851" y="131"/>
                </a:lnTo>
                <a:lnTo>
                  <a:pt x="869" y="148"/>
                </a:lnTo>
                <a:lnTo>
                  <a:pt x="886" y="166"/>
                </a:lnTo>
                <a:lnTo>
                  <a:pt x="902" y="184"/>
                </a:lnTo>
                <a:lnTo>
                  <a:pt x="917" y="204"/>
                </a:lnTo>
                <a:lnTo>
                  <a:pt x="931" y="223"/>
                </a:lnTo>
                <a:lnTo>
                  <a:pt x="945" y="244"/>
                </a:lnTo>
                <a:lnTo>
                  <a:pt x="956" y="266"/>
                </a:lnTo>
                <a:lnTo>
                  <a:pt x="968" y="288"/>
                </a:lnTo>
                <a:lnTo>
                  <a:pt x="978" y="310"/>
                </a:lnTo>
                <a:lnTo>
                  <a:pt x="987" y="333"/>
                </a:lnTo>
                <a:lnTo>
                  <a:pt x="995" y="357"/>
                </a:lnTo>
                <a:lnTo>
                  <a:pt x="1002" y="381"/>
                </a:lnTo>
                <a:lnTo>
                  <a:pt x="1008" y="405"/>
                </a:lnTo>
                <a:lnTo>
                  <a:pt x="1012" y="431"/>
                </a:lnTo>
                <a:lnTo>
                  <a:pt x="1015" y="456"/>
                </a:lnTo>
                <a:lnTo>
                  <a:pt x="1017" y="481"/>
                </a:lnTo>
                <a:lnTo>
                  <a:pt x="1019" y="508"/>
                </a:lnTo>
                <a:lnTo>
                  <a:pt x="1019" y="50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200">
            <a:extLst>
              <a:ext uri="{FF2B5EF4-FFF2-40B4-BE49-F238E27FC236}">
                <a16:creationId xmlns:a16="http://schemas.microsoft.com/office/drawing/2014/main" id="{71976657-1AFB-4AAC-A75E-2B82E55C9571}"/>
              </a:ext>
            </a:extLst>
          </p:cNvPr>
          <p:cNvGrpSpPr/>
          <p:nvPr userDrawn="1"/>
        </p:nvGrpSpPr>
        <p:grpSpPr>
          <a:xfrm>
            <a:off x="6466072" y="3042610"/>
            <a:ext cx="457428" cy="645301"/>
            <a:chOff x="6283325" y="3051175"/>
            <a:chExt cx="444500" cy="627063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4438412-5999-4E0A-8545-93761D7E86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2700" y="3544888"/>
              <a:ext cx="252413" cy="133350"/>
            </a:xfrm>
            <a:custGeom>
              <a:avLst/>
              <a:gdLst>
                <a:gd name="T0" fmla="*/ 318 w 318"/>
                <a:gd name="T1" fmla="*/ 167 h 167"/>
                <a:gd name="T2" fmla="*/ 0 w 318"/>
                <a:gd name="T3" fmla="*/ 167 h 167"/>
                <a:gd name="T4" fmla="*/ 61 w 318"/>
                <a:gd name="T5" fmla="*/ 32 h 167"/>
                <a:gd name="T6" fmla="*/ 61 w 318"/>
                <a:gd name="T7" fmla="*/ 32 h 167"/>
                <a:gd name="T8" fmla="*/ 64 w 318"/>
                <a:gd name="T9" fmla="*/ 25 h 167"/>
                <a:gd name="T10" fmla="*/ 69 w 318"/>
                <a:gd name="T11" fmla="*/ 20 h 167"/>
                <a:gd name="T12" fmla="*/ 75 w 318"/>
                <a:gd name="T13" fmla="*/ 14 h 167"/>
                <a:gd name="T14" fmla="*/ 82 w 318"/>
                <a:gd name="T15" fmla="*/ 9 h 167"/>
                <a:gd name="T16" fmla="*/ 88 w 318"/>
                <a:gd name="T17" fmla="*/ 5 h 167"/>
                <a:gd name="T18" fmla="*/ 95 w 318"/>
                <a:gd name="T19" fmla="*/ 2 h 167"/>
                <a:gd name="T20" fmla="*/ 103 w 318"/>
                <a:gd name="T21" fmla="*/ 1 h 167"/>
                <a:gd name="T22" fmla="*/ 112 w 318"/>
                <a:gd name="T23" fmla="*/ 0 h 167"/>
                <a:gd name="T24" fmla="*/ 206 w 318"/>
                <a:gd name="T25" fmla="*/ 0 h 167"/>
                <a:gd name="T26" fmla="*/ 206 w 318"/>
                <a:gd name="T27" fmla="*/ 0 h 167"/>
                <a:gd name="T28" fmla="*/ 214 w 318"/>
                <a:gd name="T29" fmla="*/ 1 h 167"/>
                <a:gd name="T30" fmla="*/ 222 w 318"/>
                <a:gd name="T31" fmla="*/ 2 h 167"/>
                <a:gd name="T32" fmla="*/ 229 w 318"/>
                <a:gd name="T33" fmla="*/ 5 h 167"/>
                <a:gd name="T34" fmla="*/ 236 w 318"/>
                <a:gd name="T35" fmla="*/ 9 h 167"/>
                <a:gd name="T36" fmla="*/ 243 w 318"/>
                <a:gd name="T37" fmla="*/ 14 h 167"/>
                <a:gd name="T38" fmla="*/ 247 w 318"/>
                <a:gd name="T39" fmla="*/ 20 h 167"/>
                <a:gd name="T40" fmla="*/ 252 w 318"/>
                <a:gd name="T41" fmla="*/ 25 h 167"/>
                <a:gd name="T42" fmla="*/ 257 w 318"/>
                <a:gd name="T43" fmla="*/ 32 h 167"/>
                <a:gd name="T44" fmla="*/ 318 w 318"/>
                <a:gd name="T45" fmla="*/ 167 h 167"/>
                <a:gd name="T46" fmla="*/ 17 w 318"/>
                <a:gd name="T47" fmla="*/ 155 h 167"/>
                <a:gd name="T48" fmla="*/ 299 w 318"/>
                <a:gd name="T49" fmla="*/ 155 h 167"/>
                <a:gd name="T50" fmla="*/ 246 w 318"/>
                <a:gd name="T51" fmla="*/ 37 h 167"/>
                <a:gd name="T52" fmla="*/ 246 w 318"/>
                <a:gd name="T53" fmla="*/ 37 h 167"/>
                <a:gd name="T54" fmla="*/ 243 w 318"/>
                <a:gd name="T55" fmla="*/ 31 h 167"/>
                <a:gd name="T56" fmla="*/ 239 w 318"/>
                <a:gd name="T57" fmla="*/ 26 h 167"/>
                <a:gd name="T58" fmla="*/ 235 w 318"/>
                <a:gd name="T59" fmla="*/ 22 h 167"/>
                <a:gd name="T60" fmla="*/ 230 w 318"/>
                <a:gd name="T61" fmla="*/ 18 h 167"/>
                <a:gd name="T62" fmla="*/ 224 w 318"/>
                <a:gd name="T63" fmla="*/ 16 h 167"/>
                <a:gd name="T64" fmla="*/ 219 w 318"/>
                <a:gd name="T65" fmla="*/ 14 h 167"/>
                <a:gd name="T66" fmla="*/ 213 w 318"/>
                <a:gd name="T67" fmla="*/ 11 h 167"/>
                <a:gd name="T68" fmla="*/ 206 w 318"/>
                <a:gd name="T69" fmla="*/ 11 h 167"/>
                <a:gd name="T70" fmla="*/ 112 w 318"/>
                <a:gd name="T71" fmla="*/ 11 h 167"/>
                <a:gd name="T72" fmla="*/ 112 w 318"/>
                <a:gd name="T73" fmla="*/ 11 h 167"/>
                <a:gd name="T74" fmla="*/ 105 w 318"/>
                <a:gd name="T75" fmla="*/ 11 h 167"/>
                <a:gd name="T76" fmla="*/ 99 w 318"/>
                <a:gd name="T77" fmla="*/ 14 h 167"/>
                <a:gd name="T78" fmla="*/ 93 w 318"/>
                <a:gd name="T79" fmla="*/ 16 h 167"/>
                <a:gd name="T80" fmla="*/ 87 w 318"/>
                <a:gd name="T81" fmla="*/ 18 h 167"/>
                <a:gd name="T82" fmla="*/ 83 w 318"/>
                <a:gd name="T83" fmla="*/ 22 h 167"/>
                <a:gd name="T84" fmla="*/ 78 w 318"/>
                <a:gd name="T85" fmla="*/ 26 h 167"/>
                <a:gd name="T86" fmla="*/ 75 w 318"/>
                <a:gd name="T87" fmla="*/ 31 h 167"/>
                <a:gd name="T88" fmla="*/ 71 w 318"/>
                <a:gd name="T89" fmla="*/ 37 h 167"/>
                <a:gd name="T90" fmla="*/ 17 w 318"/>
                <a:gd name="T91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8" h="167">
                  <a:moveTo>
                    <a:pt x="318" y="167"/>
                  </a:moveTo>
                  <a:lnTo>
                    <a:pt x="0" y="167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4" y="25"/>
                  </a:lnTo>
                  <a:lnTo>
                    <a:pt x="69" y="20"/>
                  </a:lnTo>
                  <a:lnTo>
                    <a:pt x="75" y="14"/>
                  </a:lnTo>
                  <a:lnTo>
                    <a:pt x="82" y="9"/>
                  </a:lnTo>
                  <a:lnTo>
                    <a:pt x="88" y="5"/>
                  </a:lnTo>
                  <a:lnTo>
                    <a:pt x="95" y="2"/>
                  </a:lnTo>
                  <a:lnTo>
                    <a:pt x="103" y="1"/>
                  </a:lnTo>
                  <a:lnTo>
                    <a:pt x="112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14" y="1"/>
                  </a:lnTo>
                  <a:lnTo>
                    <a:pt x="222" y="2"/>
                  </a:lnTo>
                  <a:lnTo>
                    <a:pt x="229" y="5"/>
                  </a:lnTo>
                  <a:lnTo>
                    <a:pt x="236" y="9"/>
                  </a:lnTo>
                  <a:lnTo>
                    <a:pt x="243" y="14"/>
                  </a:lnTo>
                  <a:lnTo>
                    <a:pt x="247" y="20"/>
                  </a:lnTo>
                  <a:lnTo>
                    <a:pt x="252" y="25"/>
                  </a:lnTo>
                  <a:lnTo>
                    <a:pt x="257" y="32"/>
                  </a:lnTo>
                  <a:lnTo>
                    <a:pt x="318" y="167"/>
                  </a:lnTo>
                  <a:close/>
                  <a:moveTo>
                    <a:pt x="17" y="155"/>
                  </a:moveTo>
                  <a:lnTo>
                    <a:pt x="299" y="155"/>
                  </a:lnTo>
                  <a:lnTo>
                    <a:pt x="246" y="37"/>
                  </a:lnTo>
                  <a:lnTo>
                    <a:pt x="246" y="37"/>
                  </a:lnTo>
                  <a:lnTo>
                    <a:pt x="243" y="31"/>
                  </a:lnTo>
                  <a:lnTo>
                    <a:pt x="239" y="26"/>
                  </a:lnTo>
                  <a:lnTo>
                    <a:pt x="235" y="22"/>
                  </a:lnTo>
                  <a:lnTo>
                    <a:pt x="230" y="18"/>
                  </a:lnTo>
                  <a:lnTo>
                    <a:pt x="224" y="16"/>
                  </a:lnTo>
                  <a:lnTo>
                    <a:pt x="219" y="14"/>
                  </a:lnTo>
                  <a:lnTo>
                    <a:pt x="213" y="11"/>
                  </a:lnTo>
                  <a:lnTo>
                    <a:pt x="206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05" y="11"/>
                  </a:lnTo>
                  <a:lnTo>
                    <a:pt x="99" y="14"/>
                  </a:lnTo>
                  <a:lnTo>
                    <a:pt x="93" y="16"/>
                  </a:lnTo>
                  <a:lnTo>
                    <a:pt x="87" y="18"/>
                  </a:lnTo>
                  <a:lnTo>
                    <a:pt x="83" y="22"/>
                  </a:lnTo>
                  <a:lnTo>
                    <a:pt x="78" y="26"/>
                  </a:lnTo>
                  <a:lnTo>
                    <a:pt x="75" y="31"/>
                  </a:lnTo>
                  <a:lnTo>
                    <a:pt x="71" y="37"/>
                  </a:lnTo>
                  <a:lnTo>
                    <a:pt x="17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EAD6767-A2C7-43C3-813D-EBC684BC28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550" y="3517900"/>
              <a:ext cx="106363" cy="82550"/>
            </a:xfrm>
            <a:custGeom>
              <a:avLst/>
              <a:gdLst>
                <a:gd name="T0" fmla="*/ 26 w 134"/>
                <a:gd name="T1" fmla="*/ 102 h 102"/>
                <a:gd name="T2" fmla="*/ 26 w 134"/>
                <a:gd name="T3" fmla="*/ 102 h 102"/>
                <a:gd name="T4" fmla="*/ 40 w 134"/>
                <a:gd name="T5" fmla="*/ 95 h 102"/>
                <a:gd name="T6" fmla="*/ 51 w 134"/>
                <a:gd name="T7" fmla="*/ 87 h 102"/>
                <a:gd name="T8" fmla="*/ 64 w 134"/>
                <a:gd name="T9" fmla="*/ 79 h 102"/>
                <a:gd name="T10" fmla="*/ 75 w 134"/>
                <a:gd name="T11" fmla="*/ 70 h 102"/>
                <a:gd name="T12" fmla="*/ 86 w 134"/>
                <a:gd name="T13" fmla="*/ 61 h 102"/>
                <a:gd name="T14" fmla="*/ 97 w 134"/>
                <a:gd name="T15" fmla="*/ 50 h 102"/>
                <a:gd name="T16" fmla="*/ 106 w 134"/>
                <a:gd name="T17" fmla="*/ 39 h 102"/>
                <a:gd name="T18" fmla="*/ 117 w 134"/>
                <a:gd name="T19" fmla="*/ 28 h 102"/>
                <a:gd name="T20" fmla="*/ 117 w 134"/>
                <a:gd name="T21" fmla="*/ 28 h 102"/>
                <a:gd name="T22" fmla="*/ 131 w 134"/>
                <a:gd name="T23" fmla="*/ 8 h 102"/>
                <a:gd name="T24" fmla="*/ 134 w 134"/>
                <a:gd name="T25" fmla="*/ 2 h 102"/>
                <a:gd name="T26" fmla="*/ 134 w 134"/>
                <a:gd name="T27" fmla="*/ 2 h 102"/>
                <a:gd name="T28" fmla="*/ 134 w 134"/>
                <a:gd name="T29" fmla="*/ 1 h 102"/>
                <a:gd name="T30" fmla="*/ 134 w 134"/>
                <a:gd name="T31" fmla="*/ 1 h 102"/>
                <a:gd name="T32" fmla="*/ 133 w 134"/>
                <a:gd name="T33" fmla="*/ 0 h 102"/>
                <a:gd name="T34" fmla="*/ 67 w 134"/>
                <a:gd name="T35" fmla="*/ 0 h 102"/>
                <a:gd name="T36" fmla="*/ 66 w 134"/>
                <a:gd name="T37" fmla="*/ 1 h 102"/>
                <a:gd name="T38" fmla="*/ 66 w 134"/>
                <a:gd name="T39" fmla="*/ 1 h 102"/>
                <a:gd name="T40" fmla="*/ 51 w 134"/>
                <a:gd name="T41" fmla="*/ 16 h 102"/>
                <a:gd name="T42" fmla="*/ 36 w 134"/>
                <a:gd name="T43" fmla="*/ 29 h 102"/>
                <a:gd name="T44" fmla="*/ 19 w 134"/>
                <a:gd name="T45" fmla="*/ 42 h 102"/>
                <a:gd name="T46" fmla="*/ 0 w 134"/>
                <a:gd name="T47" fmla="*/ 53 h 102"/>
                <a:gd name="T48" fmla="*/ 0 w 134"/>
                <a:gd name="T49" fmla="*/ 53 h 102"/>
                <a:gd name="T50" fmla="*/ 7 w 134"/>
                <a:gd name="T51" fmla="*/ 62 h 102"/>
                <a:gd name="T52" fmla="*/ 7 w 134"/>
                <a:gd name="T53" fmla="*/ 62 h 102"/>
                <a:gd name="T54" fmla="*/ 26 w 134"/>
                <a:gd name="T55" fmla="*/ 51 h 102"/>
                <a:gd name="T56" fmla="*/ 42 w 134"/>
                <a:gd name="T57" fmla="*/ 39 h 102"/>
                <a:gd name="T58" fmla="*/ 58 w 134"/>
                <a:gd name="T59" fmla="*/ 26 h 102"/>
                <a:gd name="T60" fmla="*/ 73 w 134"/>
                <a:gd name="T61" fmla="*/ 11 h 102"/>
                <a:gd name="T62" fmla="*/ 114 w 134"/>
                <a:gd name="T63" fmla="*/ 11 h 102"/>
                <a:gd name="T64" fmla="*/ 114 w 134"/>
                <a:gd name="T65" fmla="*/ 11 h 102"/>
                <a:gd name="T66" fmla="*/ 108 w 134"/>
                <a:gd name="T67" fmla="*/ 20 h 102"/>
                <a:gd name="T68" fmla="*/ 108 w 134"/>
                <a:gd name="T69" fmla="*/ 20 h 102"/>
                <a:gd name="T70" fmla="*/ 98 w 134"/>
                <a:gd name="T71" fmla="*/ 32 h 102"/>
                <a:gd name="T72" fmla="*/ 89 w 134"/>
                <a:gd name="T73" fmla="*/ 42 h 102"/>
                <a:gd name="T74" fmla="*/ 79 w 134"/>
                <a:gd name="T75" fmla="*/ 51 h 102"/>
                <a:gd name="T76" fmla="*/ 68 w 134"/>
                <a:gd name="T77" fmla="*/ 61 h 102"/>
                <a:gd name="T78" fmla="*/ 57 w 134"/>
                <a:gd name="T79" fmla="*/ 70 h 102"/>
                <a:gd name="T80" fmla="*/ 45 w 134"/>
                <a:gd name="T81" fmla="*/ 78 h 102"/>
                <a:gd name="T82" fmla="*/ 34 w 134"/>
                <a:gd name="T83" fmla="*/ 85 h 102"/>
                <a:gd name="T84" fmla="*/ 21 w 134"/>
                <a:gd name="T85" fmla="*/ 92 h 102"/>
                <a:gd name="T86" fmla="*/ 26 w 134"/>
                <a:gd name="T8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" h="102">
                  <a:moveTo>
                    <a:pt x="26" y="102"/>
                  </a:moveTo>
                  <a:lnTo>
                    <a:pt x="26" y="102"/>
                  </a:lnTo>
                  <a:lnTo>
                    <a:pt x="40" y="95"/>
                  </a:lnTo>
                  <a:lnTo>
                    <a:pt x="51" y="87"/>
                  </a:lnTo>
                  <a:lnTo>
                    <a:pt x="64" y="79"/>
                  </a:lnTo>
                  <a:lnTo>
                    <a:pt x="75" y="70"/>
                  </a:lnTo>
                  <a:lnTo>
                    <a:pt x="86" y="61"/>
                  </a:lnTo>
                  <a:lnTo>
                    <a:pt x="97" y="50"/>
                  </a:lnTo>
                  <a:lnTo>
                    <a:pt x="106" y="39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31" y="8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3" y="0"/>
                  </a:lnTo>
                  <a:lnTo>
                    <a:pt x="67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51" y="16"/>
                  </a:lnTo>
                  <a:lnTo>
                    <a:pt x="36" y="29"/>
                  </a:lnTo>
                  <a:lnTo>
                    <a:pt x="19" y="42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26" y="51"/>
                  </a:lnTo>
                  <a:lnTo>
                    <a:pt x="42" y="39"/>
                  </a:lnTo>
                  <a:lnTo>
                    <a:pt x="58" y="26"/>
                  </a:lnTo>
                  <a:lnTo>
                    <a:pt x="73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98" y="32"/>
                  </a:lnTo>
                  <a:lnTo>
                    <a:pt x="89" y="42"/>
                  </a:lnTo>
                  <a:lnTo>
                    <a:pt x="79" y="51"/>
                  </a:lnTo>
                  <a:lnTo>
                    <a:pt x="68" y="61"/>
                  </a:lnTo>
                  <a:lnTo>
                    <a:pt x="57" y="70"/>
                  </a:lnTo>
                  <a:lnTo>
                    <a:pt x="45" y="78"/>
                  </a:lnTo>
                  <a:lnTo>
                    <a:pt x="34" y="85"/>
                  </a:lnTo>
                  <a:lnTo>
                    <a:pt x="21" y="92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C576385-F653-4CD5-BB58-2F28DA80D6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46850" y="3470275"/>
              <a:ext cx="180975" cy="36513"/>
            </a:xfrm>
            <a:custGeom>
              <a:avLst/>
              <a:gdLst>
                <a:gd name="T0" fmla="*/ 228 w 228"/>
                <a:gd name="T1" fmla="*/ 34 h 48"/>
                <a:gd name="T2" fmla="*/ 228 w 228"/>
                <a:gd name="T3" fmla="*/ 34 h 48"/>
                <a:gd name="T4" fmla="*/ 227 w 228"/>
                <a:gd name="T5" fmla="*/ 40 h 48"/>
                <a:gd name="T6" fmla="*/ 225 w 228"/>
                <a:gd name="T7" fmla="*/ 44 h 48"/>
                <a:gd name="T8" fmla="*/ 220 w 228"/>
                <a:gd name="T9" fmla="*/ 47 h 48"/>
                <a:gd name="T10" fmla="*/ 214 w 228"/>
                <a:gd name="T11" fmla="*/ 48 h 48"/>
                <a:gd name="T12" fmla="*/ 14 w 228"/>
                <a:gd name="T13" fmla="*/ 48 h 48"/>
                <a:gd name="T14" fmla="*/ 14 w 228"/>
                <a:gd name="T15" fmla="*/ 48 h 48"/>
                <a:gd name="T16" fmla="*/ 8 w 228"/>
                <a:gd name="T17" fmla="*/ 47 h 48"/>
                <a:gd name="T18" fmla="*/ 4 w 228"/>
                <a:gd name="T19" fmla="*/ 44 h 48"/>
                <a:gd name="T20" fmla="*/ 1 w 228"/>
                <a:gd name="T21" fmla="*/ 40 h 48"/>
                <a:gd name="T22" fmla="*/ 0 w 228"/>
                <a:gd name="T23" fmla="*/ 34 h 48"/>
                <a:gd name="T24" fmla="*/ 0 w 228"/>
                <a:gd name="T25" fmla="*/ 14 h 48"/>
                <a:gd name="T26" fmla="*/ 0 w 228"/>
                <a:gd name="T27" fmla="*/ 14 h 48"/>
                <a:gd name="T28" fmla="*/ 1 w 228"/>
                <a:gd name="T29" fmla="*/ 10 h 48"/>
                <a:gd name="T30" fmla="*/ 4 w 228"/>
                <a:gd name="T31" fmla="*/ 5 h 48"/>
                <a:gd name="T32" fmla="*/ 8 w 228"/>
                <a:gd name="T33" fmla="*/ 2 h 48"/>
                <a:gd name="T34" fmla="*/ 14 w 228"/>
                <a:gd name="T35" fmla="*/ 0 h 48"/>
                <a:gd name="T36" fmla="*/ 214 w 228"/>
                <a:gd name="T37" fmla="*/ 0 h 48"/>
                <a:gd name="T38" fmla="*/ 214 w 228"/>
                <a:gd name="T39" fmla="*/ 0 h 48"/>
                <a:gd name="T40" fmla="*/ 220 w 228"/>
                <a:gd name="T41" fmla="*/ 2 h 48"/>
                <a:gd name="T42" fmla="*/ 225 w 228"/>
                <a:gd name="T43" fmla="*/ 5 h 48"/>
                <a:gd name="T44" fmla="*/ 227 w 228"/>
                <a:gd name="T45" fmla="*/ 10 h 48"/>
                <a:gd name="T46" fmla="*/ 228 w 228"/>
                <a:gd name="T47" fmla="*/ 14 h 48"/>
                <a:gd name="T48" fmla="*/ 228 w 228"/>
                <a:gd name="T49" fmla="*/ 34 h 48"/>
                <a:gd name="T50" fmla="*/ 14 w 228"/>
                <a:gd name="T51" fmla="*/ 12 h 48"/>
                <a:gd name="T52" fmla="*/ 14 w 228"/>
                <a:gd name="T53" fmla="*/ 12 h 48"/>
                <a:gd name="T54" fmla="*/ 12 w 228"/>
                <a:gd name="T55" fmla="*/ 13 h 48"/>
                <a:gd name="T56" fmla="*/ 12 w 228"/>
                <a:gd name="T57" fmla="*/ 14 h 48"/>
                <a:gd name="T58" fmla="*/ 12 w 228"/>
                <a:gd name="T59" fmla="*/ 34 h 48"/>
                <a:gd name="T60" fmla="*/ 12 w 228"/>
                <a:gd name="T61" fmla="*/ 34 h 48"/>
                <a:gd name="T62" fmla="*/ 12 w 228"/>
                <a:gd name="T63" fmla="*/ 35 h 48"/>
                <a:gd name="T64" fmla="*/ 14 w 228"/>
                <a:gd name="T65" fmla="*/ 36 h 48"/>
                <a:gd name="T66" fmla="*/ 214 w 228"/>
                <a:gd name="T67" fmla="*/ 36 h 48"/>
                <a:gd name="T68" fmla="*/ 214 w 228"/>
                <a:gd name="T69" fmla="*/ 36 h 48"/>
                <a:gd name="T70" fmla="*/ 217 w 228"/>
                <a:gd name="T71" fmla="*/ 35 h 48"/>
                <a:gd name="T72" fmla="*/ 217 w 228"/>
                <a:gd name="T73" fmla="*/ 34 h 48"/>
                <a:gd name="T74" fmla="*/ 217 w 228"/>
                <a:gd name="T75" fmla="*/ 14 h 48"/>
                <a:gd name="T76" fmla="*/ 217 w 228"/>
                <a:gd name="T77" fmla="*/ 14 h 48"/>
                <a:gd name="T78" fmla="*/ 217 w 228"/>
                <a:gd name="T79" fmla="*/ 13 h 48"/>
                <a:gd name="T80" fmla="*/ 214 w 228"/>
                <a:gd name="T81" fmla="*/ 12 h 48"/>
                <a:gd name="T82" fmla="*/ 14 w 228"/>
                <a:gd name="T83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48">
                  <a:moveTo>
                    <a:pt x="228" y="34"/>
                  </a:moveTo>
                  <a:lnTo>
                    <a:pt x="228" y="34"/>
                  </a:lnTo>
                  <a:lnTo>
                    <a:pt x="227" y="40"/>
                  </a:lnTo>
                  <a:lnTo>
                    <a:pt x="225" y="44"/>
                  </a:lnTo>
                  <a:lnTo>
                    <a:pt x="220" y="47"/>
                  </a:lnTo>
                  <a:lnTo>
                    <a:pt x="2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8" y="47"/>
                  </a:lnTo>
                  <a:lnTo>
                    <a:pt x="4" y="44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20" y="2"/>
                  </a:lnTo>
                  <a:lnTo>
                    <a:pt x="225" y="5"/>
                  </a:lnTo>
                  <a:lnTo>
                    <a:pt x="227" y="10"/>
                  </a:lnTo>
                  <a:lnTo>
                    <a:pt x="228" y="14"/>
                  </a:lnTo>
                  <a:lnTo>
                    <a:pt x="228" y="34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4" y="36"/>
                  </a:lnTo>
                  <a:lnTo>
                    <a:pt x="214" y="36"/>
                  </a:lnTo>
                  <a:lnTo>
                    <a:pt x="214" y="36"/>
                  </a:lnTo>
                  <a:lnTo>
                    <a:pt x="217" y="35"/>
                  </a:lnTo>
                  <a:lnTo>
                    <a:pt x="217" y="34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17" y="13"/>
                  </a:lnTo>
                  <a:lnTo>
                    <a:pt x="21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224D54B-FC2C-4743-9475-A92849BE5C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59538" y="3571875"/>
              <a:ext cx="58738" cy="58738"/>
            </a:xfrm>
            <a:custGeom>
              <a:avLst/>
              <a:gdLst>
                <a:gd name="T0" fmla="*/ 37 w 74"/>
                <a:gd name="T1" fmla="*/ 73 h 73"/>
                <a:gd name="T2" fmla="*/ 24 w 74"/>
                <a:gd name="T3" fmla="*/ 71 h 73"/>
                <a:gd name="T4" fmla="*/ 13 w 74"/>
                <a:gd name="T5" fmla="*/ 64 h 73"/>
                <a:gd name="T6" fmla="*/ 8 w 74"/>
                <a:gd name="T7" fmla="*/ 59 h 73"/>
                <a:gd name="T8" fmla="*/ 2 w 74"/>
                <a:gd name="T9" fmla="*/ 49 h 73"/>
                <a:gd name="T10" fmla="*/ 1 w 74"/>
                <a:gd name="T11" fmla="*/ 43 h 73"/>
                <a:gd name="T12" fmla="*/ 0 w 74"/>
                <a:gd name="T13" fmla="*/ 36 h 73"/>
                <a:gd name="T14" fmla="*/ 3 w 74"/>
                <a:gd name="T15" fmla="*/ 23 h 73"/>
                <a:gd name="T16" fmla="*/ 10 w 74"/>
                <a:gd name="T17" fmla="*/ 11 h 73"/>
                <a:gd name="T18" fmla="*/ 23 w 74"/>
                <a:gd name="T19" fmla="*/ 3 h 73"/>
                <a:gd name="T20" fmla="*/ 37 w 74"/>
                <a:gd name="T21" fmla="*/ 0 h 73"/>
                <a:gd name="T22" fmla="*/ 46 w 74"/>
                <a:gd name="T23" fmla="*/ 1 h 73"/>
                <a:gd name="T24" fmla="*/ 61 w 74"/>
                <a:gd name="T25" fmla="*/ 9 h 73"/>
                <a:gd name="T26" fmla="*/ 67 w 74"/>
                <a:gd name="T27" fmla="*/ 16 h 73"/>
                <a:gd name="T28" fmla="*/ 71 w 74"/>
                <a:gd name="T29" fmla="*/ 26 h 73"/>
                <a:gd name="T30" fmla="*/ 74 w 74"/>
                <a:gd name="T31" fmla="*/ 36 h 73"/>
                <a:gd name="T32" fmla="*/ 74 w 74"/>
                <a:gd name="T33" fmla="*/ 39 h 73"/>
                <a:gd name="T34" fmla="*/ 72 w 74"/>
                <a:gd name="T35" fmla="*/ 46 h 73"/>
                <a:gd name="T36" fmla="*/ 67 w 74"/>
                <a:gd name="T37" fmla="*/ 58 h 73"/>
                <a:gd name="T38" fmla="*/ 56 w 74"/>
                <a:gd name="T39" fmla="*/ 67 h 73"/>
                <a:gd name="T40" fmla="*/ 44 w 74"/>
                <a:gd name="T41" fmla="*/ 72 h 73"/>
                <a:gd name="T42" fmla="*/ 37 w 74"/>
                <a:gd name="T43" fmla="*/ 73 h 73"/>
                <a:gd name="T44" fmla="*/ 37 w 74"/>
                <a:gd name="T45" fmla="*/ 11 h 73"/>
                <a:gd name="T46" fmla="*/ 26 w 74"/>
                <a:gd name="T47" fmla="*/ 13 h 73"/>
                <a:gd name="T48" fmla="*/ 19 w 74"/>
                <a:gd name="T49" fmla="*/ 19 h 73"/>
                <a:gd name="T50" fmla="*/ 14 w 74"/>
                <a:gd name="T51" fmla="*/ 27 h 73"/>
                <a:gd name="T52" fmla="*/ 11 w 74"/>
                <a:gd name="T53" fmla="*/ 36 h 73"/>
                <a:gd name="T54" fmla="*/ 13 w 74"/>
                <a:gd name="T55" fmla="*/ 41 h 73"/>
                <a:gd name="T56" fmla="*/ 15 w 74"/>
                <a:gd name="T57" fmla="*/ 49 h 73"/>
                <a:gd name="T58" fmla="*/ 19 w 74"/>
                <a:gd name="T59" fmla="*/ 55 h 73"/>
                <a:gd name="T60" fmla="*/ 28 w 74"/>
                <a:gd name="T61" fmla="*/ 59 h 73"/>
                <a:gd name="T62" fmla="*/ 37 w 74"/>
                <a:gd name="T63" fmla="*/ 62 h 73"/>
                <a:gd name="T64" fmla="*/ 41 w 74"/>
                <a:gd name="T65" fmla="*/ 61 h 73"/>
                <a:gd name="T66" fmla="*/ 51 w 74"/>
                <a:gd name="T67" fmla="*/ 57 h 73"/>
                <a:gd name="T68" fmla="*/ 57 w 74"/>
                <a:gd name="T69" fmla="*/ 51 h 73"/>
                <a:gd name="T70" fmla="*/ 61 w 74"/>
                <a:gd name="T71" fmla="*/ 42 h 73"/>
                <a:gd name="T72" fmla="*/ 62 w 74"/>
                <a:gd name="T73" fmla="*/ 38 h 73"/>
                <a:gd name="T74" fmla="*/ 62 w 74"/>
                <a:gd name="T75" fmla="*/ 36 h 73"/>
                <a:gd name="T76" fmla="*/ 57 w 74"/>
                <a:gd name="T77" fmla="*/ 23 h 73"/>
                <a:gd name="T78" fmla="*/ 53 w 74"/>
                <a:gd name="T79" fmla="*/ 18 h 73"/>
                <a:gd name="T80" fmla="*/ 43 w 74"/>
                <a:gd name="T81" fmla="*/ 12 h 73"/>
                <a:gd name="T82" fmla="*/ 37 w 74"/>
                <a:gd name="T83" fmla="*/ 1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73">
                  <a:moveTo>
                    <a:pt x="37" y="73"/>
                  </a:moveTo>
                  <a:lnTo>
                    <a:pt x="37" y="73"/>
                  </a:lnTo>
                  <a:lnTo>
                    <a:pt x="30" y="72"/>
                  </a:lnTo>
                  <a:lnTo>
                    <a:pt x="24" y="71"/>
                  </a:lnTo>
                  <a:lnTo>
                    <a:pt x="17" y="67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2" y="49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4" y="4"/>
                  </a:lnTo>
                  <a:lnTo>
                    <a:pt x="61" y="9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9" y="20"/>
                  </a:lnTo>
                  <a:lnTo>
                    <a:pt x="71" y="26"/>
                  </a:lnTo>
                  <a:lnTo>
                    <a:pt x="72" y="31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2" y="46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6" y="67"/>
                  </a:lnTo>
                  <a:lnTo>
                    <a:pt x="51" y="71"/>
                  </a:lnTo>
                  <a:lnTo>
                    <a:pt x="44" y="72"/>
                  </a:lnTo>
                  <a:lnTo>
                    <a:pt x="37" y="73"/>
                  </a:lnTo>
                  <a:lnTo>
                    <a:pt x="37" y="73"/>
                  </a:lnTo>
                  <a:close/>
                  <a:moveTo>
                    <a:pt x="37" y="11"/>
                  </a:moveTo>
                  <a:lnTo>
                    <a:pt x="37" y="11"/>
                  </a:lnTo>
                  <a:lnTo>
                    <a:pt x="32" y="12"/>
                  </a:lnTo>
                  <a:lnTo>
                    <a:pt x="26" y="13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6" y="23"/>
                  </a:lnTo>
                  <a:lnTo>
                    <a:pt x="14" y="27"/>
                  </a:lnTo>
                  <a:lnTo>
                    <a:pt x="13" y="32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5" y="49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24" y="58"/>
                  </a:lnTo>
                  <a:lnTo>
                    <a:pt x="28" y="59"/>
                  </a:lnTo>
                  <a:lnTo>
                    <a:pt x="32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41" y="61"/>
                  </a:lnTo>
                  <a:lnTo>
                    <a:pt x="46" y="59"/>
                  </a:lnTo>
                  <a:lnTo>
                    <a:pt x="51" y="57"/>
                  </a:lnTo>
                  <a:lnTo>
                    <a:pt x="54" y="55"/>
                  </a:lnTo>
                  <a:lnTo>
                    <a:pt x="57" y="51"/>
                  </a:lnTo>
                  <a:lnTo>
                    <a:pt x="60" y="47"/>
                  </a:lnTo>
                  <a:lnTo>
                    <a:pt x="61" y="42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1" y="29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3" y="18"/>
                  </a:lnTo>
                  <a:lnTo>
                    <a:pt x="48" y="14"/>
                  </a:lnTo>
                  <a:lnTo>
                    <a:pt x="43" y="12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31DD7B3-4620-4F53-9EC9-4DE2C0B7B6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2225" y="3157538"/>
              <a:ext cx="112713" cy="120650"/>
            </a:xfrm>
            <a:custGeom>
              <a:avLst/>
              <a:gdLst>
                <a:gd name="T0" fmla="*/ 135 w 142"/>
                <a:gd name="T1" fmla="*/ 105 h 154"/>
                <a:gd name="T2" fmla="*/ 126 w 142"/>
                <a:gd name="T3" fmla="*/ 119 h 154"/>
                <a:gd name="T4" fmla="*/ 114 w 142"/>
                <a:gd name="T5" fmla="*/ 129 h 154"/>
                <a:gd name="T6" fmla="*/ 99 w 142"/>
                <a:gd name="T7" fmla="*/ 138 h 154"/>
                <a:gd name="T8" fmla="*/ 84 w 142"/>
                <a:gd name="T9" fmla="*/ 141 h 154"/>
                <a:gd name="T10" fmla="*/ 72 w 142"/>
                <a:gd name="T11" fmla="*/ 142 h 154"/>
                <a:gd name="T12" fmla="*/ 50 w 142"/>
                <a:gd name="T13" fmla="*/ 136 h 154"/>
                <a:gd name="T14" fmla="*/ 39 w 142"/>
                <a:gd name="T15" fmla="*/ 129 h 154"/>
                <a:gd name="T16" fmla="*/ 24 w 142"/>
                <a:gd name="T17" fmla="*/ 116 h 154"/>
                <a:gd name="T18" fmla="*/ 14 w 142"/>
                <a:gd name="T19" fmla="*/ 96 h 154"/>
                <a:gd name="T20" fmla="*/ 12 w 142"/>
                <a:gd name="T21" fmla="*/ 85 h 154"/>
                <a:gd name="T22" fmla="*/ 12 w 142"/>
                <a:gd name="T23" fmla="*/ 71 h 154"/>
                <a:gd name="T24" fmla="*/ 19 w 142"/>
                <a:gd name="T25" fmla="*/ 46 h 154"/>
                <a:gd name="T26" fmla="*/ 34 w 142"/>
                <a:gd name="T27" fmla="*/ 27 h 154"/>
                <a:gd name="T28" fmla="*/ 56 w 142"/>
                <a:gd name="T29" fmla="*/ 15 h 154"/>
                <a:gd name="T30" fmla="*/ 68 w 142"/>
                <a:gd name="T31" fmla="*/ 12 h 154"/>
                <a:gd name="T32" fmla="*/ 84 w 142"/>
                <a:gd name="T33" fmla="*/ 12 h 154"/>
                <a:gd name="T34" fmla="*/ 77 w 142"/>
                <a:gd name="T35" fmla="*/ 0 h 154"/>
                <a:gd name="T36" fmla="*/ 67 w 142"/>
                <a:gd name="T37" fmla="*/ 0 h 154"/>
                <a:gd name="T38" fmla="*/ 52 w 142"/>
                <a:gd name="T39" fmla="*/ 4 h 154"/>
                <a:gd name="T40" fmla="*/ 38 w 142"/>
                <a:gd name="T41" fmla="*/ 10 h 154"/>
                <a:gd name="T42" fmla="*/ 27 w 142"/>
                <a:gd name="T43" fmla="*/ 19 h 154"/>
                <a:gd name="T44" fmla="*/ 16 w 142"/>
                <a:gd name="T45" fmla="*/ 29 h 154"/>
                <a:gd name="T46" fmla="*/ 8 w 142"/>
                <a:gd name="T47" fmla="*/ 42 h 154"/>
                <a:gd name="T48" fmla="*/ 3 w 142"/>
                <a:gd name="T49" fmla="*/ 56 h 154"/>
                <a:gd name="T50" fmla="*/ 0 w 142"/>
                <a:gd name="T51" fmla="*/ 71 h 154"/>
                <a:gd name="T52" fmla="*/ 0 w 142"/>
                <a:gd name="T53" fmla="*/ 86 h 154"/>
                <a:gd name="T54" fmla="*/ 1 w 142"/>
                <a:gd name="T55" fmla="*/ 93 h 154"/>
                <a:gd name="T56" fmla="*/ 4 w 142"/>
                <a:gd name="T57" fmla="*/ 100 h 154"/>
                <a:gd name="T58" fmla="*/ 14 w 142"/>
                <a:gd name="T59" fmla="*/ 123 h 154"/>
                <a:gd name="T60" fmla="*/ 33 w 142"/>
                <a:gd name="T61" fmla="*/ 140 h 154"/>
                <a:gd name="T62" fmla="*/ 43 w 142"/>
                <a:gd name="T63" fmla="*/ 146 h 154"/>
                <a:gd name="T64" fmla="*/ 65 w 142"/>
                <a:gd name="T65" fmla="*/ 153 h 154"/>
                <a:gd name="T66" fmla="*/ 76 w 142"/>
                <a:gd name="T67" fmla="*/ 154 h 154"/>
                <a:gd name="T68" fmla="*/ 86 w 142"/>
                <a:gd name="T69" fmla="*/ 153 h 154"/>
                <a:gd name="T70" fmla="*/ 102 w 142"/>
                <a:gd name="T71" fmla="*/ 149 h 154"/>
                <a:gd name="T72" fmla="*/ 118 w 142"/>
                <a:gd name="T73" fmla="*/ 141 h 154"/>
                <a:gd name="T74" fmla="*/ 130 w 142"/>
                <a:gd name="T75" fmla="*/ 131 h 154"/>
                <a:gd name="T76" fmla="*/ 142 w 142"/>
                <a:gd name="T77" fmla="*/ 1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54">
                  <a:moveTo>
                    <a:pt x="135" y="105"/>
                  </a:moveTo>
                  <a:lnTo>
                    <a:pt x="135" y="105"/>
                  </a:lnTo>
                  <a:lnTo>
                    <a:pt x="130" y="112"/>
                  </a:lnTo>
                  <a:lnTo>
                    <a:pt x="126" y="119"/>
                  </a:lnTo>
                  <a:lnTo>
                    <a:pt x="120" y="125"/>
                  </a:lnTo>
                  <a:lnTo>
                    <a:pt x="114" y="129"/>
                  </a:lnTo>
                  <a:lnTo>
                    <a:pt x="107" y="134"/>
                  </a:lnTo>
                  <a:lnTo>
                    <a:pt x="99" y="138"/>
                  </a:lnTo>
                  <a:lnTo>
                    <a:pt x="92" y="140"/>
                  </a:lnTo>
                  <a:lnTo>
                    <a:pt x="84" y="141"/>
                  </a:lnTo>
                  <a:lnTo>
                    <a:pt x="84" y="141"/>
                  </a:lnTo>
                  <a:lnTo>
                    <a:pt x="72" y="142"/>
                  </a:lnTo>
                  <a:lnTo>
                    <a:pt x="60" y="140"/>
                  </a:lnTo>
                  <a:lnTo>
                    <a:pt x="50" y="136"/>
                  </a:lnTo>
                  <a:lnTo>
                    <a:pt x="39" y="129"/>
                  </a:lnTo>
                  <a:lnTo>
                    <a:pt x="39" y="129"/>
                  </a:lnTo>
                  <a:lnTo>
                    <a:pt x="31" y="124"/>
                  </a:lnTo>
                  <a:lnTo>
                    <a:pt x="24" y="116"/>
                  </a:lnTo>
                  <a:lnTo>
                    <a:pt x="19" y="10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71"/>
                  </a:lnTo>
                  <a:lnTo>
                    <a:pt x="14" y="58"/>
                  </a:lnTo>
                  <a:lnTo>
                    <a:pt x="19" y="46"/>
                  </a:lnTo>
                  <a:lnTo>
                    <a:pt x="26" y="36"/>
                  </a:lnTo>
                  <a:lnTo>
                    <a:pt x="34" y="27"/>
                  </a:lnTo>
                  <a:lnTo>
                    <a:pt x="44" y="20"/>
                  </a:lnTo>
                  <a:lnTo>
                    <a:pt x="56" y="15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76" y="12"/>
                  </a:lnTo>
                  <a:lnTo>
                    <a:pt x="84" y="12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0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8" y="10"/>
                  </a:lnTo>
                  <a:lnTo>
                    <a:pt x="33" y="14"/>
                  </a:lnTo>
                  <a:lnTo>
                    <a:pt x="27" y="19"/>
                  </a:lnTo>
                  <a:lnTo>
                    <a:pt x="21" y="23"/>
                  </a:lnTo>
                  <a:lnTo>
                    <a:pt x="16" y="29"/>
                  </a:lnTo>
                  <a:lnTo>
                    <a:pt x="12" y="35"/>
                  </a:lnTo>
                  <a:lnTo>
                    <a:pt x="8" y="42"/>
                  </a:lnTo>
                  <a:lnTo>
                    <a:pt x="5" y="49"/>
                  </a:lnTo>
                  <a:lnTo>
                    <a:pt x="3" y="56"/>
                  </a:lnTo>
                  <a:lnTo>
                    <a:pt x="1" y="63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8" y="111"/>
                  </a:lnTo>
                  <a:lnTo>
                    <a:pt x="14" y="123"/>
                  </a:lnTo>
                  <a:lnTo>
                    <a:pt x="23" y="132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43" y="146"/>
                  </a:lnTo>
                  <a:lnTo>
                    <a:pt x="53" y="150"/>
                  </a:lnTo>
                  <a:lnTo>
                    <a:pt x="65" y="153"/>
                  </a:lnTo>
                  <a:lnTo>
                    <a:pt x="76" y="154"/>
                  </a:lnTo>
                  <a:lnTo>
                    <a:pt x="76" y="154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94" y="151"/>
                  </a:lnTo>
                  <a:lnTo>
                    <a:pt x="102" y="149"/>
                  </a:lnTo>
                  <a:lnTo>
                    <a:pt x="110" y="146"/>
                  </a:lnTo>
                  <a:lnTo>
                    <a:pt x="118" y="141"/>
                  </a:lnTo>
                  <a:lnTo>
                    <a:pt x="125" y="136"/>
                  </a:lnTo>
                  <a:lnTo>
                    <a:pt x="130" y="131"/>
                  </a:lnTo>
                  <a:lnTo>
                    <a:pt x="136" y="124"/>
                  </a:lnTo>
                  <a:lnTo>
                    <a:pt x="142" y="117"/>
                  </a:lnTo>
                  <a:lnTo>
                    <a:pt x="135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D970AD7-1344-4F82-8CD7-1852AF3A74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03975" y="3189288"/>
              <a:ext cx="58738" cy="57150"/>
            </a:xfrm>
            <a:custGeom>
              <a:avLst/>
              <a:gdLst>
                <a:gd name="T0" fmla="*/ 37 w 74"/>
                <a:gd name="T1" fmla="*/ 72 h 72"/>
                <a:gd name="T2" fmla="*/ 26 w 74"/>
                <a:gd name="T3" fmla="*/ 70 h 72"/>
                <a:gd name="T4" fmla="*/ 17 w 74"/>
                <a:gd name="T5" fmla="*/ 65 h 72"/>
                <a:gd name="T6" fmla="*/ 12 w 74"/>
                <a:gd name="T7" fmla="*/ 62 h 72"/>
                <a:gd name="T8" fmla="*/ 5 w 74"/>
                <a:gd name="T9" fmla="*/ 53 h 72"/>
                <a:gd name="T10" fmla="*/ 3 w 74"/>
                <a:gd name="T11" fmla="*/ 47 h 72"/>
                <a:gd name="T12" fmla="*/ 2 w 74"/>
                <a:gd name="T13" fmla="*/ 40 h 72"/>
                <a:gd name="T14" fmla="*/ 3 w 74"/>
                <a:gd name="T15" fmla="*/ 26 h 72"/>
                <a:gd name="T16" fmla="*/ 9 w 74"/>
                <a:gd name="T17" fmla="*/ 14 h 72"/>
                <a:gd name="T18" fmla="*/ 13 w 74"/>
                <a:gd name="T19" fmla="*/ 8 h 72"/>
                <a:gd name="T20" fmla="*/ 26 w 74"/>
                <a:gd name="T21" fmla="*/ 1 h 72"/>
                <a:gd name="T22" fmla="*/ 33 w 74"/>
                <a:gd name="T23" fmla="*/ 0 h 72"/>
                <a:gd name="T24" fmla="*/ 50 w 74"/>
                <a:gd name="T25" fmla="*/ 2 h 72"/>
                <a:gd name="T26" fmla="*/ 65 w 74"/>
                <a:gd name="T27" fmla="*/ 11 h 72"/>
                <a:gd name="T28" fmla="*/ 68 w 74"/>
                <a:gd name="T29" fmla="*/ 16 h 72"/>
                <a:gd name="T30" fmla="*/ 73 w 74"/>
                <a:gd name="T31" fmla="*/ 26 h 72"/>
                <a:gd name="T32" fmla="*/ 74 w 74"/>
                <a:gd name="T33" fmla="*/ 31 h 72"/>
                <a:gd name="T34" fmla="*/ 74 w 74"/>
                <a:gd name="T35" fmla="*/ 33 h 72"/>
                <a:gd name="T36" fmla="*/ 72 w 74"/>
                <a:gd name="T37" fmla="*/ 47 h 72"/>
                <a:gd name="T38" fmla="*/ 66 w 74"/>
                <a:gd name="T39" fmla="*/ 59 h 72"/>
                <a:gd name="T40" fmla="*/ 55 w 74"/>
                <a:gd name="T41" fmla="*/ 68 h 72"/>
                <a:gd name="T42" fmla="*/ 42 w 74"/>
                <a:gd name="T43" fmla="*/ 72 h 72"/>
                <a:gd name="T44" fmla="*/ 37 w 74"/>
                <a:gd name="T45" fmla="*/ 72 h 72"/>
                <a:gd name="T46" fmla="*/ 37 w 74"/>
                <a:gd name="T47" fmla="*/ 10 h 72"/>
                <a:gd name="T48" fmla="*/ 35 w 74"/>
                <a:gd name="T49" fmla="*/ 11 h 72"/>
                <a:gd name="T50" fmla="*/ 29 w 74"/>
                <a:gd name="T51" fmla="*/ 12 h 72"/>
                <a:gd name="T52" fmla="*/ 21 w 74"/>
                <a:gd name="T53" fmla="*/ 17 h 72"/>
                <a:gd name="T54" fmla="*/ 18 w 74"/>
                <a:gd name="T55" fmla="*/ 20 h 72"/>
                <a:gd name="T56" fmla="*/ 13 w 74"/>
                <a:gd name="T57" fmla="*/ 29 h 72"/>
                <a:gd name="T58" fmla="*/ 12 w 74"/>
                <a:gd name="T59" fmla="*/ 39 h 72"/>
                <a:gd name="T60" fmla="*/ 13 w 74"/>
                <a:gd name="T61" fmla="*/ 44 h 72"/>
                <a:gd name="T62" fmla="*/ 18 w 74"/>
                <a:gd name="T63" fmla="*/ 50 h 72"/>
                <a:gd name="T64" fmla="*/ 23 w 74"/>
                <a:gd name="T65" fmla="*/ 56 h 72"/>
                <a:gd name="T66" fmla="*/ 32 w 74"/>
                <a:gd name="T67" fmla="*/ 60 h 72"/>
                <a:gd name="T68" fmla="*/ 41 w 74"/>
                <a:gd name="T69" fmla="*/ 61 h 72"/>
                <a:gd name="T70" fmla="*/ 45 w 74"/>
                <a:gd name="T71" fmla="*/ 60 h 72"/>
                <a:gd name="T72" fmla="*/ 53 w 74"/>
                <a:gd name="T73" fmla="*/ 55 h 72"/>
                <a:gd name="T74" fmla="*/ 59 w 74"/>
                <a:gd name="T75" fmla="*/ 48 h 72"/>
                <a:gd name="T76" fmla="*/ 63 w 74"/>
                <a:gd name="T77" fmla="*/ 39 h 72"/>
                <a:gd name="T78" fmla="*/ 63 w 74"/>
                <a:gd name="T79" fmla="*/ 34 h 72"/>
                <a:gd name="T80" fmla="*/ 63 w 74"/>
                <a:gd name="T81" fmla="*/ 33 h 72"/>
                <a:gd name="T82" fmla="*/ 56 w 74"/>
                <a:gd name="T83" fmla="*/ 19 h 72"/>
                <a:gd name="T84" fmla="*/ 52 w 74"/>
                <a:gd name="T85" fmla="*/ 16 h 72"/>
                <a:gd name="T86" fmla="*/ 43 w 74"/>
                <a:gd name="T87" fmla="*/ 11 h 72"/>
                <a:gd name="T88" fmla="*/ 37 w 74"/>
                <a:gd name="T8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" h="72">
                  <a:moveTo>
                    <a:pt x="37" y="72"/>
                  </a:moveTo>
                  <a:lnTo>
                    <a:pt x="37" y="72"/>
                  </a:lnTo>
                  <a:lnTo>
                    <a:pt x="32" y="72"/>
                  </a:lnTo>
                  <a:lnTo>
                    <a:pt x="26" y="70"/>
                  </a:lnTo>
                  <a:lnTo>
                    <a:pt x="21" y="69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2" y="62"/>
                  </a:lnTo>
                  <a:lnTo>
                    <a:pt x="7" y="57"/>
                  </a:lnTo>
                  <a:lnTo>
                    <a:pt x="5" y="53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5" y="19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3" y="8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5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8" y="16"/>
                  </a:lnTo>
                  <a:lnTo>
                    <a:pt x="71" y="20"/>
                  </a:lnTo>
                  <a:lnTo>
                    <a:pt x="73" y="26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4" y="40"/>
                  </a:lnTo>
                  <a:lnTo>
                    <a:pt x="72" y="47"/>
                  </a:lnTo>
                  <a:lnTo>
                    <a:pt x="70" y="54"/>
                  </a:lnTo>
                  <a:lnTo>
                    <a:pt x="66" y="59"/>
                  </a:lnTo>
                  <a:lnTo>
                    <a:pt x="60" y="64"/>
                  </a:lnTo>
                  <a:lnTo>
                    <a:pt x="55" y="68"/>
                  </a:lnTo>
                  <a:lnTo>
                    <a:pt x="49" y="70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37" y="72"/>
                  </a:lnTo>
                  <a:lnTo>
                    <a:pt x="37" y="72"/>
                  </a:ln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9" y="12"/>
                  </a:lnTo>
                  <a:lnTo>
                    <a:pt x="25" y="14"/>
                  </a:lnTo>
                  <a:lnTo>
                    <a:pt x="21" y="17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2" y="3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8" y="50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7" y="59"/>
                  </a:lnTo>
                  <a:lnTo>
                    <a:pt x="32" y="60"/>
                  </a:lnTo>
                  <a:lnTo>
                    <a:pt x="36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5" y="60"/>
                  </a:lnTo>
                  <a:lnTo>
                    <a:pt x="50" y="57"/>
                  </a:lnTo>
                  <a:lnTo>
                    <a:pt x="53" y="55"/>
                  </a:lnTo>
                  <a:lnTo>
                    <a:pt x="57" y="52"/>
                  </a:lnTo>
                  <a:lnTo>
                    <a:pt x="59" y="48"/>
                  </a:lnTo>
                  <a:lnTo>
                    <a:pt x="62" y="44"/>
                  </a:lnTo>
                  <a:lnTo>
                    <a:pt x="63" y="39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0" y="25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3" y="11"/>
                  </a:lnTo>
                  <a:lnTo>
                    <a:pt x="37" y="10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BD13151-0F54-4364-BF1A-457AC58E32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4950" y="3360738"/>
              <a:ext cx="41275" cy="34925"/>
            </a:xfrm>
            <a:custGeom>
              <a:avLst/>
              <a:gdLst>
                <a:gd name="T0" fmla="*/ 10 w 53"/>
                <a:gd name="T1" fmla="*/ 17 h 45"/>
                <a:gd name="T2" fmla="*/ 18 w 53"/>
                <a:gd name="T3" fmla="*/ 34 h 45"/>
                <a:gd name="T4" fmla="*/ 18 w 53"/>
                <a:gd name="T5" fmla="*/ 34 h 45"/>
                <a:gd name="T6" fmla="*/ 19 w 53"/>
                <a:gd name="T7" fmla="*/ 34 h 45"/>
                <a:gd name="T8" fmla="*/ 19 w 53"/>
                <a:gd name="T9" fmla="*/ 34 h 45"/>
                <a:gd name="T10" fmla="*/ 20 w 53"/>
                <a:gd name="T11" fmla="*/ 34 h 45"/>
                <a:gd name="T12" fmla="*/ 40 w 53"/>
                <a:gd name="T13" fmla="*/ 23 h 45"/>
                <a:gd name="T14" fmla="*/ 40 w 53"/>
                <a:gd name="T15" fmla="*/ 23 h 45"/>
                <a:gd name="T16" fmla="*/ 41 w 53"/>
                <a:gd name="T17" fmla="*/ 21 h 45"/>
                <a:gd name="T18" fmla="*/ 32 w 53"/>
                <a:gd name="T19" fmla="*/ 5 h 45"/>
                <a:gd name="T20" fmla="*/ 42 w 53"/>
                <a:gd name="T21" fmla="*/ 0 h 45"/>
                <a:gd name="T22" fmla="*/ 50 w 53"/>
                <a:gd name="T23" fmla="*/ 15 h 45"/>
                <a:gd name="T24" fmla="*/ 50 w 53"/>
                <a:gd name="T25" fmla="*/ 15 h 45"/>
                <a:gd name="T26" fmla="*/ 53 w 53"/>
                <a:gd name="T27" fmla="*/ 21 h 45"/>
                <a:gd name="T28" fmla="*/ 51 w 53"/>
                <a:gd name="T29" fmla="*/ 26 h 45"/>
                <a:gd name="T30" fmla="*/ 49 w 53"/>
                <a:gd name="T31" fmla="*/ 30 h 45"/>
                <a:gd name="T32" fmla="*/ 46 w 53"/>
                <a:gd name="T33" fmla="*/ 32 h 45"/>
                <a:gd name="T34" fmla="*/ 25 w 53"/>
                <a:gd name="T35" fmla="*/ 44 h 45"/>
                <a:gd name="T36" fmla="*/ 25 w 53"/>
                <a:gd name="T37" fmla="*/ 44 h 45"/>
                <a:gd name="T38" fmla="*/ 23 w 53"/>
                <a:gd name="T39" fmla="*/ 45 h 45"/>
                <a:gd name="T40" fmla="*/ 19 w 53"/>
                <a:gd name="T41" fmla="*/ 45 h 45"/>
                <a:gd name="T42" fmla="*/ 19 w 53"/>
                <a:gd name="T43" fmla="*/ 45 h 45"/>
                <a:gd name="T44" fmla="*/ 16 w 53"/>
                <a:gd name="T45" fmla="*/ 45 h 45"/>
                <a:gd name="T46" fmla="*/ 16 w 53"/>
                <a:gd name="T47" fmla="*/ 45 h 45"/>
                <a:gd name="T48" fmla="*/ 11 w 53"/>
                <a:gd name="T49" fmla="*/ 43 h 45"/>
                <a:gd name="T50" fmla="*/ 9 w 53"/>
                <a:gd name="T51" fmla="*/ 39 h 45"/>
                <a:gd name="T52" fmla="*/ 0 w 53"/>
                <a:gd name="T53" fmla="*/ 23 h 45"/>
                <a:gd name="T54" fmla="*/ 10 w 53"/>
                <a:gd name="T55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45">
                  <a:moveTo>
                    <a:pt x="10" y="17"/>
                  </a:moveTo>
                  <a:lnTo>
                    <a:pt x="18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1" y="21"/>
                  </a:lnTo>
                  <a:lnTo>
                    <a:pt x="32" y="5"/>
                  </a:lnTo>
                  <a:lnTo>
                    <a:pt x="42" y="0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3" y="21"/>
                  </a:lnTo>
                  <a:lnTo>
                    <a:pt x="51" y="26"/>
                  </a:lnTo>
                  <a:lnTo>
                    <a:pt x="49" y="30"/>
                  </a:lnTo>
                  <a:lnTo>
                    <a:pt x="46" y="32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3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1" y="43"/>
                  </a:lnTo>
                  <a:lnTo>
                    <a:pt x="9" y="39"/>
                  </a:lnTo>
                  <a:lnTo>
                    <a:pt x="0" y="23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29240B3-1799-4F15-9F51-D5B79179D1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10325" y="3073400"/>
              <a:ext cx="222250" cy="311150"/>
            </a:xfrm>
            <a:custGeom>
              <a:avLst/>
              <a:gdLst>
                <a:gd name="T0" fmla="*/ 199 w 278"/>
                <a:gd name="T1" fmla="*/ 392 h 392"/>
                <a:gd name="T2" fmla="*/ 199 w 278"/>
                <a:gd name="T3" fmla="*/ 392 h 392"/>
                <a:gd name="T4" fmla="*/ 199 w 278"/>
                <a:gd name="T5" fmla="*/ 392 h 392"/>
                <a:gd name="T6" fmla="*/ 193 w 278"/>
                <a:gd name="T7" fmla="*/ 391 h 392"/>
                <a:gd name="T8" fmla="*/ 187 w 278"/>
                <a:gd name="T9" fmla="*/ 389 h 392"/>
                <a:gd name="T10" fmla="*/ 182 w 278"/>
                <a:gd name="T11" fmla="*/ 384 h 392"/>
                <a:gd name="T12" fmla="*/ 178 w 278"/>
                <a:gd name="T13" fmla="*/ 379 h 392"/>
                <a:gd name="T14" fmla="*/ 0 w 278"/>
                <a:gd name="T15" fmla="*/ 53 h 392"/>
                <a:gd name="T16" fmla="*/ 98 w 278"/>
                <a:gd name="T17" fmla="*/ 0 h 392"/>
                <a:gd name="T18" fmla="*/ 275 w 278"/>
                <a:gd name="T19" fmla="*/ 325 h 392"/>
                <a:gd name="T20" fmla="*/ 275 w 278"/>
                <a:gd name="T21" fmla="*/ 325 h 392"/>
                <a:gd name="T22" fmla="*/ 277 w 278"/>
                <a:gd name="T23" fmla="*/ 330 h 392"/>
                <a:gd name="T24" fmla="*/ 278 w 278"/>
                <a:gd name="T25" fmla="*/ 335 h 392"/>
                <a:gd name="T26" fmla="*/ 278 w 278"/>
                <a:gd name="T27" fmla="*/ 340 h 392"/>
                <a:gd name="T28" fmla="*/ 277 w 278"/>
                <a:gd name="T29" fmla="*/ 344 h 392"/>
                <a:gd name="T30" fmla="*/ 276 w 278"/>
                <a:gd name="T31" fmla="*/ 348 h 392"/>
                <a:gd name="T32" fmla="*/ 273 w 278"/>
                <a:gd name="T33" fmla="*/ 353 h 392"/>
                <a:gd name="T34" fmla="*/ 270 w 278"/>
                <a:gd name="T35" fmla="*/ 356 h 392"/>
                <a:gd name="T36" fmla="*/ 266 w 278"/>
                <a:gd name="T37" fmla="*/ 359 h 392"/>
                <a:gd name="T38" fmla="*/ 210 w 278"/>
                <a:gd name="T39" fmla="*/ 389 h 392"/>
                <a:gd name="T40" fmla="*/ 210 w 278"/>
                <a:gd name="T41" fmla="*/ 389 h 392"/>
                <a:gd name="T42" fmla="*/ 206 w 278"/>
                <a:gd name="T43" fmla="*/ 391 h 392"/>
                <a:gd name="T44" fmla="*/ 199 w 278"/>
                <a:gd name="T45" fmla="*/ 392 h 392"/>
                <a:gd name="T46" fmla="*/ 199 w 278"/>
                <a:gd name="T47" fmla="*/ 392 h 392"/>
                <a:gd name="T48" fmla="*/ 16 w 278"/>
                <a:gd name="T49" fmla="*/ 58 h 392"/>
                <a:gd name="T50" fmla="*/ 189 w 278"/>
                <a:gd name="T51" fmla="*/ 374 h 392"/>
                <a:gd name="T52" fmla="*/ 189 w 278"/>
                <a:gd name="T53" fmla="*/ 374 h 392"/>
                <a:gd name="T54" fmla="*/ 190 w 278"/>
                <a:gd name="T55" fmla="*/ 376 h 392"/>
                <a:gd name="T56" fmla="*/ 193 w 278"/>
                <a:gd name="T57" fmla="*/ 378 h 392"/>
                <a:gd name="T58" fmla="*/ 196 w 278"/>
                <a:gd name="T59" fmla="*/ 379 h 392"/>
                <a:gd name="T60" fmla="*/ 199 w 278"/>
                <a:gd name="T61" fmla="*/ 381 h 392"/>
                <a:gd name="T62" fmla="*/ 199 w 278"/>
                <a:gd name="T63" fmla="*/ 381 h 392"/>
                <a:gd name="T64" fmla="*/ 199 w 278"/>
                <a:gd name="T65" fmla="*/ 381 h 392"/>
                <a:gd name="T66" fmla="*/ 202 w 278"/>
                <a:gd name="T67" fmla="*/ 379 h 392"/>
                <a:gd name="T68" fmla="*/ 206 w 278"/>
                <a:gd name="T69" fmla="*/ 378 h 392"/>
                <a:gd name="T70" fmla="*/ 260 w 278"/>
                <a:gd name="T71" fmla="*/ 348 h 392"/>
                <a:gd name="T72" fmla="*/ 260 w 278"/>
                <a:gd name="T73" fmla="*/ 348 h 392"/>
                <a:gd name="T74" fmla="*/ 265 w 278"/>
                <a:gd name="T75" fmla="*/ 345 h 392"/>
                <a:gd name="T76" fmla="*/ 267 w 278"/>
                <a:gd name="T77" fmla="*/ 341 h 392"/>
                <a:gd name="T78" fmla="*/ 267 w 278"/>
                <a:gd name="T79" fmla="*/ 336 h 392"/>
                <a:gd name="T80" fmla="*/ 266 w 278"/>
                <a:gd name="T81" fmla="*/ 331 h 392"/>
                <a:gd name="T82" fmla="*/ 93 w 278"/>
                <a:gd name="T83" fmla="*/ 17 h 392"/>
                <a:gd name="T84" fmla="*/ 16 w 278"/>
                <a:gd name="T85" fmla="*/ 5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" h="392">
                  <a:moveTo>
                    <a:pt x="199" y="392"/>
                  </a:moveTo>
                  <a:lnTo>
                    <a:pt x="199" y="392"/>
                  </a:lnTo>
                  <a:lnTo>
                    <a:pt x="199" y="392"/>
                  </a:lnTo>
                  <a:lnTo>
                    <a:pt x="193" y="391"/>
                  </a:lnTo>
                  <a:lnTo>
                    <a:pt x="187" y="389"/>
                  </a:lnTo>
                  <a:lnTo>
                    <a:pt x="182" y="384"/>
                  </a:lnTo>
                  <a:lnTo>
                    <a:pt x="178" y="379"/>
                  </a:lnTo>
                  <a:lnTo>
                    <a:pt x="0" y="53"/>
                  </a:lnTo>
                  <a:lnTo>
                    <a:pt x="98" y="0"/>
                  </a:lnTo>
                  <a:lnTo>
                    <a:pt x="275" y="325"/>
                  </a:lnTo>
                  <a:lnTo>
                    <a:pt x="275" y="325"/>
                  </a:lnTo>
                  <a:lnTo>
                    <a:pt x="277" y="330"/>
                  </a:lnTo>
                  <a:lnTo>
                    <a:pt x="278" y="335"/>
                  </a:lnTo>
                  <a:lnTo>
                    <a:pt x="278" y="340"/>
                  </a:lnTo>
                  <a:lnTo>
                    <a:pt x="277" y="344"/>
                  </a:lnTo>
                  <a:lnTo>
                    <a:pt x="276" y="348"/>
                  </a:lnTo>
                  <a:lnTo>
                    <a:pt x="273" y="353"/>
                  </a:lnTo>
                  <a:lnTo>
                    <a:pt x="270" y="356"/>
                  </a:lnTo>
                  <a:lnTo>
                    <a:pt x="266" y="359"/>
                  </a:lnTo>
                  <a:lnTo>
                    <a:pt x="210" y="389"/>
                  </a:lnTo>
                  <a:lnTo>
                    <a:pt x="210" y="389"/>
                  </a:lnTo>
                  <a:lnTo>
                    <a:pt x="206" y="391"/>
                  </a:lnTo>
                  <a:lnTo>
                    <a:pt x="199" y="392"/>
                  </a:lnTo>
                  <a:lnTo>
                    <a:pt x="199" y="392"/>
                  </a:lnTo>
                  <a:close/>
                  <a:moveTo>
                    <a:pt x="16" y="58"/>
                  </a:moveTo>
                  <a:lnTo>
                    <a:pt x="189" y="374"/>
                  </a:lnTo>
                  <a:lnTo>
                    <a:pt x="189" y="374"/>
                  </a:lnTo>
                  <a:lnTo>
                    <a:pt x="190" y="376"/>
                  </a:lnTo>
                  <a:lnTo>
                    <a:pt x="193" y="378"/>
                  </a:lnTo>
                  <a:lnTo>
                    <a:pt x="196" y="379"/>
                  </a:lnTo>
                  <a:lnTo>
                    <a:pt x="199" y="381"/>
                  </a:lnTo>
                  <a:lnTo>
                    <a:pt x="199" y="381"/>
                  </a:lnTo>
                  <a:lnTo>
                    <a:pt x="199" y="381"/>
                  </a:lnTo>
                  <a:lnTo>
                    <a:pt x="202" y="379"/>
                  </a:lnTo>
                  <a:lnTo>
                    <a:pt x="206" y="378"/>
                  </a:lnTo>
                  <a:lnTo>
                    <a:pt x="260" y="348"/>
                  </a:lnTo>
                  <a:lnTo>
                    <a:pt x="260" y="348"/>
                  </a:lnTo>
                  <a:lnTo>
                    <a:pt x="265" y="345"/>
                  </a:lnTo>
                  <a:lnTo>
                    <a:pt x="267" y="341"/>
                  </a:lnTo>
                  <a:lnTo>
                    <a:pt x="267" y="336"/>
                  </a:lnTo>
                  <a:lnTo>
                    <a:pt x="266" y="331"/>
                  </a:lnTo>
                  <a:lnTo>
                    <a:pt x="93" y="17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3CDB1DF1-2D79-49A6-B24B-E158E94592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02388" y="3051175"/>
              <a:ext cx="80963" cy="57150"/>
            </a:xfrm>
            <a:custGeom>
              <a:avLst/>
              <a:gdLst>
                <a:gd name="T0" fmla="*/ 6 w 104"/>
                <a:gd name="T1" fmla="*/ 70 h 70"/>
                <a:gd name="T2" fmla="*/ 4 w 104"/>
                <a:gd name="T3" fmla="*/ 66 h 70"/>
                <a:gd name="T4" fmla="*/ 4 w 104"/>
                <a:gd name="T5" fmla="*/ 66 h 70"/>
                <a:gd name="T6" fmla="*/ 1 w 104"/>
                <a:gd name="T7" fmla="*/ 61 h 70"/>
                <a:gd name="T8" fmla="*/ 1 w 104"/>
                <a:gd name="T9" fmla="*/ 56 h 70"/>
                <a:gd name="T10" fmla="*/ 0 w 104"/>
                <a:gd name="T11" fmla="*/ 52 h 70"/>
                <a:gd name="T12" fmla="*/ 1 w 104"/>
                <a:gd name="T13" fmla="*/ 47 h 70"/>
                <a:gd name="T14" fmla="*/ 1 w 104"/>
                <a:gd name="T15" fmla="*/ 47 h 70"/>
                <a:gd name="T16" fmla="*/ 4 w 104"/>
                <a:gd name="T17" fmla="*/ 43 h 70"/>
                <a:gd name="T18" fmla="*/ 6 w 104"/>
                <a:gd name="T19" fmla="*/ 38 h 70"/>
                <a:gd name="T20" fmla="*/ 9 w 104"/>
                <a:gd name="T21" fmla="*/ 36 h 70"/>
                <a:gd name="T22" fmla="*/ 13 w 104"/>
                <a:gd name="T23" fmla="*/ 32 h 70"/>
                <a:gd name="T24" fmla="*/ 68 w 104"/>
                <a:gd name="T25" fmla="*/ 2 h 70"/>
                <a:gd name="T26" fmla="*/ 68 w 104"/>
                <a:gd name="T27" fmla="*/ 2 h 70"/>
                <a:gd name="T28" fmla="*/ 74 w 104"/>
                <a:gd name="T29" fmla="*/ 0 h 70"/>
                <a:gd name="T30" fmla="*/ 80 w 104"/>
                <a:gd name="T31" fmla="*/ 0 h 70"/>
                <a:gd name="T32" fmla="*/ 80 w 104"/>
                <a:gd name="T33" fmla="*/ 0 h 70"/>
                <a:gd name="T34" fmla="*/ 87 w 104"/>
                <a:gd name="T35" fmla="*/ 0 h 70"/>
                <a:gd name="T36" fmla="*/ 92 w 104"/>
                <a:gd name="T37" fmla="*/ 2 h 70"/>
                <a:gd name="T38" fmla="*/ 97 w 104"/>
                <a:gd name="T39" fmla="*/ 7 h 70"/>
                <a:gd name="T40" fmla="*/ 102 w 104"/>
                <a:gd name="T41" fmla="*/ 11 h 70"/>
                <a:gd name="T42" fmla="*/ 104 w 104"/>
                <a:gd name="T43" fmla="*/ 17 h 70"/>
                <a:gd name="T44" fmla="*/ 6 w 104"/>
                <a:gd name="T45" fmla="*/ 70 h 70"/>
                <a:gd name="T46" fmla="*/ 80 w 104"/>
                <a:gd name="T47" fmla="*/ 11 h 70"/>
                <a:gd name="T48" fmla="*/ 80 w 104"/>
                <a:gd name="T49" fmla="*/ 11 h 70"/>
                <a:gd name="T50" fmla="*/ 76 w 104"/>
                <a:gd name="T51" fmla="*/ 11 h 70"/>
                <a:gd name="T52" fmla="*/ 74 w 104"/>
                <a:gd name="T53" fmla="*/ 13 h 70"/>
                <a:gd name="T54" fmla="*/ 19 w 104"/>
                <a:gd name="T55" fmla="*/ 43 h 70"/>
                <a:gd name="T56" fmla="*/ 19 w 104"/>
                <a:gd name="T57" fmla="*/ 43 h 70"/>
                <a:gd name="T58" fmla="*/ 15 w 104"/>
                <a:gd name="T59" fmla="*/ 46 h 70"/>
                <a:gd name="T60" fmla="*/ 13 w 104"/>
                <a:gd name="T61" fmla="*/ 51 h 70"/>
                <a:gd name="T62" fmla="*/ 13 w 104"/>
                <a:gd name="T63" fmla="*/ 51 h 70"/>
                <a:gd name="T64" fmla="*/ 12 w 104"/>
                <a:gd name="T65" fmla="*/ 54 h 70"/>
                <a:gd name="T66" fmla="*/ 87 w 104"/>
                <a:gd name="T67" fmla="*/ 13 h 70"/>
                <a:gd name="T68" fmla="*/ 87 w 104"/>
                <a:gd name="T69" fmla="*/ 13 h 70"/>
                <a:gd name="T70" fmla="*/ 83 w 104"/>
                <a:gd name="T71" fmla="*/ 11 h 70"/>
                <a:gd name="T72" fmla="*/ 80 w 104"/>
                <a:gd name="T73" fmla="*/ 11 h 70"/>
                <a:gd name="T74" fmla="*/ 80 w 104"/>
                <a:gd name="T75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70">
                  <a:moveTo>
                    <a:pt x="6" y="70"/>
                  </a:moveTo>
                  <a:lnTo>
                    <a:pt x="4" y="66"/>
                  </a:lnTo>
                  <a:lnTo>
                    <a:pt x="4" y="66"/>
                  </a:lnTo>
                  <a:lnTo>
                    <a:pt x="1" y="61"/>
                  </a:lnTo>
                  <a:lnTo>
                    <a:pt x="1" y="56"/>
                  </a:lnTo>
                  <a:lnTo>
                    <a:pt x="0" y="52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7" y="7"/>
                  </a:lnTo>
                  <a:lnTo>
                    <a:pt x="102" y="11"/>
                  </a:lnTo>
                  <a:lnTo>
                    <a:pt x="104" y="17"/>
                  </a:lnTo>
                  <a:lnTo>
                    <a:pt x="6" y="70"/>
                  </a:lnTo>
                  <a:close/>
                  <a:moveTo>
                    <a:pt x="80" y="11"/>
                  </a:moveTo>
                  <a:lnTo>
                    <a:pt x="80" y="11"/>
                  </a:lnTo>
                  <a:lnTo>
                    <a:pt x="76" y="11"/>
                  </a:lnTo>
                  <a:lnTo>
                    <a:pt x="74" y="1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5" y="46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2" y="54"/>
                  </a:lnTo>
                  <a:lnTo>
                    <a:pt x="87" y="13"/>
                  </a:lnTo>
                  <a:lnTo>
                    <a:pt x="87" y="13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8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75A88BD-2556-42D4-BC0A-84AEC2C619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75425" y="3451225"/>
              <a:ext cx="125413" cy="26988"/>
            </a:xfrm>
            <a:custGeom>
              <a:avLst/>
              <a:gdLst>
                <a:gd name="T0" fmla="*/ 12 w 158"/>
                <a:gd name="T1" fmla="*/ 23 h 35"/>
                <a:gd name="T2" fmla="*/ 146 w 158"/>
                <a:gd name="T3" fmla="*/ 23 h 35"/>
                <a:gd name="T4" fmla="*/ 146 w 158"/>
                <a:gd name="T5" fmla="*/ 12 h 35"/>
                <a:gd name="T6" fmla="*/ 12 w 158"/>
                <a:gd name="T7" fmla="*/ 12 h 35"/>
                <a:gd name="T8" fmla="*/ 12 w 158"/>
                <a:gd name="T9" fmla="*/ 23 h 35"/>
                <a:gd name="T10" fmla="*/ 158 w 158"/>
                <a:gd name="T11" fmla="*/ 35 h 35"/>
                <a:gd name="T12" fmla="*/ 0 w 158"/>
                <a:gd name="T13" fmla="*/ 35 h 35"/>
                <a:gd name="T14" fmla="*/ 0 w 158"/>
                <a:gd name="T15" fmla="*/ 23 h 35"/>
                <a:gd name="T16" fmla="*/ 0 w 158"/>
                <a:gd name="T17" fmla="*/ 7 h 35"/>
                <a:gd name="T18" fmla="*/ 0 w 158"/>
                <a:gd name="T19" fmla="*/ 7 h 35"/>
                <a:gd name="T20" fmla="*/ 1 w 158"/>
                <a:gd name="T21" fmla="*/ 4 h 35"/>
                <a:gd name="T22" fmla="*/ 2 w 158"/>
                <a:gd name="T23" fmla="*/ 3 h 35"/>
                <a:gd name="T24" fmla="*/ 5 w 158"/>
                <a:gd name="T25" fmla="*/ 0 h 35"/>
                <a:gd name="T26" fmla="*/ 7 w 158"/>
                <a:gd name="T27" fmla="*/ 0 h 35"/>
                <a:gd name="T28" fmla="*/ 151 w 158"/>
                <a:gd name="T29" fmla="*/ 0 h 35"/>
                <a:gd name="T30" fmla="*/ 151 w 158"/>
                <a:gd name="T31" fmla="*/ 0 h 35"/>
                <a:gd name="T32" fmla="*/ 153 w 158"/>
                <a:gd name="T33" fmla="*/ 0 h 35"/>
                <a:gd name="T34" fmla="*/ 156 w 158"/>
                <a:gd name="T35" fmla="*/ 3 h 35"/>
                <a:gd name="T36" fmla="*/ 157 w 158"/>
                <a:gd name="T37" fmla="*/ 4 h 35"/>
                <a:gd name="T38" fmla="*/ 158 w 158"/>
                <a:gd name="T39" fmla="*/ 7 h 35"/>
                <a:gd name="T40" fmla="*/ 158 w 158"/>
                <a:gd name="T41" fmla="*/ 23 h 35"/>
                <a:gd name="T42" fmla="*/ 158 w 158"/>
                <a:gd name="T4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8" h="35">
                  <a:moveTo>
                    <a:pt x="12" y="23"/>
                  </a:moveTo>
                  <a:lnTo>
                    <a:pt x="146" y="23"/>
                  </a:lnTo>
                  <a:lnTo>
                    <a:pt x="146" y="12"/>
                  </a:lnTo>
                  <a:lnTo>
                    <a:pt x="12" y="12"/>
                  </a:lnTo>
                  <a:lnTo>
                    <a:pt x="12" y="23"/>
                  </a:lnTo>
                  <a:close/>
                  <a:moveTo>
                    <a:pt x="158" y="35"/>
                  </a:moveTo>
                  <a:lnTo>
                    <a:pt x="0" y="35"/>
                  </a:lnTo>
                  <a:lnTo>
                    <a:pt x="0" y="23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6" y="3"/>
                  </a:lnTo>
                  <a:lnTo>
                    <a:pt x="157" y="4"/>
                  </a:lnTo>
                  <a:lnTo>
                    <a:pt x="158" y="7"/>
                  </a:lnTo>
                  <a:lnTo>
                    <a:pt x="158" y="23"/>
                  </a:lnTo>
                  <a:lnTo>
                    <a:pt x="15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6E95F15-4E8F-4645-A403-90B32BA376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3325" y="3235325"/>
              <a:ext cx="136525" cy="363538"/>
            </a:xfrm>
            <a:custGeom>
              <a:avLst/>
              <a:gdLst>
                <a:gd name="T0" fmla="*/ 129 w 173"/>
                <a:gd name="T1" fmla="*/ 449 h 459"/>
                <a:gd name="T2" fmla="*/ 81 w 173"/>
                <a:gd name="T3" fmla="*/ 409 h 459"/>
                <a:gd name="T4" fmla="*/ 46 w 173"/>
                <a:gd name="T5" fmla="*/ 368 h 459"/>
                <a:gd name="T6" fmla="*/ 12 w 173"/>
                <a:gd name="T7" fmla="*/ 294 h 459"/>
                <a:gd name="T8" fmla="*/ 0 w 173"/>
                <a:gd name="T9" fmla="*/ 212 h 459"/>
                <a:gd name="T10" fmla="*/ 5 w 173"/>
                <a:gd name="T11" fmla="*/ 158 h 459"/>
                <a:gd name="T12" fmla="*/ 33 w 173"/>
                <a:gd name="T13" fmla="*/ 82 h 459"/>
                <a:gd name="T14" fmla="*/ 81 w 173"/>
                <a:gd name="T15" fmla="*/ 16 h 459"/>
                <a:gd name="T16" fmla="*/ 97 w 173"/>
                <a:gd name="T17" fmla="*/ 2 h 459"/>
                <a:gd name="T18" fmla="*/ 103 w 173"/>
                <a:gd name="T19" fmla="*/ 0 h 459"/>
                <a:gd name="T20" fmla="*/ 106 w 173"/>
                <a:gd name="T21" fmla="*/ 4 h 459"/>
                <a:gd name="T22" fmla="*/ 116 w 173"/>
                <a:gd name="T23" fmla="*/ 23 h 459"/>
                <a:gd name="T24" fmla="*/ 128 w 173"/>
                <a:gd name="T25" fmla="*/ 41 h 459"/>
                <a:gd name="T26" fmla="*/ 131 w 173"/>
                <a:gd name="T27" fmla="*/ 45 h 459"/>
                <a:gd name="T28" fmla="*/ 128 w 173"/>
                <a:gd name="T29" fmla="*/ 49 h 459"/>
                <a:gd name="T30" fmla="*/ 112 w 173"/>
                <a:gd name="T31" fmla="*/ 66 h 459"/>
                <a:gd name="T32" fmla="*/ 75 w 173"/>
                <a:gd name="T33" fmla="*/ 124 h 459"/>
                <a:gd name="T34" fmla="*/ 57 w 173"/>
                <a:gd name="T35" fmla="*/ 189 h 459"/>
                <a:gd name="T36" fmla="*/ 57 w 173"/>
                <a:gd name="T37" fmla="*/ 228 h 459"/>
                <a:gd name="T38" fmla="*/ 64 w 173"/>
                <a:gd name="T39" fmla="*/ 272 h 459"/>
                <a:gd name="T40" fmla="*/ 80 w 173"/>
                <a:gd name="T41" fmla="*/ 314 h 459"/>
                <a:gd name="T42" fmla="*/ 104 w 173"/>
                <a:gd name="T43" fmla="*/ 351 h 459"/>
                <a:gd name="T44" fmla="*/ 135 w 173"/>
                <a:gd name="T45" fmla="*/ 383 h 459"/>
                <a:gd name="T46" fmla="*/ 173 w 173"/>
                <a:gd name="T47" fmla="*/ 408 h 459"/>
                <a:gd name="T48" fmla="*/ 165 w 173"/>
                <a:gd name="T49" fmla="*/ 417 h 459"/>
                <a:gd name="T50" fmla="*/ 139 w 173"/>
                <a:gd name="T51" fmla="*/ 401 h 459"/>
                <a:gd name="T52" fmla="*/ 104 w 173"/>
                <a:gd name="T53" fmla="*/ 369 h 459"/>
                <a:gd name="T54" fmla="*/ 76 w 173"/>
                <a:gd name="T55" fmla="*/ 332 h 459"/>
                <a:gd name="T56" fmla="*/ 58 w 173"/>
                <a:gd name="T57" fmla="*/ 290 h 459"/>
                <a:gd name="T58" fmla="*/ 46 w 173"/>
                <a:gd name="T59" fmla="*/ 245 h 459"/>
                <a:gd name="T60" fmla="*/ 44 w 173"/>
                <a:gd name="T61" fmla="*/ 212 h 459"/>
                <a:gd name="T62" fmla="*/ 56 w 173"/>
                <a:gd name="T63" fmla="*/ 143 h 459"/>
                <a:gd name="T64" fmla="*/ 86 w 173"/>
                <a:gd name="T65" fmla="*/ 81 h 459"/>
                <a:gd name="T66" fmla="*/ 117 w 173"/>
                <a:gd name="T67" fmla="*/ 44 h 459"/>
                <a:gd name="T68" fmla="*/ 102 w 173"/>
                <a:gd name="T69" fmla="*/ 23 h 459"/>
                <a:gd name="T70" fmla="*/ 89 w 173"/>
                <a:gd name="T71" fmla="*/ 25 h 459"/>
                <a:gd name="T72" fmla="*/ 56 w 173"/>
                <a:gd name="T73" fmla="*/ 65 h 459"/>
                <a:gd name="T74" fmla="*/ 22 w 173"/>
                <a:gd name="T75" fmla="*/ 135 h 459"/>
                <a:gd name="T76" fmla="*/ 12 w 173"/>
                <a:gd name="T77" fmla="*/ 212 h 459"/>
                <a:gd name="T78" fmla="*/ 17 w 173"/>
                <a:gd name="T79" fmla="*/ 265 h 459"/>
                <a:gd name="T80" fmla="*/ 43 w 173"/>
                <a:gd name="T81" fmla="*/ 339 h 459"/>
                <a:gd name="T82" fmla="*/ 89 w 173"/>
                <a:gd name="T83" fmla="*/ 401 h 459"/>
                <a:gd name="T84" fmla="*/ 119 w 173"/>
                <a:gd name="T85" fmla="*/ 428 h 459"/>
                <a:gd name="T86" fmla="*/ 163 w 173"/>
                <a:gd name="T87" fmla="*/ 423 h 459"/>
                <a:gd name="T88" fmla="*/ 165 w 173"/>
                <a:gd name="T89" fmla="*/ 41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459">
                  <a:moveTo>
                    <a:pt x="147" y="459"/>
                  </a:moveTo>
                  <a:lnTo>
                    <a:pt x="147" y="459"/>
                  </a:lnTo>
                  <a:lnTo>
                    <a:pt x="129" y="449"/>
                  </a:lnTo>
                  <a:lnTo>
                    <a:pt x="112" y="437"/>
                  </a:lnTo>
                  <a:lnTo>
                    <a:pt x="96" y="424"/>
                  </a:lnTo>
                  <a:lnTo>
                    <a:pt x="81" y="409"/>
                  </a:lnTo>
                  <a:lnTo>
                    <a:pt x="81" y="409"/>
                  </a:lnTo>
                  <a:lnTo>
                    <a:pt x="63" y="390"/>
                  </a:lnTo>
                  <a:lnTo>
                    <a:pt x="46" y="368"/>
                  </a:lnTo>
                  <a:lnTo>
                    <a:pt x="33" y="344"/>
                  </a:lnTo>
                  <a:lnTo>
                    <a:pt x="21" y="320"/>
                  </a:lnTo>
                  <a:lnTo>
                    <a:pt x="12" y="294"/>
                  </a:lnTo>
                  <a:lnTo>
                    <a:pt x="5" y="268"/>
                  </a:lnTo>
                  <a:lnTo>
                    <a:pt x="2" y="241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2" y="185"/>
                  </a:lnTo>
                  <a:lnTo>
                    <a:pt x="5" y="158"/>
                  </a:lnTo>
                  <a:lnTo>
                    <a:pt x="12" y="132"/>
                  </a:lnTo>
                  <a:lnTo>
                    <a:pt x="21" y="106"/>
                  </a:lnTo>
                  <a:lnTo>
                    <a:pt x="33" y="82"/>
                  </a:lnTo>
                  <a:lnTo>
                    <a:pt x="46" y="58"/>
                  </a:lnTo>
                  <a:lnTo>
                    <a:pt x="63" y="36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5" y="2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10" y="14"/>
                  </a:lnTo>
                  <a:lnTo>
                    <a:pt x="116" y="23"/>
                  </a:lnTo>
                  <a:lnTo>
                    <a:pt x="121" y="33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29" y="43"/>
                  </a:lnTo>
                  <a:lnTo>
                    <a:pt x="131" y="45"/>
                  </a:lnTo>
                  <a:lnTo>
                    <a:pt x="131" y="45"/>
                  </a:lnTo>
                  <a:lnTo>
                    <a:pt x="129" y="48"/>
                  </a:lnTo>
                  <a:lnTo>
                    <a:pt x="128" y="49"/>
                  </a:lnTo>
                  <a:lnTo>
                    <a:pt x="128" y="49"/>
                  </a:lnTo>
                  <a:lnTo>
                    <a:pt x="128" y="49"/>
                  </a:lnTo>
                  <a:lnTo>
                    <a:pt x="112" y="66"/>
                  </a:lnTo>
                  <a:lnTo>
                    <a:pt x="97" y="83"/>
                  </a:lnTo>
                  <a:lnTo>
                    <a:pt x="86" y="103"/>
                  </a:lnTo>
                  <a:lnTo>
                    <a:pt x="75" y="124"/>
                  </a:lnTo>
                  <a:lnTo>
                    <a:pt x="67" y="144"/>
                  </a:lnTo>
                  <a:lnTo>
                    <a:pt x="60" y="167"/>
                  </a:lnTo>
                  <a:lnTo>
                    <a:pt x="57" y="189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7" y="228"/>
                  </a:lnTo>
                  <a:lnTo>
                    <a:pt x="58" y="243"/>
                  </a:lnTo>
                  <a:lnTo>
                    <a:pt x="60" y="258"/>
                  </a:lnTo>
                  <a:lnTo>
                    <a:pt x="64" y="272"/>
                  </a:lnTo>
                  <a:lnTo>
                    <a:pt x="68" y="287"/>
                  </a:lnTo>
                  <a:lnTo>
                    <a:pt x="74" y="301"/>
                  </a:lnTo>
                  <a:lnTo>
                    <a:pt x="80" y="314"/>
                  </a:lnTo>
                  <a:lnTo>
                    <a:pt x="87" y="326"/>
                  </a:lnTo>
                  <a:lnTo>
                    <a:pt x="95" y="339"/>
                  </a:lnTo>
                  <a:lnTo>
                    <a:pt x="104" y="351"/>
                  </a:lnTo>
                  <a:lnTo>
                    <a:pt x="113" y="362"/>
                  </a:lnTo>
                  <a:lnTo>
                    <a:pt x="124" y="373"/>
                  </a:lnTo>
                  <a:lnTo>
                    <a:pt x="135" y="383"/>
                  </a:lnTo>
                  <a:lnTo>
                    <a:pt x="147" y="392"/>
                  </a:lnTo>
                  <a:lnTo>
                    <a:pt x="159" y="401"/>
                  </a:lnTo>
                  <a:lnTo>
                    <a:pt x="173" y="408"/>
                  </a:lnTo>
                  <a:lnTo>
                    <a:pt x="172" y="408"/>
                  </a:lnTo>
                  <a:lnTo>
                    <a:pt x="165" y="417"/>
                  </a:lnTo>
                  <a:lnTo>
                    <a:pt x="165" y="417"/>
                  </a:lnTo>
                  <a:lnTo>
                    <a:pt x="165" y="417"/>
                  </a:lnTo>
                  <a:lnTo>
                    <a:pt x="152" y="409"/>
                  </a:lnTo>
                  <a:lnTo>
                    <a:pt x="139" y="401"/>
                  </a:lnTo>
                  <a:lnTo>
                    <a:pt x="127" y="391"/>
                  </a:lnTo>
                  <a:lnTo>
                    <a:pt x="116" y="381"/>
                  </a:lnTo>
                  <a:lnTo>
                    <a:pt x="104" y="369"/>
                  </a:lnTo>
                  <a:lnTo>
                    <a:pt x="95" y="358"/>
                  </a:lnTo>
                  <a:lnTo>
                    <a:pt x="86" y="345"/>
                  </a:lnTo>
                  <a:lnTo>
                    <a:pt x="76" y="332"/>
                  </a:lnTo>
                  <a:lnTo>
                    <a:pt x="70" y="318"/>
                  </a:lnTo>
                  <a:lnTo>
                    <a:pt x="63" y="305"/>
                  </a:lnTo>
                  <a:lnTo>
                    <a:pt x="58" y="290"/>
                  </a:lnTo>
                  <a:lnTo>
                    <a:pt x="53" y="276"/>
                  </a:lnTo>
                  <a:lnTo>
                    <a:pt x="49" y="260"/>
                  </a:lnTo>
                  <a:lnTo>
                    <a:pt x="46" y="245"/>
                  </a:lnTo>
                  <a:lnTo>
                    <a:pt x="45" y="228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5" y="189"/>
                  </a:lnTo>
                  <a:lnTo>
                    <a:pt x="49" y="166"/>
                  </a:lnTo>
                  <a:lnTo>
                    <a:pt x="56" y="143"/>
                  </a:lnTo>
                  <a:lnTo>
                    <a:pt x="64" y="121"/>
                  </a:lnTo>
                  <a:lnTo>
                    <a:pt x="73" y="101"/>
                  </a:lnTo>
                  <a:lnTo>
                    <a:pt x="86" y="81"/>
                  </a:lnTo>
                  <a:lnTo>
                    <a:pt x="99" y="61"/>
                  </a:lnTo>
                  <a:lnTo>
                    <a:pt x="117" y="44"/>
                  </a:lnTo>
                  <a:lnTo>
                    <a:pt x="117" y="44"/>
                  </a:lnTo>
                  <a:lnTo>
                    <a:pt x="111" y="38"/>
                  </a:lnTo>
                  <a:lnTo>
                    <a:pt x="106" y="31"/>
                  </a:lnTo>
                  <a:lnTo>
                    <a:pt x="102" y="23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72" y="44"/>
                  </a:lnTo>
                  <a:lnTo>
                    <a:pt x="56" y="65"/>
                  </a:lnTo>
                  <a:lnTo>
                    <a:pt x="43" y="87"/>
                  </a:lnTo>
                  <a:lnTo>
                    <a:pt x="31" y="111"/>
                  </a:lnTo>
                  <a:lnTo>
                    <a:pt x="22" y="135"/>
                  </a:lnTo>
                  <a:lnTo>
                    <a:pt x="17" y="161"/>
                  </a:lnTo>
                  <a:lnTo>
                    <a:pt x="13" y="186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3" y="240"/>
                  </a:lnTo>
                  <a:lnTo>
                    <a:pt x="17" y="265"/>
                  </a:lnTo>
                  <a:lnTo>
                    <a:pt x="22" y="291"/>
                  </a:lnTo>
                  <a:lnTo>
                    <a:pt x="31" y="315"/>
                  </a:lnTo>
                  <a:lnTo>
                    <a:pt x="43" y="339"/>
                  </a:lnTo>
                  <a:lnTo>
                    <a:pt x="56" y="361"/>
                  </a:lnTo>
                  <a:lnTo>
                    <a:pt x="72" y="38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104" y="415"/>
                  </a:lnTo>
                  <a:lnTo>
                    <a:pt x="119" y="428"/>
                  </a:lnTo>
                  <a:lnTo>
                    <a:pt x="135" y="438"/>
                  </a:lnTo>
                  <a:lnTo>
                    <a:pt x="151" y="449"/>
                  </a:lnTo>
                  <a:lnTo>
                    <a:pt x="163" y="423"/>
                  </a:lnTo>
                  <a:lnTo>
                    <a:pt x="163" y="423"/>
                  </a:lnTo>
                  <a:lnTo>
                    <a:pt x="165" y="417"/>
                  </a:lnTo>
                  <a:lnTo>
                    <a:pt x="165" y="417"/>
                  </a:lnTo>
                  <a:lnTo>
                    <a:pt x="147" y="4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Freeform 8">
            <a:extLst>
              <a:ext uri="{FF2B5EF4-FFF2-40B4-BE49-F238E27FC236}">
                <a16:creationId xmlns:a16="http://schemas.microsoft.com/office/drawing/2014/main" id="{F2B00612-5D89-4ADB-B775-00EA7A72B2B1}"/>
              </a:ext>
            </a:extLst>
          </p:cNvPr>
          <p:cNvSpPr>
            <a:spLocks/>
          </p:cNvSpPr>
          <p:nvPr userDrawn="1"/>
        </p:nvSpPr>
        <p:spPr bwMode="auto">
          <a:xfrm>
            <a:off x="7299244" y="2942957"/>
            <a:ext cx="831539" cy="833172"/>
          </a:xfrm>
          <a:custGeom>
            <a:avLst/>
            <a:gdLst>
              <a:gd name="T0" fmla="*/ 1016 w 1017"/>
              <a:gd name="T1" fmla="*/ 536 h 1018"/>
              <a:gd name="T2" fmla="*/ 1007 w 1017"/>
              <a:gd name="T3" fmla="*/ 612 h 1018"/>
              <a:gd name="T4" fmla="*/ 986 w 1017"/>
              <a:gd name="T5" fmla="*/ 684 h 1018"/>
              <a:gd name="T6" fmla="*/ 955 w 1017"/>
              <a:gd name="T7" fmla="*/ 751 h 1018"/>
              <a:gd name="T8" fmla="*/ 916 w 1017"/>
              <a:gd name="T9" fmla="*/ 813 h 1018"/>
              <a:gd name="T10" fmla="*/ 868 w 1017"/>
              <a:gd name="T11" fmla="*/ 869 h 1018"/>
              <a:gd name="T12" fmla="*/ 812 w 1017"/>
              <a:gd name="T13" fmla="*/ 917 h 1018"/>
              <a:gd name="T14" fmla="*/ 751 w 1017"/>
              <a:gd name="T15" fmla="*/ 956 h 1018"/>
              <a:gd name="T16" fmla="*/ 683 w 1017"/>
              <a:gd name="T17" fmla="*/ 987 h 1018"/>
              <a:gd name="T18" fmla="*/ 611 w 1017"/>
              <a:gd name="T19" fmla="*/ 1008 h 1018"/>
              <a:gd name="T20" fmla="*/ 535 w 1017"/>
              <a:gd name="T21" fmla="*/ 1017 h 1018"/>
              <a:gd name="T22" fmla="*/ 482 w 1017"/>
              <a:gd name="T23" fmla="*/ 1017 h 1018"/>
              <a:gd name="T24" fmla="*/ 406 w 1017"/>
              <a:gd name="T25" fmla="*/ 1008 h 1018"/>
              <a:gd name="T26" fmla="*/ 333 w 1017"/>
              <a:gd name="T27" fmla="*/ 987 h 1018"/>
              <a:gd name="T28" fmla="*/ 266 w 1017"/>
              <a:gd name="T29" fmla="*/ 956 h 1018"/>
              <a:gd name="T30" fmla="*/ 204 w 1017"/>
              <a:gd name="T31" fmla="*/ 917 h 1018"/>
              <a:gd name="T32" fmla="*/ 149 w 1017"/>
              <a:gd name="T33" fmla="*/ 869 h 1018"/>
              <a:gd name="T34" fmla="*/ 100 w 1017"/>
              <a:gd name="T35" fmla="*/ 813 h 1018"/>
              <a:gd name="T36" fmla="*/ 61 w 1017"/>
              <a:gd name="T37" fmla="*/ 751 h 1018"/>
              <a:gd name="T38" fmla="*/ 30 w 1017"/>
              <a:gd name="T39" fmla="*/ 684 h 1018"/>
              <a:gd name="T40" fmla="*/ 10 w 1017"/>
              <a:gd name="T41" fmla="*/ 612 h 1018"/>
              <a:gd name="T42" fmla="*/ 0 w 1017"/>
              <a:gd name="T43" fmla="*/ 536 h 1018"/>
              <a:gd name="T44" fmla="*/ 0 w 1017"/>
              <a:gd name="T45" fmla="*/ 483 h 1018"/>
              <a:gd name="T46" fmla="*/ 10 w 1017"/>
              <a:gd name="T47" fmla="*/ 407 h 1018"/>
              <a:gd name="T48" fmla="*/ 30 w 1017"/>
              <a:gd name="T49" fmla="*/ 334 h 1018"/>
              <a:gd name="T50" fmla="*/ 61 w 1017"/>
              <a:gd name="T51" fmla="*/ 266 h 1018"/>
              <a:gd name="T52" fmla="*/ 100 w 1017"/>
              <a:gd name="T53" fmla="*/ 205 h 1018"/>
              <a:gd name="T54" fmla="*/ 149 w 1017"/>
              <a:gd name="T55" fmla="*/ 150 h 1018"/>
              <a:gd name="T56" fmla="*/ 204 w 1017"/>
              <a:gd name="T57" fmla="*/ 101 h 1018"/>
              <a:gd name="T58" fmla="*/ 266 w 1017"/>
              <a:gd name="T59" fmla="*/ 62 h 1018"/>
              <a:gd name="T60" fmla="*/ 333 w 1017"/>
              <a:gd name="T61" fmla="*/ 31 h 1018"/>
              <a:gd name="T62" fmla="*/ 406 w 1017"/>
              <a:gd name="T63" fmla="*/ 10 h 1018"/>
              <a:gd name="T64" fmla="*/ 482 w 1017"/>
              <a:gd name="T65" fmla="*/ 1 h 1018"/>
              <a:gd name="T66" fmla="*/ 535 w 1017"/>
              <a:gd name="T67" fmla="*/ 1 h 1018"/>
              <a:gd name="T68" fmla="*/ 611 w 1017"/>
              <a:gd name="T69" fmla="*/ 10 h 1018"/>
              <a:gd name="T70" fmla="*/ 683 w 1017"/>
              <a:gd name="T71" fmla="*/ 31 h 1018"/>
              <a:gd name="T72" fmla="*/ 751 w 1017"/>
              <a:gd name="T73" fmla="*/ 62 h 1018"/>
              <a:gd name="T74" fmla="*/ 812 w 1017"/>
              <a:gd name="T75" fmla="*/ 101 h 1018"/>
              <a:gd name="T76" fmla="*/ 868 w 1017"/>
              <a:gd name="T77" fmla="*/ 150 h 1018"/>
              <a:gd name="T78" fmla="*/ 916 w 1017"/>
              <a:gd name="T79" fmla="*/ 205 h 1018"/>
              <a:gd name="T80" fmla="*/ 955 w 1017"/>
              <a:gd name="T81" fmla="*/ 266 h 1018"/>
              <a:gd name="T82" fmla="*/ 986 w 1017"/>
              <a:gd name="T83" fmla="*/ 334 h 1018"/>
              <a:gd name="T84" fmla="*/ 1007 w 1017"/>
              <a:gd name="T85" fmla="*/ 407 h 1018"/>
              <a:gd name="T86" fmla="*/ 1016 w 1017"/>
              <a:gd name="T87" fmla="*/ 483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17" h="1018">
                <a:moveTo>
                  <a:pt x="1017" y="509"/>
                </a:moveTo>
                <a:lnTo>
                  <a:pt x="1017" y="509"/>
                </a:lnTo>
                <a:lnTo>
                  <a:pt x="1016" y="536"/>
                </a:lnTo>
                <a:lnTo>
                  <a:pt x="1015" y="561"/>
                </a:lnTo>
                <a:lnTo>
                  <a:pt x="1012" y="586"/>
                </a:lnTo>
                <a:lnTo>
                  <a:pt x="1007" y="612"/>
                </a:lnTo>
                <a:lnTo>
                  <a:pt x="1001" y="636"/>
                </a:lnTo>
                <a:lnTo>
                  <a:pt x="994" y="660"/>
                </a:lnTo>
                <a:lnTo>
                  <a:pt x="986" y="684"/>
                </a:lnTo>
                <a:lnTo>
                  <a:pt x="977" y="707"/>
                </a:lnTo>
                <a:lnTo>
                  <a:pt x="967" y="729"/>
                </a:lnTo>
                <a:lnTo>
                  <a:pt x="955" y="751"/>
                </a:lnTo>
                <a:lnTo>
                  <a:pt x="944" y="773"/>
                </a:lnTo>
                <a:lnTo>
                  <a:pt x="930" y="794"/>
                </a:lnTo>
                <a:lnTo>
                  <a:pt x="916" y="813"/>
                </a:lnTo>
                <a:lnTo>
                  <a:pt x="901" y="833"/>
                </a:lnTo>
                <a:lnTo>
                  <a:pt x="885" y="851"/>
                </a:lnTo>
                <a:lnTo>
                  <a:pt x="868" y="869"/>
                </a:lnTo>
                <a:lnTo>
                  <a:pt x="850" y="886"/>
                </a:lnTo>
                <a:lnTo>
                  <a:pt x="832" y="902"/>
                </a:lnTo>
                <a:lnTo>
                  <a:pt x="812" y="917"/>
                </a:lnTo>
                <a:lnTo>
                  <a:pt x="793" y="931"/>
                </a:lnTo>
                <a:lnTo>
                  <a:pt x="772" y="945"/>
                </a:lnTo>
                <a:lnTo>
                  <a:pt x="751" y="956"/>
                </a:lnTo>
                <a:lnTo>
                  <a:pt x="729" y="968"/>
                </a:lnTo>
                <a:lnTo>
                  <a:pt x="706" y="978"/>
                </a:lnTo>
                <a:lnTo>
                  <a:pt x="683" y="987"/>
                </a:lnTo>
                <a:lnTo>
                  <a:pt x="660" y="995"/>
                </a:lnTo>
                <a:lnTo>
                  <a:pt x="636" y="1002"/>
                </a:lnTo>
                <a:lnTo>
                  <a:pt x="611" y="1008"/>
                </a:lnTo>
                <a:lnTo>
                  <a:pt x="585" y="1011"/>
                </a:lnTo>
                <a:lnTo>
                  <a:pt x="560" y="1015"/>
                </a:lnTo>
                <a:lnTo>
                  <a:pt x="535" y="1017"/>
                </a:lnTo>
                <a:lnTo>
                  <a:pt x="508" y="1018"/>
                </a:lnTo>
                <a:lnTo>
                  <a:pt x="508" y="1018"/>
                </a:lnTo>
                <a:lnTo>
                  <a:pt x="482" y="1017"/>
                </a:lnTo>
                <a:lnTo>
                  <a:pt x="456" y="1015"/>
                </a:lnTo>
                <a:lnTo>
                  <a:pt x="431" y="1011"/>
                </a:lnTo>
                <a:lnTo>
                  <a:pt x="406" y="1008"/>
                </a:lnTo>
                <a:lnTo>
                  <a:pt x="381" y="1002"/>
                </a:lnTo>
                <a:lnTo>
                  <a:pt x="357" y="995"/>
                </a:lnTo>
                <a:lnTo>
                  <a:pt x="333" y="987"/>
                </a:lnTo>
                <a:lnTo>
                  <a:pt x="310" y="978"/>
                </a:lnTo>
                <a:lnTo>
                  <a:pt x="288" y="968"/>
                </a:lnTo>
                <a:lnTo>
                  <a:pt x="266" y="956"/>
                </a:lnTo>
                <a:lnTo>
                  <a:pt x="244" y="945"/>
                </a:lnTo>
                <a:lnTo>
                  <a:pt x="224" y="931"/>
                </a:lnTo>
                <a:lnTo>
                  <a:pt x="204" y="917"/>
                </a:lnTo>
                <a:lnTo>
                  <a:pt x="184" y="902"/>
                </a:lnTo>
                <a:lnTo>
                  <a:pt x="166" y="886"/>
                </a:lnTo>
                <a:lnTo>
                  <a:pt x="149" y="869"/>
                </a:lnTo>
                <a:lnTo>
                  <a:pt x="131" y="851"/>
                </a:lnTo>
                <a:lnTo>
                  <a:pt x="115" y="833"/>
                </a:lnTo>
                <a:lnTo>
                  <a:pt x="100" y="813"/>
                </a:lnTo>
                <a:lnTo>
                  <a:pt x="86" y="794"/>
                </a:lnTo>
                <a:lnTo>
                  <a:pt x="73" y="773"/>
                </a:lnTo>
                <a:lnTo>
                  <a:pt x="61" y="751"/>
                </a:lnTo>
                <a:lnTo>
                  <a:pt x="50" y="729"/>
                </a:lnTo>
                <a:lnTo>
                  <a:pt x="39" y="707"/>
                </a:lnTo>
                <a:lnTo>
                  <a:pt x="30" y="684"/>
                </a:lnTo>
                <a:lnTo>
                  <a:pt x="22" y="660"/>
                </a:lnTo>
                <a:lnTo>
                  <a:pt x="15" y="636"/>
                </a:lnTo>
                <a:lnTo>
                  <a:pt x="10" y="612"/>
                </a:lnTo>
                <a:lnTo>
                  <a:pt x="6" y="586"/>
                </a:lnTo>
                <a:lnTo>
                  <a:pt x="2" y="561"/>
                </a:lnTo>
                <a:lnTo>
                  <a:pt x="0" y="536"/>
                </a:lnTo>
                <a:lnTo>
                  <a:pt x="0" y="509"/>
                </a:lnTo>
                <a:lnTo>
                  <a:pt x="0" y="509"/>
                </a:lnTo>
                <a:lnTo>
                  <a:pt x="0" y="483"/>
                </a:lnTo>
                <a:lnTo>
                  <a:pt x="2" y="457"/>
                </a:lnTo>
                <a:lnTo>
                  <a:pt x="6" y="432"/>
                </a:lnTo>
                <a:lnTo>
                  <a:pt x="10" y="407"/>
                </a:lnTo>
                <a:lnTo>
                  <a:pt x="15" y="382"/>
                </a:lnTo>
                <a:lnTo>
                  <a:pt x="22" y="358"/>
                </a:lnTo>
                <a:lnTo>
                  <a:pt x="30" y="334"/>
                </a:lnTo>
                <a:lnTo>
                  <a:pt x="39" y="311"/>
                </a:lnTo>
                <a:lnTo>
                  <a:pt x="50" y="288"/>
                </a:lnTo>
                <a:lnTo>
                  <a:pt x="61" y="266"/>
                </a:lnTo>
                <a:lnTo>
                  <a:pt x="73" y="245"/>
                </a:lnTo>
                <a:lnTo>
                  <a:pt x="86" y="224"/>
                </a:lnTo>
                <a:lnTo>
                  <a:pt x="100" y="205"/>
                </a:lnTo>
                <a:lnTo>
                  <a:pt x="115" y="185"/>
                </a:lnTo>
                <a:lnTo>
                  <a:pt x="131" y="167"/>
                </a:lnTo>
                <a:lnTo>
                  <a:pt x="149" y="150"/>
                </a:lnTo>
                <a:lnTo>
                  <a:pt x="166" y="132"/>
                </a:lnTo>
                <a:lnTo>
                  <a:pt x="184" y="116"/>
                </a:lnTo>
                <a:lnTo>
                  <a:pt x="204" y="101"/>
                </a:lnTo>
                <a:lnTo>
                  <a:pt x="224" y="87"/>
                </a:lnTo>
                <a:lnTo>
                  <a:pt x="244" y="74"/>
                </a:lnTo>
                <a:lnTo>
                  <a:pt x="266" y="62"/>
                </a:lnTo>
                <a:lnTo>
                  <a:pt x="288" y="50"/>
                </a:lnTo>
                <a:lnTo>
                  <a:pt x="310" y="40"/>
                </a:lnTo>
                <a:lnTo>
                  <a:pt x="333" y="31"/>
                </a:lnTo>
                <a:lnTo>
                  <a:pt x="357" y="23"/>
                </a:lnTo>
                <a:lnTo>
                  <a:pt x="381" y="16"/>
                </a:lnTo>
                <a:lnTo>
                  <a:pt x="406" y="10"/>
                </a:lnTo>
                <a:lnTo>
                  <a:pt x="431" y="6"/>
                </a:lnTo>
                <a:lnTo>
                  <a:pt x="456" y="3"/>
                </a:lnTo>
                <a:lnTo>
                  <a:pt x="482" y="1"/>
                </a:lnTo>
                <a:lnTo>
                  <a:pt x="508" y="0"/>
                </a:lnTo>
                <a:lnTo>
                  <a:pt x="508" y="0"/>
                </a:lnTo>
                <a:lnTo>
                  <a:pt x="535" y="1"/>
                </a:lnTo>
                <a:lnTo>
                  <a:pt x="560" y="3"/>
                </a:lnTo>
                <a:lnTo>
                  <a:pt x="585" y="6"/>
                </a:lnTo>
                <a:lnTo>
                  <a:pt x="611" y="10"/>
                </a:lnTo>
                <a:lnTo>
                  <a:pt x="636" y="16"/>
                </a:lnTo>
                <a:lnTo>
                  <a:pt x="660" y="23"/>
                </a:lnTo>
                <a:lnTo>
                  <a:pt x="683" y="31"/>
                </a:lnTo>
                <a:lnTo>
                  <a:pt x="706" y="40"/>
                </a:lnTo>
                <a:lnTo>
                  <a:pt x="729" y="50"/>
                </a:lnTo>
                <a:lnTo>
                  <a:pt x="751" y="62"/>
                </a:lnTo>
                <a:lnTo>
                  <a:pt x="772" y="74"/>
                </a:lnTo>
                <a:lnTo>
                  <a:pt x="793" y="87"/>
                </a:lnTo>
                <a:lnTo>
                  <a:pt x="812" y="101"/>
                </a:lnTo>
                <a:lnTo>
                  <a:pt x="832" y="116"/>
                </a:lnTo>
                <a:lnTo>
                  <a:pt x="850" y="132"/>
                </a:lnTo>
                <a:lnTo>
                  <a:pt x="868" y="150"/>
                </a:lnTo>
                <a:lnTo>
                  <a:pt x="885" y="167"/>
                </a:lnTo>
                <a:lnTo>
                  <a:pt x="901" y="185"/>
                </a:lnTo>
                <a:lnTo>
                  <a:pt x="916" y="205"/>
                </a:lnTo>
                <a:lnTo>
                  <a:pt x="930" y="224"/>
                </a:lnTo>
                <a:lnTo>
                  <a:pt x="944" y="245"/>
                </a:lnTo>
                <a:lnTo>
                  <a:pt x="955" y="266"/>
                </a:lnTo>
                <a:lnTo>
                  <a:pt x="967" y="288"/>
                </a:lnTo>
                <a:lnTo>
                  <a:pt x="977" y="311"/>
                </a:lnTo>
                <a:lnTo>
                  <a:pt x="986" y="334"/>
                </a:lnTo>
                <a:lnTo>
                  <a:pt x="994" y="358"/>
                </a:lnTo>
                <a:lnTo>
                  <a:pt x="1001" y="382"/>
                </a:lnTo>
                <a:lnTo>
                  <a:pt x="1007" y="407"/>
                </a:lnTo>
                <a:lnTo>
                  <a:pt x="1012" y="432"/>
                </a:lnTo>
                <a:lnTo>
                  <a:pt x="1015" y="457"/>
                </a:lnTo>
                <a:lnTo>
                  <a:pt x="1016" y="483"/>
                </a:lnTo>
                <a:lnTo>
                  <a:pt x="1017" y="509"/>
                </a:lnTo>
                <a:lnTo>
                  <a:pt x="1017" y="50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198">
            <a:extLst>
              <a:ext uri="{FF2B5EF4-FFF2-40B4-BE49-F238E27FC236}">
                <a16:creationId xmlns:a16="http://schemas.microsoft.com/office/drawing/2014/main" id="{8145BE1F-C550-49D8-B46C-04635C82E976}"/>
              </a:ext>
            </a:extLst>
          </p:cNvPr>
          <p:cNvGrpSpPr/>
          <p:nvPr userDrawn="1"/>
        </p:nvGrpSpPr>
        <p:grpSpPr>
          <a:xfrm>
            <a:off x="7534493" y="3016472"/>
            <a:ext cx="359408" cy="653468"/>
            <a:chOff x="7321550" y="3025775"/>
            <a:chExt cx="349250" cy="635000"/>
          </a:xfrm>
        </p:grpSpPr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D9794CAB-4D5F-468E-A9CE-3C9700BB3B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86650" y="3044825"/>
              <a:ext cx="71438" cy="71438"/>
            </a:xfrm>
            <a:custGeom>
              <a:avLst/>
              <a:gdLst>
                <a:gd name="T0" fmla="*/ 45 w 89"/>
                <a:gd name="T1" fmla="*/ 90 h 90"/>
                <a:gd name="T2" fmla="*/ 62 w 89"/>
                <a:gd name="T3" fmla="*/ 86 h 90"/>
                <a:gd name="T4" fmla="*/ 76 w 89"/>
                <a:gd name="T5" fmla="*/ 77 h 90"/>
                <a:gd name="T6" fmla="*/ 86 w 89"/>
                <a:gd name="T7" fmla="*/ 62 h 90"/>
                <a:gd name="T8" fmla="*/ 89 w 89"/>
                <a:gd name="T9" fmla="*/ 45 h 90"/>
                <a:gd name="T10" fmla="*/ 88 w 89"/>
                <a:gd name="T11" fmla="*/ 36 h 90"/>
                <a:gd name="T12" fmla="*/ 81 w 89"/>
                <a:gd name="T13" fmla="*/ 21 h 90"/>
                <a:gd name="T14" fmla="*/ 70 w 89"/>
                <a:gd name="T15" fmla="*/ 8 h 90"/>
                <a:gd name="T16" fmla="*/ 54 w 89"/>
                <a:gd name="T17" fmla="*/ 1 h 90"/>
                <a:gd name="T18" fmla="*/ 45 w 89"/>
                <a:gd name="T19" fmla="*/ 0 h 90"/>
                <a:gd name="T20" fmla="*/ 27 w 89"/>
                <a:gd name="T21" fmla="*/ 3 h 90"/>
                <a:gd name="T22" fmla="*/ 13 w 89"/>
                <a:gd name="T23" fmla="*/ 14 h 90"/>
                <a:gd name="T24" fmla="*/ 3 w 89"/>
                <a:gd name="T25" fmla="*/ 27 h 90"/>
                <a:gd name="T26" fmla="*/ 0 w 89"/>
                <a:gd name="T27" fmla="*/ 45 h 90"/>
                <a:gd name="T28" fmla="*/ 1 w 89"/>
                <a:gd name="T29" fmla="*/ 54 h 90"/>
                <a:gd name="T30" fmla="*/ 8 w 89"/>
                <a:gd name="T31" fmla="*/ 70 h 90"/>
                <a:gd name="T32" fmla="*/ 19 w 89"/>
                <a:gd name="T33" fmla="*/ 82 h 90"/>
                <a:gd name="T34" fmla="*/ 35 w 89"/>
                <a:gd name="T35" fmla="*/ 89 h 90"/>
                <a:gd name="T36" fmla="*/ 45 w 89"/>
                <a:gd name="T37" fmla="*/ 90 h 90"/>
                <a:gd name="T38" fmla="*/ 45 w 89"/>
                <a:gd name="T39" fmla="*/ 15 h 90"/>
                <a:gd name="T40" fmla="*/ 56 w 89"/>
                <a:gd name="T41" fmla="*/ 17 h 90"/>
                <a:gd name="T42" fmla="*/ 66 w 89"/>
                <a:gd name="T43" fmla="*/ 24 h 90"/>
                <a:gd name="T44" fmla="*/ 72 w 89"/>
                <a:gd name="T45" fmla="*/ 33 h 90"/>
                <a:gd name="T46" fmla="*/ 76 w 89"/>
                <a:gd name="T47" fmla="*/ 45 h 90"/>
                <a:gd name="T48" fmla="*/ 74 w 89"/>
                <a:gd name="T49" fmla="*/ 51 h 90"/>
                <a:gd name="T50" fmla="*/ 70 w 89"/>
                <a:gd name="T51" fmla="*/ 62 h 90"/>
                <a:gd name="T52" fmla="*/ 62 w 89"/>
                <a:gd name="T53" fmla="*/ 70 h 90"/>
                <a:gd name="T54" fmla="*/ 50 w 89"/>
                <a:gd name="T55" fmla="*/ 75 h 90"/>
                <a:gd name="T56" fmla="*/ 45 w 89"/>
                <a:gd name="T57" fmla="*/ 76 h 90"/>
                <a:gd name="T58" fmla="*/ 33 w 89"/>
                <a:gd name="T59" fmla="*/ 74 h 90"/>
                <a:gd name="T60" fmla="*/ 23 w 89"/>
                <a:gd name="T61" fmla="*/ 67 h 90"/>
                <a:gd name="T62" fmla="*/ 17 w 89"/>
                <a:gd name="T63" fmla="*/ 56 h 90"/>
                <a:gd name="T64" fmla="*/ 15 w 89"/>
                <a:gd name="T65" fmla="*/ 45 h 90"/>
                <a:gd name="T66" fmla="*/ 15 w 89"/>
                <a:gd name="T67" fmla="*/ 39 h 90"/>
                <a:gd name="T68" fmla="*/ 19 w 89"/>
                <a:gd name="T69" fmla="*/ 27 h 90"/>
                <a:gd name="T70" fmla="*/ 27 w 89"/>
                <a:gd name="T71" fmla="*/ 19 h 90"/>
                <a:gd name="T72" fmla="*/ 39 w 89"/>
                <a:gd name="T73" fmla="*/ 15 h 90"/>
                <a:gd name="T74" fmla="*/ 45 w 89"/>
                <a:gd name="T75" fmla="*/ 1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90">
                  <a:moveTo>
                    <a:pt x="45" y="90"/>
                  </a:moveTo>
                  <a:lnTo>
                    <a:pt x="45" y="90"/>
                  </a:lnTo>
                  <a:lnTo>
                    <a:pt x="54" y="89"/>
                  </a:lnTo>
                  <a:lnTo>
                    <a:pt x="62" y="86"/>
                  </a:lnTo>
                  <a:lnTo>
                    <a:pt x="70" y="82"/>
                  </a:lnTo>
                  <a:lnTo>
                    <a:pt x="76" y="77"/>
                  </a:lnTo>
                  <a:lnTo>
                    <a:pt x="81" y="70"/>
                  </a:lnTo>
                  <a:lnTo>
                    <a:pt x="86" y="62"/>
                  </a:lnTo>
                  <a:lnTo>
                    <a:pt x="88" y="54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8" y="36"/>
                  </a:lnTo>
                  <a:lnTo>
                    <a:pt x="86" y="27"/>
                  </a:lnTo>
                  <a:lnTo>
                    <a:pt x="81" y="21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62" y="3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8" y="70"/>
                  </a:lnTo>
                  <a:lnTo>
                    <a:pt x="13" y="77"/>
                  </a:lnTo>
                  <a:lnTo>
                    <a:pt x="19" y="82"/>
                  </a:lnTo>
                  <a:lnTo>
                    <a:pt x="27" y="86"/>
                  </a:lnTo>
                  <a:lnTo>
                    <a:pt x="35" y="89"/>
                  </a:lnTo>
                  <a:lnTo>
                    <a:pt x="45" y="90"/>
                  </a:lnTo>
                  <a:lnTo>
                    <a:pt x="45" y="90"/>
                  </a:lnTo>
                  <a:close/>
                  <a:moveTo>
                    <a:pt x="45" y="15"/>
                  </a:moveTo>
                  <a:lnTo>
                    <a:pt x="45" y="15"/>
                  </a:lnTo>
                  <a:lnTo>
                    <a:pt x="50" y="15"/>
                  </a:lnTo>
                  <a:lnTo>
                    <a:pt x="56" y="17"/>
                  </a:lnTo>
                  <a:lnTo>
                    <a:pt x="62" y="19"/>
                  </a:lnTo>
                  <a:lnTo>
                    <a:pt x="66" y="24"/>
                  </a:lnTo>
                  <a:lnTo>
                    <a:pt x="70" y="27"/>
                  </a:lnTo>
                  <a:lnTo>
                    <a:pt x="72" y="33"/>
                  </a:lnTo>
                  <a:lnTo>
                    <a:pt x="74" y="39"/>
                  </a:lnTo>
                  <a:lnTo>
                    <a:pt x="76" y="45"/>
                  </a:lnTo>
                  <a:lnTo>
                    <a:pt x="76" y="45"/>
                  </a:lnTo>
                  <a:lnTo>
                    <a:pt x="74" y="51"/>
                  </a:lnTo>
                  <a:lnTo>
                    <a:pt x="72" y="56"/>
                  </a:lnTo>
                  <a:lnTo>
                    <a:pt x="70" y="62"/>
                  </a:lnTo>
                  <a:lnTo>
                    <a:pt x="66" y="67"/>
                  </a:lnTo>
                  <a:lnTo>
                    <a:pt x="62" y="70"/>
                  </a:lnTo>
                  <a:lnTo>
                    <a:pt x="56" y="74"/>
                  </a:lnTo>
                  <a:lnTo>
                    <a:pt x="50" y="75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39" y="75"/>
                  </a:lnTo>
                  <a:lnTo>
                    <a:pt x="33" y="74"/>
                  </a:lnTo>
                  <a:lnTo>
                    <a:pt x="27" y="70"/>
                  </a:lnTo>
                  <a:lnTo>
                    <a:pt x="23" y="67"/>
                  </a:lnTo>
                  <a:lnTo>
                    <a:pt x="19" y="62"/>
                  </a:lnTo>
                  <a:lnTo>
                    <a:pt x="17" y="56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9" y="27"/>
                  </a:lnTo>
                  <a:lnTo>
                    <a:pt x="23" y="24"/>
                  </a:lnTo>
                  <a:lnTo>
                    <a:pt x="27" y="19"/>
                  </a:lnTo>
                  <a:lnTo>
                    <a:pt x="33" y="17"/>
                  </a:lnTo>
                  <a:lnTo>
                    <a:pt x="39" y="15"/>
                  </a:lnTo>
                  <a:lnTo>
                    <a:pt x="45" y="15"/>
                  </a:lnTo>
                  <a:lnTo>
                    <a:pt x="4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67A891C7-4321-4C71-BF7A-55F1B8E96F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29500" y="3081338"/>
              <a:ext cx="33338" cy="33338"/>
            </a:xfrm>
            <a:custGeom>
              <a:avLst/>
              <a:gdLst>
                <a:gd name="T0" fmla="*/ 21 w 43"/>
                <a:gd name="T1" fmla="*/ 42 h 42"/>
                <a:gd name="T2" fmla="*/ 21 w 43"/>
                <a:gd name="T3" fmla="*/ 42 h 42"/>
                <a:gd name="T4" fmla="*/ 25 w 43"/>
                <a:gd name="T5" fmla="*/ 41 h 42"/>
                <a:gd name="T6" fmla="*/ 29 w 43"/>
                <a:gd name="T7" fmla="*/ 40 h 42"/>
                <a:gd name="T8" fmla="*/ 32 w 43"/>
                <a:gd name="T9" fmla="*/ 38 h 42"/>
                <a:gd name="T10" fmla="*/ 36 w 43"/>
                <a:gd name="T11" fmla="*/ 35 h 42"/>
                <a:gd name="T12" fmla="*/ 38 w 43"/>
                <a:gd name="T13" fmla="*/ 32 h 42"/>
                <a:gd name="T14" fmla="*/ 40 w 43"/>
                <a:gd name="T15" fmla="*/ 29 h 42"/>
                <a:gd name="T16" fmla="*/ 41 w 43"/>
                <a:gd name="T17" fmla="*/ 25 h 42"/>
                <a:gd name="T18" fmla="*/ 43 w 43"/>
                <a:gd name="T19" fmla="*/ 21 h 42"/>
                <a:gd name="T20" fmla="*/ 43 w 43"/>
                <a:gd name="T21" fmla="*/ 21 h 42"/>
                <a:gd name="T22" fmla="*/ 41 w 43"/>
                <a:gd name="T23" fmla="*/ 16 h 42"/>
                <a:gd name="T24" fmla="*/ 40 w 43"/>
                <a:gd name="T25" fmla="*/ 12 h 42"/>
                <a:gd name="T26" fmla="*/ 38 w 43"/>
                <a:gd name="T27" fmla="*/ 9 h 42"/>
                <a:gd name="T28" fmla="*/ 36 w 43"/>
                <a:gd name="T29" fmla="*/ 6 h 42"/>
                <a:gd name="T30" fmla="*/ 32 w 43"/>
                <a:gd name="T31" fmla="*/ 3 h 42"/>
                <a:gd name="T32" fmla="*/ 29 w 43"/>
                <a:gd name="T33" fmla="*/ 1 h 42"/>
                <a:gd name="T34" fmla="*/ 25 w 43"/>
                <a:gd name="T35" fmla="*/ 0 h 42"/>
                <a:gd name="T36" fmla="*/ 21 w 43"/>
                <a:gd name="T37" fmla="*/ 0 h 42"/>
                <a:gd name="T38" fmla="*/ 21 w 43"/>
                <a:gd name="T39" fmla="*/ 0 h 42"/>
                <a:gd name="T40" fmla="*/ 16 w 43"/>
                <a:gd name="T41" fmla="*/ 0 h 42"/>
                <a:gd name="T42" fmla="*/ 13 w 43"/>
                <a:gd name="T43" fmla="*/ 1 h 42"/>
                <a:gd name="T44" fmla="*/ 9 w 43"/>
                <a:gd name="T45" fmla="*/ 3 h 42"/>
                <a:gd name="T46" fmla="*/ 6 w 43"/>
                <a:gd name="T47" fmla="*/ 6 h 42"/>
                <a:gd name="T48" fmla="*/ 3 w 43"/>
                <a:gd name="T49" fmla="*/ 9 h 42"/>
                <a:gd name="T50" fmla="*/ 1 w 43"/>
                <a:gd name="T51" fmla="*/ 12 h 42"/>
                <a:gd name="T52" fmla="*/ 0 w 43"/>
                <a:gd name="T53" fmla="*/ 16 h 42"/>
                <a:gd name="T54" fmla="*/ 0 w 43"/>
                <a:gd name="T55" fmla="*/ 21 h 42"/>
                <a:gd name="T56" fmla="*/ 0 w 43"/>
                <a:gd name="T57" fmla="*/ 21 h 42"/>
                <a:gd name="T58" fmla="*/ 0 w 43"/>
                <a:gd name="T59" fmla="*/ 25 h 42"/>
                <a:gd name="T60" fmla="*/ 1 w 43"/>
                <a:gd name="T61" fmla="*/ 29 h 42"/>
                <a:gd name="T62" fmla="*/ 3 w 43"/>
                <a:gd name="T63" fmla="*/ 32 h 42"/>
                <a:gd name="T64" fmla="*/ 6 w 43"/>
                <a:gd name="T65" fmla="*/ 35 h 42"/>
                <a:gd name="T66" fmla="*/ 9 w 43"/>
                <a:gd name="T67" fmla="*/ 38 h 42"/>
                <a:gd name="T68" fmla="*/ 13 w 43"/>
                <a:gd name="T69" fmla="*/ 40 h 42"/>
                <a:gd name="T70" fmla="*/ 16 w 43"/>
                <a:gd name="T71" fmla="*/ 41 h 42"/>
                <a:gd name="T72" fmla="*/ 21 w 43"/>
                <a:gd name="T73" fmla="*/ 42 h 42"/>
                <a:gd name="T74" fmla="*/ 21 w 43"/>
                <a:gd name="T75" fmla="*/ 42 h 42"/>
                <a:gd name="T76" fmla="*/ 21 w 43"/>
                <a:gd name="T77" fmla="*/ 8 h 42"/>
                <a:gd name="T78" fmla="*/ 21 w 43"/>
                <a:gd name="T79" fmla="*/ 8 h 42"/>
                <a:gd name="T80" fmla="*/ 25 w 43"/>
                <a:gd name="T81" fmla="*/ 9 h 42"/>
                <a:gd name="T82" fmla="*/ 30 w 43"/>
                <a:gd name="T83" fmla="*/ 12 h 42"/>
                <a:gd name="T84" fmla="*/ 32 w 43"/>
                <a:gd name="T85" fmla="*/ 16 h 42"/>
                <a:gd name="T86" fmla="*/ 33 w 43"/>
                <a:gd name="T87" fmla="*/ 21 h 42"/>
                <a:gd name="T88" fmla="*/ 33 w 43"/>
                <a:gd name="T89" fmla="*/ 21 h 42"/>
                <a:gd name="T90" fmla="*/ 32 w 43"/>
                <a:gd name="T91" fmla="*/ 25 h 42"/>
                <a:gd name="T92" fmla="*/ 30 w 43"/>
                <a:gd name="T93" fmla="*/ 30 h 42"/>
                <a:gd name="T94" fmla="*/ 25 w 43"/>
                <a:gd name="T95" fmla="*/ 32 h 42"/>
                <a:gd name="T96" fmla="*/ 21 w 43"/>
                <a:gd name="T97" fmla="*/ 33 h 42"/>
                <a:gd name="T98" fmla="*/ 21 w 43"/>
                <a:gd name="T99" fmla="*/ 33 h 42"/>
                <a:gd name="T100" fmla="*/ 21 w 43"/>
                <a:gd name="T101" fmla="*/ 33 h 42"/>
                <a:gd name="T102" fmla="*/ 16 w 43"/>
                <a:gd name="T103" fmla="*/ 32 h 42"/>
                <a:gd name="T104" fmla="*/ 13 w 43"/>
                <a:gd name="T105" fmla="*/ 30 h 42"/>
                <a:gd name="T106" fmla="*/ 9 w 43"/>
                <a:gd name="T107" fmla="*/ 25 h 42"/>
                <a:gd name="T108" fmla="*/ 9 w 43"/>
                <a:gd name="T109" fmla="*/ 21 h 42"/>
                <a:gd name="T110" fmla="*/ 9 w 43"/>
                <a:gd name="T111" fmla="*/ 21 h 42"/>
                <a:gd name="T112" fmla="*/ 9 w 43"/>
                <a:gd name="T113" fmla="*/ 16 h 42"/>
                <a:gd name="T114" fmla="*/ 13 w 43"/>
                <a:gd name="T115" fmla="*/ 12 h 42"/>
                <a:gd name="T116" fmla="*/ 16 w 43"/>
                <a:gd name="T117" fmla="*/ 9 h 42"/>
                <a:gd name="T118" fmla="*/ 21 w 43"/>
                <a:gd name="T119" fmla="*/ 8 h 42"/>
                <a:gd name="T120" fmla="*/ 21 w 43"/>
                <a:gd name="T12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42">
                  <a:moveTo>
                    <a:pt x="21" y="42"/>
                  </a:moveTo>
                  <a:lnTo>
                    <a:pt x="21" y="42"/>
                  </a:lnTo>
                  <a:lnTo>
                    <a:pt x="25" y="41"/>
                  </a:lnTo>
                  <a:lnTo>
                    <a:pt x="29" y="40"/>
                  </a:lnTo>
                  <a:lnTo>
                    <a:pt x="32" y="38"/>
                  </a:lnTo>
                  <a:lnTo>
                    <a:pt x="36" y="35"/>
                  </a:lnTo>
                  <a:lnTo>
                    <a:pt x="38" y="32"/>
                  </a:lnTo>
                  <a:lnTo>
                    <a:pt x="40" y="29"/>
                  </a:lnTo>
                  <a:lnTo>
                    <a:pt x="41" y="25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1" y="16"/>
                  </a:lnTo>
                  <a:lnTo>
                    <a:pt x="40" y="12"/>
                  </a:lnTo>
                  <a:lnTo>
                    <a:pt x="38" y="9"/>
                  </a:lnTo>
                  <a:lnTo>
                    <a:pt x="36" y="6"/>
                  </a:lnTo>
                  <a:lnTo>
                    <a:pt x="32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9" y="38"/>
                  </a:lnTo>
                  <a:lnTo>
                    <a:pt x="13" y="40"/>
                  </a:lnTo>
                  <a:lnTo>
                    <a:pt x="16" y="41"/>
                  </a:lnTo>
                  <a:lnTo>
                    <a:pt x="21" y="42"/>
                  </a:lnTo>
                  <a:lnTo>
                    <a:pt x="21" y="42"/>
                  </a:lnTo>
                  <a:close/>
                  <a:moveTo>
                    <a:pt x="21" y="8"/>
                  </a:moveTo>
                  <a:lnTo>
                    <a:pt x="21" y="8"/>
                  </a:lnTo>
                  <a:lnTo>
                    <a:pt x="25" y="9"/>
                  </a:lnTo>
                  <a:lnTo>
                    <a:pt x="30" y="12"/>
                  </a:lnTo>
                  <a:lnTo>
                    <a:pt x="32" y="16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2" y="25"/>
                  </a:lnTo>
                  <a:lnTo>
                    <a:pt x="30" y="30"/>
                  </a:lnTo>
                  <a:lnTo>
                    <a:pt x="25" y="32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6" y="32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6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21" y="8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6CC2BF20-B3D8-4D77-BF34-8A65C789A0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54900" y="3025775"/>
              <a:ext cx="28575" cy="28575"/>
            </a:xfrm>
            <a:custGeom>
              <a:avLst/>
              <a:gdLst>
                <a:gd name="T0" fmla="*/ 18 w 36"/>
                <a:gd name="T1" fmla="*/ 34 h 34"/>
                <a:gd name="T2" fmla="*/ 18 w 36"/>
                <a:gd name="T3" fmla="*/ 34 h 34"/>
                <a:gd name="T4" fmla="*/ 21 w 36"/>
                <a:gd name="T5" fmla="*/ 34 h 34"/>
                <a:gd name="T6" fmla="*/ 24 w 36"/>
                <a:gd name="T7" fmla="*/ 33 h 34"/>
                <a:gd name="T8" fmla="*/ 30 w 36"/>
                <a:gd name="T9" fmla="*/ 30 h 34"/>
                <a:gd name="T10" fmla="*/ 34 w 36"/>
                <a:gd name="T11" fmla="*/ 24 h 34"/>
                <a:gd name="T12" fmla="*/ 35 w 36"/>
                <a:gd name="T13" fmla="*/ 20 h 34"/>
                <a:gd name="T14" fmla="*/ 36 w 36"/>
                <a:gd name="T15" fmla="*/ 17 h 34"/>
                <a:gd name="T16" fmla="*/ 36 w 36"/>
                <a:gd name="T17" fmla="*/ 17 h 34"/>
                <a:gd name="T18" fmla="*/ 35 w 36"/>
                <a:gd name="T19" fmla="*/ 13 h 34"/>
                <a:gd name="T20" fmla="*/ 34 w 36"/>
                <a:gd name="T21" fmla="*/ 10 h 34"/>
                <a:gd name="T22" fmla="*/ 30 w 36"/>
                <a:gd name="T23" fmla="*/ 4 h 34"/>
                <a:gd name="T24" fmla="*/ 24 w 36"/>
                <a:gd name="T25" fmla="*/ 1 h 34"/>
                <a:gd name="T26" fmla="*/ 21 w 36"/>
                <a:gd name="T27" fmla="*/ 0 h 34"/>
                <a:gd name="T28" fmla="*/ 18 w 36"/>
                <a:gd name="T29" fmla="*/ 0 h 34"/>
                <a:gd name="T30" fmla="*/ 18 w 36"/>
                <a:gd name="T31" fmla="*/ 0 h 34"/>
                <a:gd name="T32" fmla="*/ 14 w 36"/>
                <a:gd name="T33" fmla="*/ 0 h 34"/>
                <a:gd name="T34" fmla="*/ 12 w 36"/>
                <a:gd name="T35" fmla="*/ 1 h 34"/>
                <a:gd name="T36" fmla="*/ 6 w 36"/>
                <a:gd name="T37" fmla="*/ 4 h 34"/>
                <a:gd name="T38" fmla="*/ 3 w 36"/>
                <a:gd name="T39" fmla="*/ 10 h 34"/>
                <a:gd name="T40" fmla="*/ 1 w 36"/>
                <a:gd name="T41" fmla="*/ 13 h 34"/>
                <a:gd name="T42" fmla="*/ 0 w 36"/>
                <a:gd name="T43" fmla="*/ 17 h 34"/>
                <a:gd name="T44" fmla="*/ 0 w 36"/>
                <a:gd name="T45" fmla="*/ 17 h 34"/>
                <a:gd name="T46" fmla="*/ 1 w 36"/>
                <a:gd name="T47" fmla="*/ 20 h 34"/>
                <a:gd name="T48" fmla="*/ 3 w 36"/>
                <a:gd name="T49" fmla="*/ 24 h 34"/>
                <a:gd name="T50" fmla="*/ 6 w 36"/>
                <a:gd name="T51" fmla="*/ 30 h 34"/>
                <a:gd name="T52" fmla="*/ 12 w 36"/>
                <a:gd name="T53" fmla="*/ 33 h 34"/>
                <a:gd name="T54" fmla="*/ 14 w 36"/>
                <a:gd name="T55" fmla="*/ 34 h 34"/>
                <a:gd name="T56" fmla="*/ 18 w 36"/>
                <a:gd name="T57" fmla="*/ 34 h 34"/>
                <a:gd name="T58" fmla="*/ 18 w 36"/>
                <a:gd name="T59" fmla="*/ 34 h 34"/>
                <a:gd name="T60" fmla="*/ 18 w 36"/>
                <a:gd name="T61" fmla="*/ 7 h 34"/>
                <a:gd name="T62" fmla="*/ 18 w 36"/>
                <a:gd name="T63" fmla="*/ 7 h 34"/>
                <a:gd name="T64" fmla="*/ 22 w 36"/>
                <a:gd name="T65" fmla="*/ 8 h 34"/>
                <a:gd name="T66" fmla="*/ 26 w 36"/>
                <a:gd name="T67" fmla="*/ 10 h 34"/>
                <a:gd name="T68" fmla="*/ 27 w 36"/>
                <a:gd name="T69" fmla="*/ 12 h 34"/>
                <a:gd name="T70" fmla="*/ 28 w 36"/>
                <a:gd name="T71" fmla="*/ 17 h 34"/>
                <a:gd name="T72" fmla="*/ 28 w 36"/>
                <a:gd name="T73" fmla="*/ 17 h 34"/>
                <a:gd name="T74" fmla="*/ 27 w 36"/>
                <a:gd name="T75" fmla="*/ 20 h 34"/>
                <a:gd name="T76" fmla="*/ 26 w 36"/>
                <a:gd name="T77" fmla="*/ 24 h 34"/>
                <a:gd name="T78" fmla="*/ 22 w 36"/>
                <a:gd name="T79" fmla="*/ 26 h 34"/>
                <a:gd name="T80" fmla="*/ 18 w 36"/>
                <a:gd name="T81" fmla="*/ 27 h 34"/>
                <a:gd name="T82" fmla="*/ 18 w 36"/>
                <a:gd name="T83" fmla="*/ 27 h 34"/>
                <a:gd name="T84" fmla="*/ 14 w 36"/>
                <a:gd name="T85" fmla="*/ 26 h 34"/>
                <a:gd name="T86" fmla="*/ 11 w 36"/>
                <a:gd name="T87" fmla="*/ 24 h 34"/>
                <a:gd name="T88" fmla="*/ 8 w 36"/>
                <a:gd name="T89" fmla="*/ 20 h 34"/>
                <a:gd name="T90" fmla="*/ 8 w 36"/>
                <a:gd name="T91" fmla="*/ 17 h 34"/>
                <a:gd name="T92" fmla="*/ 8 w 36"/>
                <a:gd name="T93" fmla="*/ 17 h 34"/>
                <a:gd name="T94" fmla="*/ 8 w 36"/>
                <a:gd name="T95" fmla="*/ 12 h 34"/>
                <a:gd name="T96" fmla="*/ 11 w 36"/>
                <a:gd name="T97" fmla="*/ 10 h 34"/>
                <a:gd name="T98" fmla="*/ 14 w 36"/>
                <a:gd name="T99" fmla="*/ 8 h 34"/>
                <a:gd name="T100" fmla="*/ 18 w 36"/>
                <a:gd name="T101" fmla="*/ 7 h 34"/>
                <a:gd name="T102" fmla="*/ 18 w 36"/>
                <a:gd name="T10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" h="34">
                  <a:moveTo>
                    <a:pt x="18" y="34"/>
                  </a:moveTo>
                  <a:lnTo>
                    <a:pt x="18" y="34"/>
                  </a:lnTo>
                  <a:lnTo>
                    <a:pt x="21" y="34"/>
                  </a:lnTo>
                  <a:lnTo>
                    <a:pt x="24" y="33"/>
                  </a:lnTo>
                  <a:lnTo>
                    <a:pt x="30" y="30"/>
                  </a:lnTo>
                  <a:lnTo>
                    <a:pt x="34" y="24"/>
                  </a:lnTo>
                  <a:lnTo>
                    <a:pt x="35" y="20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3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6" y="4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8" y="34"/>
                  </a:lnTo>
                  <a:close/>
                  <a:moveTo>
                    <a:pt x="18" y="7"/>
                  </a:moveTo>
                  <a:lnTo>
                    <a:pt x="18" y="7"/>
                  </a:lnTo>
                  <a:lnTo>
                    <a:pt x="22" y="8"/>
                  </a:lnTo>
                  <a:lnTo>
                    <a:pt x="26" y="10"/>
                  </a:lnTo>
                  <a:lnTo>
                    <a:pt x="27" y="12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7" y="20"/>
                  </a:lnTo>
                  <a:lnTo>
                    <a:pt x="26" y="24"/>
                  </a:lnTo>
                  <a:lnTo>
                    <a:pt x="22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4" y="26"/>
                  </a:lnTo>
                  <a:lnTo>
                    <a:pt x="11" y="24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4" y="8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288B3AC-81AA-4240-8CD7-D26990BE1F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21550" y="3152775"/>
              <a:ext cx="349250" cy="508000"/>
            </a:xfrm>
            <a:custGeom>
              <a:avLst/>
              <a:gdLst>
                <a:gd name="T0" fmla="*/ 433 w 440"/>
                <a:gd name="T1" fmla="*/ 365 h 639"/>
                <a:gd name="T2" fmla="*/ 400 w 440"/>
                <a:gd name="T3" fmla="*/ 292 h 639"/>
                <a:gd name="T4" fmla="*/ 345 w 440"/>
                <a:gd name="T5" fmla="*/ 237 h 639"/>
                <a:gd name="T6" fmla="*/ 270 w 440"/>
                <a:gd name="T7" fmla="*/ 205 h 639"/>
                <a:gd name="T8" fmla="*/ 316 w 440"/>
                <a:gd name="T9" fmla="*/ 8 h 639"/>
                <a:gd name="T10" fmla="*/ 220 w 440"/>
                <a:gd name="T11" fmla="*/ 0 h 639"/>
                <a:gd name="T12" fmla="*/ 127 w 440"/>
                <a:gd name="T13" fmla="*/ 1 h 639"/>
                <a:gd name="T14" fmla="*/ 128 w 440"/>
                <a:gd name="T15" fmla="*/ 10 h 639"/>
                <a:gd name="T16" fmla="*/ 137 w 440"/>
                <a:gd name="T17" fmla="*/ 215 h 639"/>
                <a:gd name="T18" fmla="*/ 66 w 440"/>
                <a:gd name="T19" fmla="*/ 264 h 639"/>
                <a:gd name="T20" fmla="*/ 17 w 440"/>
                <a:gd name="T21" fmla="*/ 334 h 639"/>
                <a:gd name="T22" fmla="*/ 1 w 440"/>
                <a:gd name="T23" fmla="*/ 402 h 639"/>
                <a:gd name="T24" fmla="*/ 1 w 440"/>
                <a:gd name="T25" fmla="*/ 441 h 639"/>
                <a:gd name="T26" fmla="*/ 38 w 440"/>
                <a:gd name="T27" fmla="*/ 541 h 639"/>
                <a:gd name="T28" fmla="*/ 115 w 440"/>
                <a:gd name="T29" fmla="*/ 612 h 639"/>
                <a:gd name="T30" fmla="*/ 220 w 440"/>
                <a:gd name="T31" fmla="*/ 639 h 639"/>
                <a:gd name="T32" fmla="*/ 305 w 440"/>
                <a:gd name="T33" fmla="*/ 622 h 639"/>
                <a:gd name="T34" fmla="*/ 389 w 440"/>
                <a:gd name="T35" fmla="*/ 559 h 639"/>
                <a:gd name="T36" fmla="*/ 436 w 440"/>
                <a:gd name="T37" fmla="*/ 463 h 639"/>
                <a:gd name="T38" fmla="*/ 437 w 440"/>
                <a:gd name="T39" fmla="*/ 383 h 639"/>
                <a:gd name="T40" fmla="*/ 182 w 440"/>
                <a:gd name="T41" fmla="*/ 211 h 639"/>
                <a:gd name="T42" fmla="*/ 181 w 440"/>
                <a:gd name="T43" fmla="*/ 31 h 639"/>
                <a:gd name="T44" fmla="*/ 151 w 440"/>
                <a:gd name="T45" fmla="*/ 11 h 639"/>
                <a:gd name="T46" fmla="*/ 289 w 440"/>
                <a:gd name="T47" fmla="*/ 11 h 639"/>
                <a:gd name="T48" fmla="*/ 259 w 440"/>
                <a:gd name="T49" fmla="*/ 31 h 639"/>
                <a:gd name="T50" fmla="*/ 258 w 440"/>
                <a:gd name="T51" fmla="*/ 211 h 639"/>
                <a:gd name="T52" fmla="*/ 293 w 440"/>
                <a:gd name="T53" fmla="*/ 223 h 639"/>
                <a:gd name="T54" fmla="*/ 357 w 440"/>
                <a:gd name="T55" fmla="*/ 261 h 639"/>
                <a:gd name="T56" fmla="*/ 403 w 440"/>
                <a:gd name="T57" fmla="*/ 320 h 639"/>
                <a:gd name="T58" fmla="*/ 424 w 440"/>
                <a:gd name="T59" fmla="*/ 375 h 639"/>
                <a:gd name="T60" fmla="*/ 325 w 440"/>
                <a:gd name="T61" fmla="*/ 374 h 639"/>
                <a:gd name="T62" fmla="*/ 240 w 440"/>
                <a:gd name="T63" fmla="*/ 404 h 639"/>
                <a:gd name="T64" fmla="*/ 160 w 440"/>
                <a:gd name="T65" fmla="*/ 427 h 639"/>
                <a:gd name="T66" fmla="*/ 83 w 440"/>
                <a:gd name="T67" fmla="*/ 426 h 639"/>
                <a:gd name="T68" fmla="*/ 13 w 440"/>
                <a:gd name="T69" fmla="*/ 401 h 639"/>
                <a:gd name="T70" fmla="*/ 30 w 440"/>
                <a:gd name="T71" fmla="*/ 336 h 639"/>
                <a:gd name="T72" fmla="*/ 76 w 440"/>
                <a:gd name="T73" fmla="*/ 269 h 639"/>
                <a:gd name="T74" fmla="*/ 145 w 440"/>
                <a:gd name="T75" fmla="*/ 224 h 639"/>
                <a:gd name="T76" fmla="*/ 220 w 440"/>
                <a:gd name="T77" fmla="*/ 628 h 639"/>
                <a:gd name="T78" fmla="*/ 121 w 440"/>
                <a:gd name="T79" fmla="*/ 602 h 639"/>
                <a:gd name="T80" fmla="*/ 47 w 440"/>
                <a:gd name="T81" fmla="*/ 536 h 639"/>
                <a:gd name="T82" fmla="*/ 13 w 440"/>
                <a:gd name="T83" fmla="*/ 440 h 639"/>
                <a:gd name="T84" fmla="*/ 25 w 440"/>
                <a:gd name="T85" fmla="*/ 419 h 639"/>
                <a:gd name="T86" fmla="*/ 96 w 440"/>
                <a:gd name="T87" fmla="*/ 439 h 639"/>
                <a:gd name="T88" fmla="*/ 159 w 440"/>
                <a:gd name="T89" fmla="*/ 439 h 639"/>
                <a:gd name="T90" fmla="*/ 244 w 440"/>
                <a:gd name="T91" fmla="*/ 416 h 639"/>
                <a:gd name="T92" fmla="*/ 330 w 440"/>
                <a:gd name="T93" fmla="*/ 386 h 639"/>
                <a:gd name="T94" fmla="*/ 426 w 440"/>
                <a:gd name="T95" fmla="*/ 388 h 639"/>
                <a:gd name="T96" fmla="*/ 427 w 440"/>
                <a:gd name="T97" fmla="*/ 440 h 639"/>
                <a:gd name="T98" fmla="*/ 393 w 440"/>
                <a:gd name="T99" fmla="*/ 536 h 639"/>
                <a:gd name="T100" fmla="*/ 319 w 440"/>
                <a:gd name="T101" fmla="*/ 602 h 639"/>
                <a:gd name="T102" fmla="*/ 220 w 440"/>
                <a:gd name="T103" fmla="*/ 628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0" h="639">
                  <a:moveTo>
                    <a:pt x="437" y="383"/>
                  </a:moveTo>
                  <a:lnTo>
                    <a:pt x="437" y="383"/>
                  </a:lnTo>
                  <a:lnTo>
                    <a:pt x="437" y="381"/>
                  </a:lnTo>
                  <a:lnTo>
                    <a:pt x="437" y="381"/>
                  </a:lnTo>
                  <a:lnTo>
                    <a:pt x="433" y="365"/>
                  </a:lnTo>
                  <a:lnTo>
                    <a:pt x="429" y="350"/>
                  </a:lnTo>
                  <a:lnTo>
                    <a:pt x="423" y="335"/>
                  </a:lnTo>
                  <a:lnTo>
                    <a:pt x="417" y="320"/>
                  </a:lnTo>
                  <a:lnTo>
                    <a:pt x="409" y="306"/>
                  </a:lnTo>
                  <a:lnTo>
                    <a:pt x="400" y="292"/>
                  </a:lnTo>
                  <a:lnTo>
                    <a:pt x="391" y="280"/>
                  </a:lnTo>
                  <a:lnTo>
                    <a:pt x="380" y="268"/>
                  </a:lnTo>
                  <a:lnTo>
                    <a:pt x="369" y="257"/>
                  </a:lnTo>
                  <a:lnTo>
                    <a:pt x="357" y="246"/>
                  </a:lnTo>
                  <a:lnTo>
                    <a:pt x="345" y="237"/>
                  </a:lnTo>
                  <a:lnTo>
                    <a:pt x="331" y="229"/>
                  </a:lnTo>
                  <a:lnTo>
                    <a:pt x="316" y="221"/>
                  </a:lnTo>
                  <a:lnTo>
                    <a:pt x="301" y="214"/>
                  </a:lnTo>
                  <a:lnTo>
                    <a:pt x="286" y="208"/>
                  </a:lnTo>
                  <a:lnTo>
                    <a:pt x="270" y="205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16" y="8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3" y="1"/>
                  </a:lnTo>
                  <a:lnTo>
                    <a:pt x="31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7" y="1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6" y="8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71" y="38"/>
                  </a:lnTo>
                  <a:lnTo>
                    <a:pt x="171" y="205"/>
                  </a:lnTo>
                  <a:lnTo>
                    <a:pt x="171" y="205"/>
                  </a:lnTo>
                  <a:lnTo>
                    <a:pt x="153" y="210"/>
                  </a:lnTo>
                  <a:lnTo>
                    <a:pt x="137" y="215"/>
                  </a:lnTo>
                  <a:lnTo>
                    <a:pt x="121" y="222"/>
                  </a:lnTo>
                  <a:lnTo>
                    <a:pt x="106" y="231"/>
                  </a:lnTo>
                  <a:lnTo>
                    <a:pt x="91" y="241"/>
                  </a:lnTo>
                  <a:lnTo>
                    <a:pt x="78" y="252"/>
                  </a:lnTo>
                  <a:lnTo>
                    <a:pt x="66" y="264"/>
                  </a:lnTo>
                  <a:lnTo>
                    <a:pt x="53" y="276"/>
                  </a:lnTo>
                  <a:lnTo>
                    <a:pt x="43" y="289"/>
                  </a:lnTo>
                  <a:lnTo>
                    <a:pt x="33" y="304"/>
                  </a:lnTo>
                  <a:lnTo>
                    <a:pt x="24" y="319"/>
                  </a:lnTo>
                  <a:lnTo>
                    <a:pt x="17" y="334"/>
                  </a:lnTo>
                  <a:lnTo>
                    <a:pt x="12" y="351"/>
                  </a:lnTo>
                  <a:lnTo>
                    <a:pt x="7" y="367"/>
                  </a:lnTo>
                  <a:lnTo>
                    <a:pt x="4" y="385"/>
                  </a:lnTo>
                  <a:lnTo>
                    <a:pt x="1" y="402"/>
                  </a:lnTo>
                  <a:lnTo>
                    <a:pt x="1" y="402"/>
                  </a:lnTo>
                  <a:lnTo>
                    <a:pt x="1" y="404"/>
                  </a:lnTo>
                  <a:lnTo>
                    <a:pt x="1" y="404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1" y="441"/>
                  </a:lnTo>
                  <a:lnTo>
                    <a:pt x="5" y="463"/>
                  </a:lnTo>
                  <a:lnTo>
                    <a:pt x="10" y="484"/>
                  </a:lnTo>
                  <a:lnTo>
                    <a:pt x="17" y="504"/>
                  </a:lnTo>
                  <a:lnTo>
                    <a:pt x="27" y="524"/>
                  </a:lnTo>
                  <a:lnTo>
                    <a:pt x="38" y="541"/>
                  </a:lnTo>
                  <a:lnTo>
                    <a:pt x="51" y="559"/>
                  </a:lnTo>
                  <a:lnTo>
                    <a:pt x="65" y="575"/>
                  </a:lnTo>
                  <a:lnTo>
                    <a:pt x="81" y="589"/>
                  </a:lnTo>
                  <a:lnTo>
                    <a:pt x="98" y="601"/>
                  </a:lnTo>
                  <a:lnTo>
                    <a:pt x="115" y="612"/>
                  </a:lnTo>
                  <a:lnTo>
                    <a:pt x="135" y="622"/>
                  </a:lnTo>
                  <a:lnTo>
                    <a:pt x="156" y="629"/>
                  </a:lnTo>
                  <a:lnTo>
                    <a:pt x="176" y="635"/>
                  </a:lnTo>
                  <a:lnTo>
                    <a:pt x="198" y="638"/>
                  </a:lnTo>
                  <a:lnTo>
                    <a:pt x="220" y="639"/>
                  </a:lnTo>
                  <a:lnTo>
                    <a:pt x="220" y="639"/>
                  </a:lnTo>
                  <a:lnTo>
                    <a:pt x="243" y="638"/>
                  </a:lnTo>
                  <a:lnTo>
                    <a:pt x="265" y="635"/>
                  </a:lnTo>
                  <a:lnTo>
                    <a:pt x="286" y="629"/>
                  </a:lnTo>
                  <a:lnTo>
                    <a:pt x="305" y="622"/>
                  </a:lnTo>
                  <a:lnTo>
                    <a:pt x="325" y="612"/>
                  </a:lnTo>
                  <a:lnTo>
                    <a:pt x="343" y="601"/>
                  </a:lnTo>
                  <a:lnTo>
                    <a:pt x="361" y="589"/>
                  </a:lnTo>
                  <a:lnTo>
                    <a:pt x="376" y="575"/>
                  </a:lnTo>
                  <a:lnTo>
                    <a:pt x="389" y="559"/>
                  </a:lnTo>
                  <a:lnTo>
                    <a:pt x="402" y="541"/>
                  </a:lnTo>
                  <a:lnTo>
                    <a:pt x="414" y="524"/>
                  </a:lnTo>
                  <a:lnTo>
                    <a:pt x="423" y="504"/>
                  </a:lnTo>
                  <a:lnTo>
                    <a:pt x="430" y="484"/>
                  </a:lnTo>
                  <a:lnTo>
                    <a:pt x="436" y="463"/>
                  </a:lnTo>
                  <a:lnTo>
                    <a:pt x="439" y="441"/>
                  </a:lnTo>
                  <a:lnTo>
                    <a:pt x="440" y="419"/>
                  </a:lnTo>
                  <a:lnTo>
                    <a:pt x="440" y="419"/>
                  </a:lnTo>
                  <a:lnTo>
                    <a:pt x="439" y="401"/>
                  </a:lnTo>
                  <a:lnTo>
                    <a:pt x="437" y="383"/>
                  </a:lnTo>
                  <a:lnTo>
                    <a:pt x="437" y="383"/>
                  </a:lnTo>
                  <a:close/>
                  <a:moveTo>
                    <a:pt x="177" y="215"/>
                  </a:moveTo>
                  <a:lnTo>
                    <a:pt x="177" y="215"/>
                  </a:lnTo>
                  <a:lnTo>
                    <a:pt x="181" y="213"/>
                  </a:lnTo>
                  <a:lnTo>
                    <a:pt x="182" y="211"/>
                  </a:lnTo>
                  <a:lnTo>
                    <a:pt x="182" y="210"/>
                  </a:lnTo>
                  <a:lnTo>
                    <a:pt x="182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1" y="31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51" y="11"/>
                  </a:lnTo>
                  <a:lnTo>
                    <a:pt x="220" y="11"/>
                  </a:lnTo>
                  <a:lnTo>
                    <a:pt x="220" y="11"/>
                  </a:lnTo>
                  <a:lnTo>
                    <a:pt x="220" y="11"/>
                  </a:lnTo>
                  <a:lnTo>
                    <a:pt x="289" y="11"/>
                  </a:lnTo>
                  <a:lnTo>
                    <a:pt x="289" y="11"/>
                  </a:lnTo>
                  <a:lnTo>
                    <a:pt x="283" y="15"/>
                  </a:lnTo>
                  <a:lnTo>
                    <a:pt x="283" y="15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59" y="31"/>
                  </a:lnTo>
                  <a:lnTo>
                    <a:pt x="258" y="32"/>
                  </a:lnTo>
                  <a:lnTo>
                    <a:pt x="258" y="34"/>
                  </a:lnTo>
                  <a:lnTo>
                    <a:pt x="258" y="210"/>
                  </a:lnTo>
                  <a:lnTo>
                    <a:pt x="258" y="210"/>
                  </a:lnTo>
                  <a:lnTo>
                    <a:pt x="258" y="211"/>
                  </a:lnTo>
                  <a:lnTo>
                    <a:pt x="259" y="213"/>
                  </a:lnTo>
                  <a:lnTo>
                    <a:pt x="263" y="215"/>
                  </a:lnTo>
                  <a:lnTo>
                    <a:pt x="263" y="215"/>
                  </a:lnTo>
                  <a:lnTo>
                    <a:pt x="278" y="219"/>
                  </a:lnTo>
                  <a:lnTo>
                    <a:pt x="293" y="223"/>
                  </a:lnTo>
                  <a:lnTo>
                    <a:pt x="306" y="229"/>
                  </a:lnTo>
                  <a:lnTo>
                    <a:pt x="320" y="236"/>
                  </a:lnTo>
                  <a:lnTo>
                    <a:pt x="333" y="244"/>
                  </a:lnTo>
                  <a:lnTo>
                    <a:pt x="346" y="252"/>
                  </a:lnTo>
                  <a:lnTo>
                    <a:pt x="357" y="261"/>
                  </a:lnTo>
                  <a:lnTo>
                    <a:pt x="368" y="272"/>
                  </a:lnTo>
                  <a:lnTo>
                    <a:pt x="378" y="283"/>
                  </a:lnTo>
                  <a:lnTo>
                    <a:pt x="387" y="295"/>
                  </a:lnTo>
                  <a:lnTo>
                    <a:pt x="395" y="306"/>
                  </a:lnTo>
                  <a:lnTo>
                    <a:pt x="403" y="320"/>
                  </a:lnTo>
                  <a:lnTo>
                    <a:pt x="410" y="333"/>
                  </a:lnTo>
                  <a:lnTo>
                    <a:pt x="416" y="347"/>
                  </a:lnTo>
                  <a:lnTo>
                    <a:pt x="421" y="362"/>
                  </a:lnTo>
                  <a:lnTo>
                    <a:pt x="424" y="375"/>
                  </a:lnTo>
                  <a:lnTo>
                    <a:pt x="424" y="375"/>
                  </a:lnTo>
                  <a:lnTo>
                    <a:pt x="406" y="373"/>
                  </a:lnTo>
                  <a:lnTo>
                    <a:pt x="387" y="372"/>
                  </a:lnTo>
                  <a:lnTo>
                    <a:pt x="368" y="371"/>
                  </a:lnTo>
                  <a:lnTo>
                    <a:pt x="347" y="372"/>
                  </a:lnTo>
                  <a:lnTo>
                    <a:pt x="325" y="374"/>
                  </a:lnTo>
                  <a:lnTo>
                    <a:pt x="303" y="380"/>
                  </a:lnTo>
                  <a:lnTo>
                    <a:pt x="280" y="387"/>
                  </a:lnTo>
                  <a:lnTo>
                    <a:pt x="256" y="397"/>
                  </a:lnTo>
                  <a:lnTo>
                    <a:pt x="256" y="397"/>
                  </a:lnTo>
                  <a:lnTo>
                    <a:pt x="240" y="404"/>
                  </a:lnTo>
                  <a:lnTo>
                    <a:pt x="224" y="411"/>
                  </a:lnTo>
                  <a:lnTo>
                    <a:pt x="207" y="417"/>
                  </a:lnTo>
                  <a:lnTo>
                    <a:pt x="191" y="422"/>
                  </a:lnTo>
                  <a:lnTo>
                    <a:pt x="175" y="425"/>
                  </a:lnTo>
                  <a:lnTo>
                    <a:pt x="160" y="427"/>
                  </a:lnTo>
                  <a:lnTo>
                    <a:pt x="144" y="428"/>
                  </a:lnTo>
                  <a:lnTo>
                    <a:pt x="129" y="430"/>
                  </a:lnTo>
                  <a:lnTo>
                    <a:pt x="113" y="430"/>
                  </a:lnTo>
                  <a:lnTo>
                    <a:pt x="98" y="428"/>
                  </a:lnTo>
                  <a:lnTo>
                    <a:pt x="83" y="426"/>
                  </a:lnTo>
                  <a:lnTo>
                    <a:pt x="69" y="423"/>
                  </a:lnTo>
                  <a:lnTo>
                    <a:pt x="54" y="418"/>
                  </a:lnTo>
                  <a:lnTo>
                    <a:pt x="40" y="413"/>
                  </a:lnTo>
                  <a:lnTo>
                    <a:pt x="27" y="408"/>
                  </a:lnTo>
                  <a:lnTo>
                    <a:pt x="13" y="401"/>
                  </a:lnTo>
                  <a:lnTo>
                    <a:pt x="13" y="401"/>
                  </a:lnTo>
                  <a:lnTo>
                    <a:pt x="15" y="383"/>
                  </a:lnTo>
                  <a:lnTo>
                    <a:pt x="18" y="367"/>
                  </a:lnTo>
                  <a:lnTo>
                    <a:pt x="23" y="351"/>
                  </a:lnTo>
                  <a:lnTo>
                    <a:pt x="30" y="336"/>
                  </a:lnTo>
                  <a:lnTo>
                    <a:pt x="37" y="321"/>
                  </a:lnTo>
                  <a:lnTo>
                    <a:pt x="45" y="307"/>
                  </a:lnTo>
                  <a:lnTo>
                    <a:pt x="54" y="294"/>
                  </a:lnTo>
                  <a:lnTo>
                    <a:pt x="65" y="281"/>
                  </a:lnTo>
                  <a:lnTo>
                    <a:pt x="76" y="269"/>
                  </a:lnTo>
                  <a:lnTo>
                    <a:pt x="89" y="258"/>
                  </a:lnTo>
                  <a:lnTo>
                    <a:pt x="101" y="248"/>
                  </a:lnTo>
                  <a:lnTo>
                    <a:pt x="115" y="239"/>
                  </a:lnTo>
                  <a:lnTo>
                    <a:pt x="130" y="231"/>
                  </a:lnTo>
                  <a:lnTo>
                    <a:pt x="145" y="224"/>
                  </a:lnTo>
                  <a:lnTo>
                    <a:pt x="161" y="219"/>
                  </a:lnTo>
                  <a:lnTo>
                    <a:pt x="177" y="215"/>
                  </a:lnTo>
                  <a:lnTo>
                    <a:pt x="177" y="215"/>
                  </a:lnTo>
                  <a:close/>
                  <a:moveTo>
                    <a:pt x="220" y="628"/>
                  </a:moveTo>
                  <a:lnTo>
                    <a:pt x="220" y="628"/>
                  </a:lnTo>
                  <a:lnTo>
                    <a:pt x="199" y="627"/>
                  </a:lnTo>
                  <a:lnTo>
                    <a:pt x="179" y="623"/>
                  </a:lnTo>
                  <a:lnTo>
                    <a:pt x="158" y="617"/>
                  </a:lnTo>
                  <a:lnTo>
                    <a:pt x="139" y="610"/>
                  </a:lnTo>
                  <a:lnTo>
                    <a:pt x="121" y="602"/>
                  </a:lnTo>
                  <a:lnTo>
                    <a:pt x="104" y="592"/>
                  </a:lnTo>
                  <a:lnTo>
                    <a:pt x="88" y="579"/>
                  </a:lnTo>
                  <a:lnTo>
                    <a:pt x="73" y="566"/>
                  </a:lnTo>
                  <a:lnTo>
                    <a:pt x="60" y="552"/>
                  </a:lnTo>
                  <a:lnTo>
                    <a:pt x="47" y="536"/>
                  </a:lnTo>
                  <a:lnTo>
                    <a:pt x="37" y="518"/>
                  </a:lnTo>
                  <a:lnTo>
                    <a:pt x="29" y="500"/>
                  </a:lnTo>
                  <a:lnTo>
                    <a:pt x="22" y="480"/>
                  </a:lnTo>
                  <a:lnTo>
                    <a:pt x="16" y="461"/>
                  </a:lnTo>
                  <a:lnTo>
                    <a:pt x="13" y="440"/>
                  </a:lnTo>
                  <a:lnTo>
                    <a:pt x="12" y="419"/>
                  </a:lnTo>
                  <a:lnTo>
                    <a:pt x="12" y="419"/>
                  </a:lnTo>
                  <a:lnTo>
                    <a:pt x="13" y="413"/>
                  </a:lnTo>
                  <a:lnTo>
                    <a:pt x="13" y="413"/>
                  </a:lnTo>
                  <a:lnTo>
                    <a:pt x="25" y="419"/>
                  </a:lnTo>
                  <a:lnTo>
                    <a:pt x="39" y="425"/>
                  </a:lnTo>
                  <a:lnTo>
                    <a:pt x="53" y="431"/>
                  </a:lnTo>
                  <a:lnTo>
                    <a:pt x="67" y="434"/>
                  </a:lnTo>
                  <a:lnTo>
                    <a:pt x="82" y="438"/>
                  </a:lnTo>
                  <a:lnTo>
                    <a:pt x="96" y="439"/>
                  </a:lnTo>
                  <a:lnTo>
                    <a:pt x="111" y="441"/>
                  </a:lnTo>
                  <a:lnTo>
                    <a:pt x="126" y="441"/>
                  </a:lnTo>
                  <a:lnTo>
                    <a:pt x="126" y="441"/>
                  </a:lnTo>
                  <a:lnTo>
                    <a:pt x="142" y="441"/>
                  </a:lnTo>
                  <a:lnTo>
                    <a:pt x="159" y="439"/>
                  </a:lnTo>
                  <a:lnTo>
                    <a:pt x="175" y="436"/>
                  </a:lnTo>
                  <a:lnTo>
                    <a:pt x="192" y="433"/>
                  </a:lnTo>
                  <a:lnTo>
                    <a:pt x="210" y="428"/>
                  </a:lnTo>
                  <a:lnTo>
                    <a:pt x="227" y="423"/>
                  </a:lnTo>
                  <a:lnTo>
                    <a:pt x="244" y="416"/>
                  </a:lnTo>
                  <a:lnTo>
                    <a:pt x="262" y="408"/>
                  </a:lnTo>
                  <a:lnTo>
                    <a:pt x="262" y="408"/>
                  </a:lnTo>
                  <a:lnTo>
                    <a:pt x="285" y="397"/>
                  </a:lnTo>
                  <a:lnTo>
                    <a:pt x="308" y="390"/>
                  </a:lnTo>
                  <a:lnTo>
                    <a:pt x="330" y="386"/>
                  </a:lnTo>
                  <a:lnTo>
                    <a:pt x="350" y="383"/>
                  </a:lnTo>
                  <a:lnTo>
                    <a:pt x="371" y="382"/>
                  </a:lnTo>
                  <a:lnTo>
                    <a:pt x="389" y="383"/>
                  </a:lnTo>
                  <a:lnTo>
                    <a:pt x="408" y="386"/>
                  </a:lnTo>
                  <a:lnTo>
                    <a:pt x="426" y="388"/>
                  </a:lnTo>
                  <a:lnTo>
                    <a:pt x="426" y="388"/>
                  </a:lnTo>
                  <a:lnTo>
                    <a:pt x="427" y="403"/>
                  </a:lnTo>
                  <a:lnTo>
                    <a:pt x="429" y="419"/>
                  </a:lnTo>
                  <a:lnTo>
                    <a:pt x="429" y="419"/>
                  </a:lnTo>
                  <a:lnTo>
                    <a:pt x="427" y="440"/>
                  </a:lnTo>
                  <a:lnTo>
                    <a:pt x="424" y="461"/>
                  </a:lnTo>
                  <a:lnTo>
                    <a:pt x="419" y="480"/>
                  </a:lnTo>
                  <a:lnTo>
                    <a:pt x="412" y="500"/>
                  </a:lnTo>
                  <a:lnTo>
                    <a:pt x="403" y="518"/>
                  </a:lnTo>
                  <a:lnTo>
                    <a:pt x="393" y="536"/>
                  </a:lnTo>
                  <a:lnTo>
                    <a:pt x="381" y="552"/>
                  </a:lnTo>
                  <a:lnTo>
                    <a:pt x="368" y="566"/>
                  </a:lnTo>
                  <a:lnTo>
                    <a:pt x="353" y="579"/>
                  </a:lnTo>
                  <a:lnTo>
                    <a:pt x="336" y="592"/>
                  </a:lnTo>
                  <a:lnTo>
                    <a:pt x="319" y="602"/>
                  </a:lnTo>
                  <a:lnTo>
                    <a:pt x="301" y="610"/>
                  </a:lnTo>
                  <a:lnTo>
                    <a:pt x="282" y="617"/>
                  </a:lnTo>
                  <a:lnTo>
                    <a:pt x="263" y="623"/>
                  </a:lnTo>
                  <a:lnTo>
                    <a:pt x="242" y="627"/>
                  </a:lnTo>
                  <a:lnTo>
                    <a:pt x="220" y="628"/>
                  </a:lnTo>
                  <a:lnTo>
                    <a:pt x="220" y="6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8F0D60C6-8501-4D6D-8057-7CDBF8F5453E}"/>
              </a:ext>
            </a:extLst>
          </p:cNvPr>
          <p:cNvSpPr txBox="1">
            <a:spLocks/>
          </p:cNvSpPr>
          <p:nvPr/>
        </p:nvSpPr>
        <p:spPr>
          <a:xfrm>
            <a:off x="5282408" y="1655155"/>
            <a:ext cx="3880842" cy="8821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20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8EC25800-91F8-45D6-87F4-8C499CA81027}"/>
              </a:ext>
            </a:extLst>
          </p:cNvPr>
          <p:cNvSpPr txBox="1">
            <a:spLocks/>
          </p:cNvSpPr>
          <p:nvPr/>
        </p:nvSpPr>
        <p:spPr>
          <a:xfrm>
            <a:off x="5371894" y="2322075"/>
            <a:ext cx="3779217" cy="4655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PowerPoint template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4212505"/>
            <a:ext cx="9240423" cy="120450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04" y="1002988"/>
            <a:ext cx="1158750" cy="21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356869" y="2340297"/>
            <a:ext cx="480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334824" y="1892479"/>
            <a:ext cx="480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You can simply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impress. </a:t>
            </a:r>
            <a:endParaRPr lang="en-US" altLang="ko-KR" sz="20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0D60C6-8501-4D6D-8057-7CDBF8F5453E}"/>
              </a:ext>
            </a:extLst>
          </p:cNvPr>
          <p:cNvSpPr txBox="1">
            <a:spLocks/>
          </p:cNvSpPr>
          <p:nvPr/>
        </p:nvSpPr>
        <p:spPr>
          <a:xfrm>
            <a:off x="476027" y="582958"/>
            <a:ext cx="3880842" cy="8821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20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EC25800-91F8-45D6-87F4-8C499CA81027}"/>
              </a:ext>
            </a:extLst>
          </p:cNvPr>
          <p:cNvSpPr txBox="1">
            <a:spLocks/>
          </p:cNvSpPr>
          <p:nvPr/>
        </p:nvSpPr>
        <p:spPr>
          <a:xfrm>
            <a:off x="565513" y="1249878"/>
            <a:ext cx="3779217" cy="4655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PowerPoint template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85" y="1926312"/>
            <a:ext cx="3291042" cy="293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在此输入您的标题内容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2251912" y="1980257"/>
            <a:ext cx="5523880" cy="2270688"/>
            <a:chOff x="1821300" y="1021686"/>
            <a:chExt cx="6265197" cy="2575419"/>
          </a:xfrm>
        </p:grpSpPr>
        <p:sp>
          <p:nvSpPr>
            <p:cNvPr id="24" name="Freeform 25"/>
            <p:cNvSpPr>
              <a:spLocks noChangeArrowheads="1"/>
            </p:cNvSpPr>
            <p:nvPr/>
          </p:nvSpPr>
          <p:spPr bwMode="auto">
            <a:xfrm>
              <a:off x="1821300" y="3340489"/>
              <a:ext cx="6265197" cy="256616"/>
            </a:xfrm>
            <a:custGeom>
              <a:avLst/>
              <a:gdLst>
                <a:gd name="T0" fmla="*/ 6113454 w 3318"/>
                <a:gd name="T1" fmla="*/ 0 h 152"/>
                <a:gd name="T2" fmla="*/ 6028571 w 3318"/>
                <a:gd name="T3" fmla="*/ 0 h 152"/>
                <a:gd name="T4" fmla="*/ 5568317 w 3318"/>
                <a:gd name="T5" fmla="*/ 0 h 152"/>
                <a:gd name="T6" fmla="*/ 690381 w 3318"/>
                <a:gd name="T7" fmla="*/ 0 h 152"/>
                <a:gd name="T8" fmla="*/ 354622 w 3318"/>
                <a:gd name="T9" fmla="*/ 0 h 152"/>
                <a:gd name="T10" fmla="*/ 143358 w 3318"/>
                <a:gd name="T11" fmla="*/ 0 h 152"/>
                <a:gd name="T12" fmla="*/ 0 w 3318"/>
                <a:gd name="T13" fmla="*/ 124619 h 152"/>
                <a:gd name="T14" fmla="*/ 143358 w 3318"/>
                <a:gd name="T15" fmla="*/ 249238 h 152"/>
                <a:gd name="T16" fmla="*/ 354622 w 3318"/>
                <a:gd name="T17" fmla="*/ 249238 h 152"/>
                <a:gd name="T18" fmla="*/ 690381 w 3318"/>
                <a:gd name="T19" fmla="*/ 249238 h 152"/>
                <a:gd name="T20" fmla="*/ 5568317 w 3318"/>
                <a:gd name="T21" fmla="*/ 249238 h 152"/>
                <a:gd name="T22" fmla="*/ 6028571 w 3318"/>
                <a:gd name="T23" fmla="*/ 249238 h 152"/>
                <a:gd name="T24" fmla="*/ 6113454 w 3318"/>
                <a:gd name="T25" fmla="*/ 249238 h 152"/>
                <a:gd name="T26" fmla="*/ 6258698 w 3318"/>
                <a:gd name="T27" fmla="*/ 124619 h 152"/>
                <a:gd name="T28" fmla="*/ 6113454 w 3318"/>
                <a:gd name="T29" fmla="*/ 0 h 1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18"/>
                <a:gd name="T46" fmla="*/ 0 h 152"/>
                <a:gd name="T47" fmla="*/ 3318 w 3318"/>
                <a:gd name="T48" fmla="*/ 152 h 1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18" h="152">
                  <a:moveTo>
                    <a:pt x="3241" y="0"/>
                  </a:moveTo>
                  <a:cubicBezTo>
                    <a:pt x="3196" y="0"/>
                    <a:pt x="3196" y="0"/>
                    <a:pt x="3196" y="0"/>
                  </a:cubicBezTo>
                  <a:cubicBezTo>
                    <a:pt x="2952" y="0"/>
                    <a:pt x="2952" y="0"/>
                    <a:pt x="2952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366" y="152"/>
                    <a:pt x="366" y="152"/>
                    <a:pt x="366" y="152"/>
                  </a:cubicBezTo>
                  <a:cubicBezTo>
                    <a:pt x="2952" y="152"/>
                    <a:pt x="2952" y="152"/>
                    <a:pt x="2952" y="152"/>
                  </a:cubicBezTo>
                  <a:cubicBezTo>
                    <a:pt x="3196" y="152"/>
                    <a:pt x="3196" y="152"/>
                    <a:pt x="3196" y="152"/>
                  </a:cubicBezTo>
                  <a:cubicBezTo>
                    <a:pt x="3241" y="152"/>
                    <a:pt x="3241" y="152"/>
                    <a:pt x="3241" y="152"/>
                  </a:cubicBezTo>
                  <a:cubicBezTo>
                    <a:pt x="3283" y="152"/>
                    <a:pt x="3318" y="118"/>
                    <a:pt x="3318" y="76"/>
                  </a:cubicBezTo>
                  <a:cubicBezTo>
                    <a:pt x="3318" y="34"/>
                    <a:pt x="3283" y="0"/>
                    <a:pt x="324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821300" y="1021686"/>
              <a:ext cx="6265197" cy="2318804"/>
              <a:chOff x="1821300" y="1021686"/>
              <a:chExt cx="6265197" cy="2318804"/>
            </a:xfrm>
          </p:grpSpPr>
          <p:sp>
            <p:nvSpPr>
              <p:cNvPr id="25" name="Freeform 25"/>
              <p:cNvSpPr>
                <a:spLocks noChangeArrowheads="1"/>
              </p:cNvSpPr>
              <p:nvPr/>
            </p:nvSpPr>
            <p:spPr bwMode="auto">
              <a:xfrm>
                <a:off x="1821300" y="1021686"/>
                <a:ext cx="6265197" cy="238311"/>
              </a:xfrm>
              <a:custGeom>
                <a:avLst/>
                <a:gdLst>
                  <a:gd name="T0" fmla="*/ 6113454 w 3318"/>
                  <a:gd name="T1" fmla="*/ 0 h 152"/>
                  <a:gd name="T2" fmla="*/ 6028571 w 3318"/>
                  <a:gd name="T3" fmla="*/ 0 h 152"/>
                  <a:gd name="T4" fmla="*/ 5568317 w 3318"/>
                  <a:gd name="T5" fmla="*/ 0 h 152"/>
                  <a:gd name="T6" fmla="*/ 690381 w 3318"/>
                  <a:gd name="T7" fmla="*/ 0 h 152"/>
                  <a:gd name="T8" fmla="*/ 354622 w 3318"/>
                  <a:gd name="T9" fmla="*/ 0 h 152"/>
                  <a:gd name="T10" fmla="*/ 143358 w 3318"/>
                  <a:gd name="T11" fmla="*/ 0 h 152"/>
                  <a:gd name="T12" fmla="*/ 0 w 3318"/>
                  <a:gd name="T13" fmla="*/ 115730 h 152"/>
                  <a:gd name="T14" fmla="*/ 143358 w 3318"/>
                  <a:gd name="T15" fmla="*/ 231459 h 152"/>
                  <a:gd name="T16" fmla="*/ 354622 w 3318"/>
                  <a:gd name="T17" fmla="*/ 231459 h 152"/>
                  <a:gd name="T18" fmla="*/ 690381 w 3318"/>
                  <a:gd name="T19" fmla="*/ 231459 h 152"/>
                  <a:gd name="T20" fmla="*/ 5568317 w 3318"/>
                  <a:gd name="T21" fmla="*/ 231459 h 152"/>
                  <a:gd name="T22" fmla="*/ 6028571 w 3318"/>
                  <a:gd name="T23" fmla="*/ 231459 h 152"/>
                  <a:gd name="T24" fmla="*/ 6113454 w 3318"/>
                  <a:gd name="T25" fmla="*/ 231459 h 152"/>
                  <a:gd name="T26" fmla="*/ 6258698 w 3318"/>
                  <a:gd name="T27" fmla="*/ 115730 h 152"/>
                  <a:gd name="T28" fmla="*/ 6113454 w 3318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18"/>
                  <a:gd name="T46" fmla="*/ 0 h 152"/>
                  <a:gd name="T47" fmla="*/ 3318 w 3318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18" h="152">
                    <a:moveTo>
                      <a:pt x="3241" y="0"/>
                    </a:moveTo>
                    <a:cubicBezTo>
                      <a:pt x="3196" y="0"/>
                      <a:pt x="3196" y="0"/>
                      <a:pt x="3196" y="0"/>
                    </a:cubicBezTo>
                    <a:cubicBezTo>
                      <a:pt x="2952" y="0"/>
                      <a:pt x="2952" y="0"/>
                      <a:pt x="2952" y="0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2"/>
                      <a:pt x="76" y="152"/>
                    </a:cubicBezTo>
                    <a:cubicBezTo>
                      <a:pt x="188" y="152"/>
                      <a:pt x="188" y="152"/>
                      <a:pt x="188" y="152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2952" y="152"/>
                      <a:pt x="2952" y="152"/>
                      <a:pt x="2952" y="152"/>
                    </a:cubicBezTo>
                    <a:cubicBezTo>
                      <a:pt x="3196" y="152"/>
                      <a:pt x="3196" y="152"/>
                      <a:pt x="3196" y="152"/>
                    </a:cubicBezTo>
                    <a:cubicBezTo>
                      <a:pt x="3241" y="152"/>
                      <a:pt x="3241" y="152"/>
                      <a:pt x="3241" y="152"/>
                    </a:cubicBezTo>
                    <a:cubicBezTo>
                      <a:pt x="3283" y="152"/>
                      <a:pt x="3318" y="118"/>
                      <a:pt x="3318" y="76"/>
                    </a:cubicBezTo>
                    <a:cubicBezTo>
                      <a:pt x="3318" y="34"/>
                      <a:pt x="3283" y="0"/>
                      <a:pt x="3241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sym typeface="宋体" pitchFamily="2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144164" y="1259997"/>
                <a:ext cx="5607515" cy="208049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矩形 43"/>
            <p:cNvSpPr>
              <a:spLocks noChangeArrowheads="1"/>
            </p:cNvSpPr>
            <p:nvPr/>
          </p:nvSpPr>
          <p:spPr bwMode="auto">
            <a:xfrm>
              <a:off x="4026256" y="1114205"/>
              <a:ext cx="1843328" cy="63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PE" altLang="zh-CN" sz="2400" dirty="0" smtClean="0">
                  <a:solidFill>
                    <a:schemeClr val="bg1"/>
                  </a:solidFill>
                  <a:ea typeface="微软雅黑" pitchFamily="34" charset="-122"/>
                  <a:cs typeface="Arial" panose="020B0604020202020204" pitchFamily="34" charset="0"/>
                  <a:sym typeface="Impact" pitchFamily="34" charset="0"/>
                </a:rPr>
                <a:t>Resumen</a:t>
              </a:r>
              <a:endParaRPr lang="en-US" sz="2400" dirty="0">
                <a:solidFill>
                  <a:schemeClr val="bg1"/>
                </a:solidFill>
                <a:ea typeface="微软雅黑" pitchFamily="34" charset="-122"/>
                <a:cs typeface="Arial" panose="020B0604020202020204" pitchFamily="34" charset="0"/>
                <a:sym typeface="Impact" pitchFamily="34" charset="0"/>
              </a:endParaRPr>
            </a:p>
          </p:txBody>
        </p:sp>
        <p:sp>
          <p:nvSpPr>
            <p:cNvPr id="40" name="矩形 25"/>
            <p:cNvSpPr>
              <a:spLocks noChangeArrowheads="1"/>
            </p:cNvSpPr>
            <p:nvPr/>
          </p:nvSpPr>
          <p:spPr bwMode="auto">
            <a:xfrm>
              <a:off x="2805556" y="1718030"/>
              <a:ext cx="4608512" cy="100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Lorem Ipsum</a:t>
              </a:r>
              <a:r>
                <a:rPr lang="en-US" sz="1400" dirty="0">
                  <a:solidFill>
                    <a:schemeClr val="bg1"/>
                  </a:solidFill>
                </a:rPr>
                <a:t> is simply dummy text of the printing and typesetting industry. Lorem Ipsum has been the industry's standard dummy text ever since the </a:t>
              </a:r>
              <a:r>
                <a:rPr lang="en-US" sz="1400" dirty="0" smtClean="0">
                  <a:solidFill>
                    <a:schemeClr val="bg1"/>
                  </a:solidFill>
                </a:rPr>
                <a:t>1500s.</a:t>
              </a:r>
              <a:endParaRPr lang="en-US" altLang="zh-CN" sz="14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32041" y="360561"/>
            <a:ext cx="4078950" cy="448751"/>
            <a:chOff x="0" y="207231"/>
            <a:chExt cx="4078950" cy="448751"/>
          </a:xfrm>
        </p:grpSpPr>
        <p:sp>
          <p:nvSpPr>
            <p:cNvPr id="57" name="矩形 56"/>
            <p:cNvSpPr/>
            <p:nvPr/>
          </p:nvSpPr>
          <p:spPr>
            <a:xfrm>
              <a:off x="0" y="207231"/>
              <a:ext cx="4078950" cy="4487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6"/>
            <p:cNvSpPr>
              <a:spLocks noChangeArrowheads="1"/>
            </p:cNvSpPr>
            <p:nvPr/>
          </p:nvSpPr>
          <p:spPr bwMode="auto">
            <a:xfrm>
              <a:off x="540445" y="2738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301" y="3708449"/>
            <a:ext cx="1350000" cy="15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425043" y="1473998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5004941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7045703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5081" y="390051"/>
            <a:ext cx="4078950" cy="448751"/>
            <a:chOff x="625617" y="1786167"/>
            <a:chExt cx="4078950" cy="448751"/>
          </a:xfrm>
        </p:grpSpPr>
        <p:sp>
          <p:nvSpPr>
            <p:cNvPr id="30" name="矩形 56"/>
            <p:cNvSpPr/>
            <p:nvPr/>
          </p:nvSpPr>
          <p:spPr>
            <a:xfrm>
              <a:off x="625617" y="1786167"/>
              <a:ext cx="4078950" cy="4487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6"/>
            <p:cNvSpPr>
              <a:spLocks noChangeArrowheads="1"/>
            </p:cNvSpPr>
            <p:nvPr/>
          </p:nvSpPr>
          <p:spPr bwMode="auto">
            <a:xfrm>
              <a:off x="1123201" y="1852811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64710" y="2688071"/>
            <a:ext cx="480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42665" y="2240253"/>
            <a:ext cx="480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You can simply </a:t>
            </a:r>
            <a:r>
              <a:rPr lang="en-US" altLang="ko-KR" sz="2000" dirty="0" smtClean="0">
                <a:cs typeface="Arial" pitchFamily="34" charset="0"/>
              </a:rPr>
              <a:t>impress. </a:t>
            </a:r>
            <a:endParaRPr lang="en-US" altLang="ko-KR" sz="2000" dirty="0"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021" y="1838714"/>
            <a:ext cx="3657146" cy="339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6"/>
          <p:cNvSpPr>
            <a:spLocks noChangeArrowheads="1"/>
          </p:cNvSpPr>
          <p:nvPr/>
        </p:nvSpPr>
        <p:spPr bwMode="auto">
          <a:xfrm>
            <a:off x="1033654" y="1622014"/>
            <a:ext cx="3746287" cy="673356"/>
          </a:xfrm>
          <a:prstGeom prst="roundRect">
            <a:avLst>
              <a:gd name="adj" fmla="val 8426"/>
            </a:avLst>
          </a:pr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585" tIns="36293" rIns="72585" bIns="3629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" name="椭圆 3"/>
          <p:cNvSpPr>
            <a:spLocks noChangeArrowheads="1"/>
          </p:cNvSpPr>
          <p:nvPr/>
        </p:nvSpPr>
        <p:spPr bwMode="auto">
          <a:xfrm>
            <a:off x="705338" y="1622014"/>
            <a:ext cx="681817" cy="673356"/>
          </a:xfrm>
          <a:prstGeom prst="ellipse">
            <a:avLst/>
          </a:prstGeom>
          <a:solidFill>
            <a:schemeClr val="bg1">
              <a:lumMod val="65000"/>
            </a:schemeClr>
          </a:solidFill>
          <a:ln w="76200" cap="flat" cmpd="sng">
            <a:solidFill>
              <a:schemeClr val="bg1"/>
            </a:solidFill>
            <a:miter lim="800000"/>
            <a:headEnd/>
            <a:tailEnd/>
          </a:ln>
        </p:spPr>
        <p:txBody>
          <a:bodyPr lIns="72585" tIns="36293" rIns="72585" bIns="3629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29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8" y="1761107"/>
            <a:ext cx="378684" cy="37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圆角矩形 7"/>
          <p:cNvSpPr>
            <a:spLocks noChangeArrowheads="1"/>
          </p:cNvSpPr>
          <p:nvPr/>
        </p:nvSpPr>
        <p:spPr bwMode="auto">
          <a:xfrm>
            <a:off x="1033654" y="2930599"/>
            <a:ext cx="3746287" cy="673355"/>
          </a:xfrm>
          <a:prstGeom prst="roundRect">
            <a:avLst>
              <a:gd name="adj" fmla="val 8426"/>
            </a:avLst>
          </a:pr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585" tIns="36293" rIns="72585" bIns="3629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7" name="椭圆 4"/>
          <p:cNvSpPr>
            <a:spLocks noChangeArrowheads="1"/>
          </p:cNvSpPr>
          <p:nvPr/>
        </p:nvSpPr>
        <p:spPr bwMode="auto">
          <a:xfrm>
            <a:off x="705338" y="2929677"/>
            <a:ext cx="681817" cy="673356"/>
          </a:xfrm>
          <a:prstGeom prst="ellipse">
            <a:avLst/>
          </a:prstGeom>
          <a:solidFill>
            <a:schemeClr val="bg1">
              <a:lumMod val="65000"/>
            </a:schemeClr>
          </a:solidFill>
          <a:ln w="76200" cap="flat" cmpd="sng">
            <a:solidFill>
              <a:schemeClr val="bg1"/>
            </a:solidFill>
            <a:miter lim="800000"/>
            <a:headEnd/>
            <a:tailEnd/>
          </a:ln>
        </p:spPr>
        <p:txBody>
          <a:bodyPr lIns="72585" tIns="36293" rIns="72585" bIns="3629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30" name="图片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8" y="3110221"/>
            <a:ext cx="378684" cy="37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圆角矩形 8"/>
          <p:cNvSpPr>
            <a:spLocks noChangeArrowheads="1"/>
          </p:cNvSpPr>
          <p:nvPr/>
        </p:nvSpPr>
        <p:spPr bwMode="auto">
          <a:xfrm>
            <a:off x="1033654" y="4238590"/>
            <a:ext cx="3746287" cy="673355"/>
          </a:xfrm>
          <a:prstGeom prst="roundRect">
            <a:avLst>
              <a:gd name="adj" fmla="val 8426"/>
            </a:avLst>
          </a:pr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585" tIns="36293" rIns="72585" bIns="3629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8" name="椭圆 5"/>
          <p:cNvSpPr>
            <a:spLocks noChangeArrowheads="1"/>
          </p:cNvSpPr>
          <p:nvPr/>
        </p:nvSpPr>
        <p:spPr bwMode="auto">
          <a:xfrm>
            <a:off x="705338" y="4238590"/>
            <a:ext cx="681817" cy="673355"/>
          </a:xfrm>
          <a:prstGeom prst="ellipse">
            <a:avLst/>
          </a:prstGeom>
          <a:solidFill>
            <a:schemeClr val="bg1">
              <a:lumMod val="65000"/>
            </a:schemeClr>
          </a:solidFill>
          <a:ln w="76200" cap="flat" cmpd="sng">
            <a:solidFill>
              <a:schemeClr val="bg1"/>
            </a:solidFill>
            <a:miter lim="800000"/>
            <a:headEnd/>
            <a:tailEnd/>
          </a:ln>
        </p:spPr>
        <p:txBody>
          <a:bodyPr lIns="72585" tIns="36293" rIns="72585" bIns="3629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31" name="图片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29" y="4387816"/>
            <a:ext cx="261161" cy="37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20"/>
          <p:cNvSpPr>
            <a:spLocks noChangeArrowheads="1"/>
          </p:cNvSpPr>
          <p:nvPr/>
        </p:nvSpPr>
        <p:spPr bwMode="auto">
          <a:xfrm>
            <a:off x="1710435" y="1799535"/>
            <a:ext cx="1130190" cy="5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r>
              <a:rPr lang="es-PE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Texto 1</a:t>
            </a:r>
            <a:endParaRPr lang="zh-CN" altLang="en-US" sz="2800" dirty="0">
              <a:solidFill>
                <a:srgbClr val="00000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37" name="矩形 22"/>
          <p:cNvSpPr>
            <a:spLocks noChangeArrowheads="1"/>
          </p:cNvSpPr>
          <p:nvPr/>
        </p:nvSpPr>
        <p:spPr bwMode="auto">
          <a:xfrm>
            <a:off x="1710435" y="3119700"/>
            <a:ext cx="1175074" cy="5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r>
              <a:rPr lang="es-PE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Texto 2</a:t>
            </a:r>
            <a:endParaRPr lang="zh-CN" altLang="en-US" sz="2800" dirty="0">
              <a:solidFill>
                <a:srgbClr val="00000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39" name="矩形 24"/>
          <p:cNvSpPr>
            <a:spLocks noChangeArrowheads="1"/>
          </p:cNvSpPr>
          <p:nvPr/>
        </p:nvSpPr>
        <p:spPr bwMode="auto">
          <a:xfrm>
            <a:off x="1710435" y="4441116"/>
            <a:ext cx="1184692" cy="50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r>
              <a:rPr lang="es-PE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Texto 3</a:t>
            </a:r>
            <a:endParaRPr lang="zh-CN" altLang="en-US" sz="2800" dirty="0">
              <a:solidFill>
                <a:srgbClr val="00000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7" name="矩形 25"/>
          <p:cNvSpPr>
            <a:spLocks noChangeArrowheads="1"/>
          </p:cNvSpPr>
          <p:nvPr/>
        </p:nvSpPr>
        <p:spPr bwMode="auto">
          <a:xfrm>
            <a:off x="3329179" y="3088921"/>
            <a:ext cx="2757695" cy="35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s-PE" altLang="zh-CN" sz="1200" dirty="0" smtClean="0">
                <a:solidFill>
                  <a:schemeClr val="bg1"/>
                </a:solidFill>
                <a:ea typeface="微软雅黑" pitchFamily="34" charset="-122"/>
                <a:cs typeface="Arial" panose="020B0604020202020204" pitchFamily="34" charset="0"/>
                <a:sym typeface="Impact" pitchFamily="34" charset="0"/>
              </a:rPr>
              <a:t>Escribe</a:t>
            </a:r>
            <a:endParaRPr lang="en-US" altLang="zh-CN" sz="1200" dirty="0">
              <a:solidFill>
                <a:schemeClr val="bg1"/>
              </a:solidFill>
              <a:ea typeface="微软雅黑" pitchFamily="34" charset="-122"/>
              <a:cs typeface="Arial" panose="020B0604020202020204" pitchFamily="34" charset="0"/>
              <a:sym typeface="Impact" pitchFamily="34" charset="0"/>
            </a:endParaRPr>
          </a:p>
        </p:txBody>
      </p:sp>
      <p:sp>
        <p:nvSpPr>
          <p:cNvPr id="84" name="矩形 25"/>
          <p:cNvSpPr>
            <a:spLocks noChangeArrowheads="1"/>
          </p:cNvSpPr>
          <p:nvPr/>
        </p:nvSpPr>
        <p:spPr bwMode="auto">
          <a:xfrm>
            <a:off x="3329179" y="1761436"/>
            <a:ext cx="2757695" cy="35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s-PE" altLang="zh-CN" sz="1200" dirty="0" smtClean="0">
                <a:solidFill>
                  <a:schemeClr val="bg1"/>
                </a:solidFill>
                <a:ea typeface="微软雅黑" pitchFamily="34" charset="-122"/>
                <a:cs typeface="Arial" panose="020B0604020202020204" pitchFamily="34" charset="0"/>
                <a:sym typeface="Impact" pitchFamily="34" charset="0"/>
              </a:rPr>
              <a:t>Escribe</a:t>
            </a:r>
            <a:endParaRPr lang="en-US" altLang="zh-CN" sz="1200" dirty="0">
              <a:solidFill>
                <a:schemeClr val="bg1"/>
              </a:solidFill>
              <a:ea typeface="微软雅黑" pitchFamily="34" charset="-122"/>
              <a:cs typeface="Arial" panose="020B0604020202020204" pitchFamily="34" charset="0"/>
              <a:sym typeface="Impact" pitchFamily="34" charset="0"/>
            </a:endParaRPr>
          </a:p>
        </p:txBody>
      </p:sp>
      <p:sp>
        <p:nvSpPr>
          <p:cNvPr id="86" name="矩形 25"/>
          <p:cNvSpPr>
            <a:spLocks noChangeArrowheads="1"/>
          </p:cNvSpPr>
          <p:nvPr/>
        </p:nvSpPr>
        <p:spPr bwMode="auto">
          <a:xfrm>
            <a:off x="3329179" y="4398643"/>
            <a:ext cx="2757695" cy="35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s-PE" altLang="zh-CN" sz="1200" dirty="0" smtClean="0">
                <a:solidFill>
                  <a:schemeClr val="bg1"/>
                </a:solidFill>
                <a:ea typeface="微软雅黑" pitchFamily="34" charset="-122"/>
                <a:cs typeface="Arial" panose="020B0604020202020204" pitchFamily="34" charset="0"/>
                <a:sym typeface="Impact" pitchFamily="34" charset="0"/>
              </a:rPr>
              <a:t>Escribe</a:t>
            </a:r>
            <a:endParaRPr lang="en-US" altLang="zh-CN" sz="1200" dirty="0">
              <a:solidFill>
                <a:schemeClr val="bg1"/>
              </a:solidFill>
              <a:ea typeface="微软雅黑" pitchFamily="34" charset="-122"/>
              <a:cs typeface="Arial" panose="020B0604020202020204" pitchFamily="34" charset="0"/>
              <a:sym typeface="Impact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634532" y="280481"/>
            <a:ext cx="4078950" cy="448751"/>
            <a:chOff x="2634532" y="280481"/>
            <a:chExt cx="4078950" cy="448751"/>
          </a:xfrm>
        </p:grpSpPr>
        <p:sp>
          <p:nvSpPr>
            <p:cNvPr id="57" name="矩形 56"/>
            <p:cNvSpPr/>
            <p:nvPr/>
          </p:nvSpPr>
          <p:spPr>
            <a:xfrm>
              <a:off x="2634532" y="280481"/>
              <a:ext cx="4078950" cy="4487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"/>
            <p:cNvSpPr>
              <a:spLocks noChangeArrowheads="1"/>
            </p:cNvSpPr>
            <p:nvPr/>
          </p:nvSpPr>
          <p:spPr bwMode="auto">
            <a:xfrm>
              <a:off x="3132116" y="34712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 del 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7349" y="4612223"/>
            <a:ext cx="865234" cy="59944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0044" y="2051626"/>
            <a:ext cx="2658666" cy="28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71" y="4212505"/>
            <a:ext cx="8450834" cy="126076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4093" y="658551"/>
            <a:ext cx="2034627" cy="3483771"/>
          </a:xfrm>
          <a:prstGeom prst="rect">
            <a:avLst/>
          </a:prstGeom>
          <a:solidFill>
            <a:schemeClr val="bg1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圆角矩形 50"/>
          <p:cNvSpPr/>
          <p:nvPr/>
        </p:nvSpPr>
        <p:spPr>
          <a:xfrm>
            <a:off x="4644901" y="1065640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矩形 51"/>
          <p:cNvSpPr/>
          <p:nvPr/>
        </p:nvSpPr>
        <p:spPr>
          <a:xfrm>
            <a:off x="5181144" y="1090844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组合 52"/>
          <p:cNvGrpSpPr/>
          <p:nvPr/>
        </p:nvGrpSpPr>
        <p:grpSpPr>
          <a:xfrm>
            <a:off x="3240724" y="1011019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圆角矩形 5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" name="圆角矩形 56"/>
          <p:cNvSpPr/>
          <p:nvPr/>
        </p:nvSpPr>
        <p:spPr>
          <a:xfrm>
            <a:off x="4644901" y="2049698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矩形 57"/>
          <p:cNvSpPr/>
          <p:nvPr/>
        </p:nvSpPr>
        <p:spPr>
          <a:xfrm>
            <a:off x="5181144" y="2074902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58"/>
          <p:cNvGrpSpPr/>
          <p:nvPr/>
        </p:nvGrpSpPr>
        <p:grpSpPr>
          <a:xfrm>
            <a:off x="3240724" y="1995077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5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6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5" name="圆角矩形 75"/>
          <p:cNvSpPr/>
          <p:nvPr/>
        </p:nvSpPr>
        <p:spPr>
          <a:xfrm>
            <a:off x="4644901" y="3035575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" name="矩形 76"/>
          <p:cNvSpPr/>
          <p:nvPr/>
        </p:nvSpPr>
        <p:spPr>
          <a:xfrm>
            <a:off x="5181144" y="3060779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组合 77"/>
          <p:cNvGrpSpPr/>
          <p:nvPr/>
        </p:nvGrpSpPr>
        <p:grpSpPr>
          <a:xfrm>
            <a:off x="3240724" y="2980954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9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圆角矩形 9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1" name="圆角矩形 101"/>
          <p:cNvSpPr/>
          <p:nvPr/>
        </p:nvSpPr>
        <p:spPr>
          <a:xfrm>
            <a:off x="4644901" y="4038513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2" name="矩形 102"/>
          <p:cNvSpPr/>
          <p:nvPr/>
        </p:nvSpPr>
        <p:spPr>
          <a:xfrm>
            <a:off x="5181144" y="4063717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组合 103"/>
          <p:cNvGrpSpPr/>
          <p:nvPr/>
        </p:nvGrpSpPr>
        <p:grpSpPr>
          <a:xfrm>
            <a:off x="3240724" y="3983892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圆角矩形 10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圆角矩形 10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43"/>
          <p:cNvGrpSpPr/>
          <p:nvPr/>
        </p:nvGrpSpPr>
        <p:grpSpPr>
          <a:xfrm>
            <a:off x="841145" y="2012358"/>
            <a:ext cx="1710850" cy="171084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5" name="Título 64"/>
          <p:cNvSpPr>
            <a:spLocks noGrp="1"/>
          </p:cNvSpPr>
          <p:nvPr>
            <p:ph type="title"/>
          </p:nvPr>
        </p:nvSpPr>
        <p:spPr>
          <a:xfrm>
            <a:off x="664092" y="-2857"/>
            <a:ext cx="8385175" cy="1044575"/>
          </a:xfrm>
        </p:spPr>
        <p:txBody>
          <a:bodyPr/>
          <a:lstStyle/>
          <a:p>
            <a:r>
              <a:rPr lang="es-PE" dirty="0" smtClean="0"/>
              <a:t>One Title Moment</a:t>
            </a:r>
            <a:endParaRPr lang="es-PE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40" y="1057354"/>
            <a:ext cx="667211" cy="66721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789" y="2022230"/>
            <a:ext cx="678107" cy="67810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789" y="3006090"/>
            <a:ext cx="697343" cy="69734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997" y="4028473"/>
            <a:ext cx="668871" cy="665701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838" y="2252512"/>
            <a:ext cx="657136" cy="13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 animBg="1"/>
      <p:bldP spid="10" grpId="0"/>
      <p:bldP spid="15" grpId="0" animBg="1"/>
      <p:bldP spid="16" grpId="0"/>
      <p:bldP spid="2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639265" y="1692224"/>
            <a:ext cx="5902180" cy="1296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69" y="1548209"/>
            <a:ext cx="2306817" cy="3052972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3936630" y="3157828"/>
            <a:ext cx="529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D6385521-B375-4DB9-941A-4E49D95E96A0}"/>
              </a:ext>
            </a:extLst>
          </p:cNvPr>
          <p:cNvSpPr txBox="1"/>
          <p:nvPr/>
        </p:nvSpPr>
        <p:spPr>
          <a:xfrm>
            <a:off x="3611356" y="1836241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844701" y="684113"/>
            <a:ext cx="4078950" cy="448751"/>
            <a:chOff x="625617" y="1786167"/>
            <a:chExt cx="4078950" cy="448751"/>
          </a:xfrm>
        </p:grpSpPr>
        <p:sp>
          <p:nvSpPr>
            <p:cNvPr id="8" name="矩形 56"/>
            <p:cNvSpPr/>
            <p:nvPr/>
          </p:nvSpPr>
          <p:spPr>
            <a:xfrm>
              <a:off x="625617" y="1786167"/>
              <a:ext cx="4078950" cy="4487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6"/>
            <p:cNvSpPr>
              <a:spLocks noChangeArrowheads="1"/>
            </p:cNvSpPr>
            <p:nvPr/>
          </p:nvSpPr>
          <p:spPr bwMode="auto">
            <a:xfrm>
              <a:off x="1123201" y="1852811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0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8"/>
          <p:cNvGrpSpPr/>
          <p:nvPr/>
        </p:nvGrpSpPr>
        <p:grpSpPr>
          <a:xfrm>
            <a:off x="396429" y="1267838"/>
            <a:ext cx="4794138" cy="3538329"/>
            <a:chOff x="3956128" y="539162"/>
            <a:chExt cx="6198526" cy="4574843"/>
          </a:xfrm>
        </p:grpSpPr>
        <p:grpSp>
          <p:nvGrpSpPr>
            <p:cNvPr id="30" name="Group 2"/>
            <p:cNvGrpSpPr/>
            <p:nvPr/>
          </p:nvGrpSpPr>
          <p:grpSpPr>
            <a:xfrm>
              <a:off x="3992018" y="539162"/>
              <a:ext cx="6162636" cy="828014"/>
              <a:chOff x="4769674" y="1482095"/>
              <a:chExt cx="6162636" cy="828014"/>
            </a:xfrm>
          </p:grpSpPr>
          <p:grpSp>
            <p:nvGrpSpPr>
              <p:cNvPr id="31" name="Group 3"/>
              <p:cNvGrpSpPr/>
              <p:nvPr/>
            </p:nvGrpSpPr>
            <p:grpSpPr>
              <a:xfrm>
                <a:off x="5840274" y="1482095"/>
                <a:ext cx="5092036" cy="800220"/>
                <a:chOff x="6365620" y="1411925"/>
                <a:chExt cx="5092036" cy="800220"/>
              </a:xfrm>
            </p:grpSpPr>
            <p:sp>
              <p:nvSpPr>
                <p:cNvPr id="35" name="TextBox 7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36" name="TextBox 8"/>
                <p:cNvSpPr txBox="1"/>
                <p:nvPr/>
              </p:nvSpPr>
              <p:spPr>
                <a:xfrm>
                  <a:off x="6365621" y="1411925"/>
                  <a:ext cx="5092035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32" name="Group 4"/>
              <p:cNvGrpSpPr/>
              <p:nvPr/>
            </p:nvGrpSpPr>
            <p:grpSpPr>
              <a:xfrm>
                <a:off x="4769674" y="1491808"/>
                <a:ext cx="958096" cy="818301"/>
                <a:chOff x="5348185" y="1449052"/>
                <a:chExt cx="958096" cy="818301"/>
              </a:xfrm>
            </p:grpSpPr>
            <p:sp>
              <p:nvSpPr>
                <p:cNvPr id="33" name="Oval 5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TextBox 6"/>
                <p:cNvSpPr txBox="1"/>
                <p:nvPr/>
              </p:nvSpPr>
              <p:spPr>
                <a:xfrm>
                  <a:off x="5348185" y="1511275"/>
                  <a:ext cx="958096" cy="756078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chemeClr val="bg1"/>
                      </a:solidFill>
                      <a:cs typeface="Arial" pitchFamily="34" charset="0"/>
                    </a:rPr>
                    <a:t>01</a:t>
                  </a:r>
                  <a:endParaRPr lang="ko-KR" altLang="en-US" sz="3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" name="Group 13"/>
            <p:cNvGrpSpPr/>
            <p:nvPr/>
          </p:nvGrpSpPr>
          <p:grpSpPr>
            <a:xfrm>
              <a:off x="3964152" y="1786436"/>
              <a:ext cx="6186490" cy="833023"/>
              <a:chOff x="4745820" y="1482096"/>
              <a:chExt cx="6186490" cy="833023"/>
            </a:xfrm>
          </p:grpSpPr>
          <p:grpSp>
            <p:nvGrpSpPr>
              <p:cNvPr id="42" name="Group 14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46" name="TextBox 18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47" name="TextBox 19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43" name="Group 15"/>
              <p:cNvGrpSpPr/>
              <p:nvPr/>
            </p:nvGrpSpPr>
            <p:grpSpPr>
              <a:xfrm>
                <a:off x="4745820" y="1491808"/>
                <a:ext cx="958096" cy="823311"/>
                <a:chOff x="5324331" y="1449052"/>
                <a:chExt cx="958096" cy="823311"/>
              </a:xfrm>
            </p:grpSpPr>
            <p:sp>
              <p:nvSpPr>
                <p:cNvPr id="44" name="Oval 16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TextBox 17"/>
                <p:cNvSpPr txBox="1"/>
                <p:nvPr/>
              </p:nvSpPr>
              <p:spPr>
                <a:xfrm>
                  <a:off x="5324331" y="1516285"/>
                  <a:ext cx="958096" cy="756078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chemeClr val="bg1"/>
                      </a:solidFill>
                      <a:cs typeface="Arial" pitchFamily="34" charset="0"/>
                    </a:rPr>
                    <a:t>02</a:t>
                  </a:r>
                  <a:endParaRPr lang="ko-KR" altLang="en-US" sz="3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8" name="Group 20"/>
            <p:cNvGrpSpPr/>
            <p:nvPr/>
          </p:nvGrpSpPr>
          <p:grpSpPr>
            <a:xfrm>
              <a:off x="3960140" y="3033709"/>
              <a:ext cx="6186490" cy="833023"/>
              <a:chOff x="4745820" y="1482096"/>
              <a:chExt cx="6186490" cy="833023"/>
            </a:xfrm>
          </p:grpSpPr>
          <p:grpSp>
            <p:nvGrpSpPr>
              <p:cNvPr id="49" name="Group 21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53" name="TextBox 25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54" name="TextBox 26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50" name="Group 22"/>
              <p:cNvGrpSpPr/>
              <p:nvPr/>
            </p:nvGrpSpPr>
            <p:grpSpPr>
              <a:xfrm>
                <a:off x="4745820" y="1491808"/>
                <a:ext cx="958096" cy="823311"/>
                <a:chOff x="5324331" y="1449052"/>
                <a:chExt cx="958096" cy="823311"/>
              </a:xfrm>
            </p:grpSpPr>
            <p:sp>
              <p:nvSpPr>
                <p:cNvPr id="51" name="Oval 23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TextBox 24"/>
                <p:cNvSpPr txBox="1"/>
                <p:nvPr/>
              </p:nvSpPr>
              <p:spPr>
                <a:xfrm>
                  <a:off x="5324331" y="1516285"/>
                  <a:ext cx="958096" cy="756078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chemeClr val="bg1"/>
                      </a:solidFill>
                      <a:cs typeface="Arial" pitchFamily="34" charset="0"/>
                    </a:rPr>
                    <a:t>03</a:t>
                  </a:r>
                  <a:endParaRPr lang="ko-KR" altLang="en-US" sz="3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5" name="Group 27"/>
            <p:cNvGrpSpPr/>
            <p:nvPr/>
          </p:nvGrpSpPr>
          <p:grpSpPr>
            <a:xfrm>
              <a:off x="3956128" y="4280982"/>
              <a:ext cx="6186490" cy="833023"/>
              <a:chOff x="4745820" y="1482096"/>
              <a:chExt cx="6186490" cy="833023"/>
            </a:xfrm>
          </p:grpSpPr>
          <p:grpSp>
            <p:nvGrpSpPr>
              <p:cNvPr id="56" name="Group 28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60" name="TextBox 32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61" name="TextBox 33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57" name="Group 29"/>
              <p:cNvGrpSpPr/>
              <p:nvPr/>
            </p:nvGrpSpPr>
            <p:grpSpPr>
              <a:xfrm>
                <a:off x="4745820" y="1491808"/>
                <a:ext cx="958096" cy="823311"/>
                <a:chOff x="5324331" y="1449052"/>
                <a:chExt cx="958096" cy="823311"/>
              </a:xfrm>
            </p:grpSpPr>
            <p:sp>
              <p:nvSpPr>
                <p:cNvPr id="58" name="Oval 30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TextBox 31"/>
                <p:cNvSpPr txBox="1"/>
                <p:nvPr/>
              </p:nvSpPr>
              <p:spPr>
                <a:xfrm>
                  <a:off x="5324331" y="1516285"/>
                  <a:ext cx="958096" cy="756078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chemeClr val="bg1"/>
                      </a:solidFill>
                      <a:cs typeface="Arial" pitchFamily="34" charset="0"/>
                    </a:rPr>
                    <a:t>04</a:t>
                  </a:r>
                  <a:endParaRPr lang="ko-KR" altLang="en-US" sz="32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37" name="Grupo 36"/>
          <p:cNvGrpSpPr/>
          <p:nvPr/>
        </p:nvGrpSpPr>
        <p:grpSpPr>
          <a:xfrm>
            <a:off x="159392" y="374809"/>
            <a:ext cx="4078950" cy="448751"/>
            <a:chOff x="159392" y="-1176465"/>
            <a:chExt cx="4078950" cy="4487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4" name="矩形 56"/>
            <p:cNvSpPr/>
            <p:nvPr/>
          </p:nvSpPr>
          <p:spPr>
            <a:xfrm>
              <a:off x="159392" y="-1176465"/>
              <a:ext cx="4078950" cy="4487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"/>
            <p:cNvSpPr>
              <a:spLocks noChangeArrowheads="1"/>
            </p:cNvSpPr>
            <p:nvPr/>
          </p:nvSpPr>
          <p:spPr bwMode="auto">
            <a:xfrm>
              <a:off x="656976" y="-1109821"/>
              <a:ext cx="3295650" cy="31546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 rot="1040445">
            <a:off x="5561626" y="1791015"/>
            <a:ext cx="3418383" cy="1843378"/>
            <a:chOff x="6339755" y="2358113"/>
            <a:chExt cx="2001838" cy="1079500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373093" y="2358113"/>
              <a:ext cx="1968500" cy="1079500"/>
            </a:xfrm>
            <a:custGeom>
              <a:avLst/>
              <a:gdLst>
                <a:gd name="T0" fmla="*/ 154 w 522"/>
                <a:gd name="T1" fmla="*/ 45 h 285"/>
                <a:gd name="T2" fmla="*/ 181 w 522"/>
                <a:gd name="T3" fmla="*/ 97 h 285"/>
                <a:gd name="T4" fmla="*/ 174 w 522"/>
                <a:gd name="T5" fmla="*/ 121 h 285"/>
                <a:gd name="T6" fmla="*/ 199 w 522"/>
                <a:gd name="T7" fmla="*/ 90 h 285"/>
                <a:gd name="T8" fmla="*/ 285 w 522"/>
                <a:gd name="T9" fmla="*/ 73 h 285"/>
                <a:gd name="T10" fmla="*/ 347 w 522"/>
                <a:gd name="T11" fmla="*/ 78 h 285"/>
                <a:gd name="T12" fmla="*/ 423 w 522"/>
                <a:gd name="T13" fmla="*/ 103 h 285"/>
                <a:gd name="T14" fmla="*/ 444 w 522"/>
                <a:gd name="T15" fmla="*/ 148 h 285"/>
                <a:gd name="T16" fmla="*/ 496 w 522"/>
                <a:gd name="T17" fmla="*/ 165 h 285"/>
                <a:gd name="T18" fmla="*/ 500 w 522"/>
                <a:gd name="T19" fmla="*/ 179 h 285"/>
                <a:gd name="T20" fmla="*/ 514 w 522"/>
                <a:gd name="T21" fmla="*/ 218 h 285"/>
                <a:gd name="T22" fmla="*/ 514 w 522"/>
                <a:gd name="T23" fmla="*/ 258 h 285"/>
                <a:gd name="T24" fmla="*/ 522 w 522"/>
                <a:gd name="T25" fmla="*/ 276 h 285"/>
                <a:gd name="T26" fmla="*/ 496 w 522"/>
                <a:gd name="T27" fmla="*/ 282 h 285"/>
                <a:gd name="T28" fmla="*/ 495 w 522"/>
                <a:gd name="T29" fmla="*/ 258 h 285"/>
                <a:gd name="T30" fmla="*/ 448 w 522"/>
                <a:gd name="T31" fmla="*/ 192 h 285"/>
                <a:gd name="T32" fmla="*/ 417 w 522"/>
                <a:gd name="T33" fmla="*/ 175 h 285"/>
                <a:gd name="T34" fmla="*/ 390 w 522"/>
                <a:gd name="T35" fmla="*/ 155 h 285"/>
                <a:gd name="T36" fmla="*/ 346 w 522"/>
                <a:gd name="T37" fmla="*/ 164 h 285"/>
                <a:gd name="T38" fmla="*/ 309 w 522"/>
                <a:gd name="T39" fmla="*/ 183 h 285"/>
                <a:gd name="T40" fmla="*/ 236 w 522"/>
                <a:gd name="T41" fmla="*/ 213 h 285"/>
                <a:gd name="T42" fmla="*/ 179 w 522"/>
                <a:gd name="T43" fmla="*/ 222 h 285"/>
                <a:gd name="T44" fmla="*/ 111 w 522"/>
                <a:gd name="T45" fmla="*/ 217 h 285"/>
                <a:gd name="T46" fmla="*/ 28 w 522"/>
                <a:gd name="T47" fmla="*/ 158 h 285"/>
                <a:gd name="T48" fmla="*/ 10 w 522"/>
                <a:gd name="T49" fmla="*/ 131 h 285"/>
                <a:gd name="T50" fmla="*/ 9 w 522"/>
                <a:gd name="T51" fmla="*/ 69 h 285"/>
                <a:gd name="T52" fmla="*/ 104 w 522"/>
                <a:gd name="T53" fmla="*/ 15 h 285"/>
                <a:gd name="T54" fmla="*/ 146 w 522"/>
                <a:gd name="T55" fmla="*/ 31 h 285"/>
                <a:gd name="T56" fmla="*/ 139 w 522"/>
                <a:gd name="T57" fmla="*/ 62 h 285"/>
                <a:gd name="T58" fmla="*/ 67 w 522"/>
                <a:gd name="T59" fmla="*/ 144 h 285"/>
                <a:gd name="T60" fmla="*/ 46 w 522"/>
                <a:gd name="T61" fmla="*/ 139 h 285"/>
                <a:gd name="T62" fmla="*/ 39 w 522"/>
                <a:gd name="T63" fmla="*/ 115 h 285"/>
                <a:gd name="T64" fmla="*/ 27 w 522"/>
                <a:gd name="T65" fmla="*/ 110 h 285"/>
                <a:gd name="T66" fmla="*/ 51 w 522"/>
                <a:gd name="T67" fmla="*/ 152 h 285"/>
                <a:gd name="T68" fmla="*/ 95 w 522"/>
                <a:gd name="T69" fmla="*/ 179 h 285"/>
                <a:gd name="T70" fmla="*/ 244 w 522"/>
                <a:gd name="T71" fmla="*/ 93 h 285"/>
                <a:gd name="T72" fmla="*/ 287 w 522"/>
                <a:gd name="T73" fmla="*/ 94 h 285"/>
                <a:gd name="T74" fmla="*/ 304 w 522"/>
                <a:gd name="T75" fmla="*/ 109 h 285"/>
                <a:gd name="T76" fmla="*/ 291 w 522"/>
                <a:gd name="T77" fmla="*/ 91 h 285"/>
                <a:gd name="T78" fmla="*/ 244 w 522"/>
                <a:gd name="T79" fmla="*/ 9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2" h="285">
                  <a:moveTo>
                    <a:pt x="139" y="62"/>
                  </a:moveTo>
                  <a:cubicBezTo>
                    <a:pt x="144" y="56"/>
                    <a:pt x="149" y="51"/>
                    <a:pt x="154" y="45"/>
                  </a:cubicBezTo>
                  <a:cubicBezTo>
                    <a:pt x="168" y="49"/>
                    <a:pt x="170" y="54"/>
                    <a:pt x="166" y="82"/>
                  </a:cubicBezTo>
                  <a:cubicBezTo>
                    <a:pt x="178" y="83"/>
                    <a:pt x="183" y="87"/>
                    <a:pt x="181" y="97"/>
                  </a:cubicBezTo>
                  <a:cubicBezTo>
                    <a:pt x="179" y="105"/>
                    <a:pt x="175" y="112"/>
                    <a:pt x="171" y="120"/>
                  </a:cubicBezTo>
                  <a:cubicBezTo>
                    <a:pt x="172" y="120"/>
                    <a:pt x="173" y="120"/>
                    <a:pt x="174" y="121"/>
                  </a:cubicBezTo>
                  <a:cubicBezTo>
                    <a:pt x="178" y="113"/>
                    <a:pt x="183" y="106"/>
                    <a:pt x="185" y="98"/>
                  </a:cubicBezTo>
                  <a:cubicBezTo>
                    <a:pt x="187" y="88"/>
                    <a:pt x="192" y="87"/>
                    <a:pt x="199" y="90"/>
                  </a:cubicBezTo>
                  <a:cubicBezTo>
                    <a:pt x="206" y="93"/>
                    <a:pt x="211" y="98"/>
                    <a:pt x="217" y="103"/>
                  </a:cubicBezTo>
                  <a:cubicBezTo>
                    <a:pt x="232" y="76"/>
                    <a:pt x="256" y="68"/>
                    <a:pt x="285" y="73"/>
                  </a:cubicBezTo>
                  <a:cubicBezTo>
                    <a:pt x="312" y="78"/>
                    <a:pt x="315" y="83"/>
                    <a:pt x="317" y="111"/>
                  </a:cubicBezTo>
                  <a:cubicBezTo>
                    <a:pt x="327" y="100"/>
                    <a:pt x="337" y="89"/>
                    <a:pt x="347" y="78"/>
                  </a:cubicBezTo>
                  <a:cubicBezTo>
                    <a:pt x="365" y="59"/>
                    <a:pt x="382" y="58"/>
                    <a:pt x="405" y="68"/>
                  </a:cubicBezTo>
                  <a:cubicBezTo>
                    <a:pt x="422" y="75"/>
                    <a:pt x="428" y="86"/>
                    <a:pt x="423" y="103"/>
                  </a:cubicBezTo>
                  <a:cubicBezTo>
                    <a:pt x="421" y="112"/>
                    <a:pt x="426" y="117"/>
                    <a:pt x="431" y="120"/>
                  </a:cubicBezTo>
                  <a:cubicBezTo>
                    <a:pt x="446" y="130"/>
                    <a:pt x="446" y="130"/>
                    <a:pt x="444" y="148"/>
                  </a:cubicBezTo>
                  <a:cubicBezTo>
                    <a:pt x="461" y="143"/>
                    <a:pt x="476" y="146"/>
                    <a:pt x="488" y="161"/>
                  </a:cubicBezTo>
                  <a:cubicBezTo>
                    <a:pt x="489" y="163"/>
                    <a:pt x="493" y="164"/>
                    <a:pt x="496" y="165"/>
                  </a:cubicBezTo>
                  <a:cubicBezTo>
                    <a:pt x="498" y="166"/>
                    <a:pt x="503" y="168"/>
                    <a:pt x="503" y="169"/>
                  </a:cubicBezTo>
                  <a:cubicBezTo>
                    <a:pt x="503" y="172"/>
                    <a:pt x="502" y="178"/>
                    <a:pt x="500" y="179"/>
                  </a:cubicBezTo>
                  <a:cubicBezTo>
                    <a:pt x="488" y="184"/>
                    <a:pt x="493" y="188"/>
                    <a:pt x="499" y="195"/>
                  </a:cubicBezTo>
                  <a:cubicBezTo>
                    <a:pt x="506" y="201"/>
                    <a:pt x="510" y="210"/>
                    <a:pt x="514" y="218"/>
                  </a:cubicBezTo>
                  <a:cubicBezTo>
                    <a:pt x="518" y="226"/>
                    <a:pt x="520" y="234"/>
                    <a:pt x="520" y="242"/>
                  </a:cubicBezTo>
                  <a:cubicBezTo>
                    <a:pt x="521" y="247"/>
                    <a:pt x="518" y="253"/>
                    <a:pt x="514" y="258"/>
                  </a:cubicBezTo>
                  <a:cubicBezTo>
                    <a:pt x="511" y="262"/>
                    <a:pt x="500" y="262"/>
                    <a:pt x="504" y="271"/>
                  </a:cubicBezTo>
                  <a:cubicBezTo>
                    <a:pt x="506" y="274"/>
                    <a:pt x="514" y="274"/>
                    <a:pt x="522" y="276"/>
                  </a:cubicBezTo>
                  <a:cubicBezTo>
                    <a:pt x="520" y="279"/>
                    <a:pt x="518" y="284"/>
                    <a:pt x="515" y="284"/>
                  </a:cubicBezTo>
                  <a:cubicBezTo>
                    <a:pt x="509" y="285"/>
                    <a:pt x="501" y="284"/>
                    <a:pt x="496" y="282"/>
                  </a:cubicBezTo>
                  <a:cubicBezTo>
                    <a:pt x="492" y="280"/>
                    <a:pt x="490" y="273"/>
                    <a:pt x="490" y="268"/>
                  </a:cubicBezTo>
                  <a:cubicBezTo>
                    <a:pt x="490" y="265"/>
                    <a:pt x="493" y="261"/>
                    <a:pt x="495" y="258"/>
                  </a:cubicBezTo>
                  <a:cubicBezTo>
                    <a:pt x="508" y="242"/>
                    <a:pt x="502" y="228"/>
                    <a:pt x="484" y="218"/>
                  </a:cubicBezTo>
                  <a:cubicBezTo>
                    <a:pt x="471" y="211"/>
                    <a:pt x="459" y="201"/>
                    <a:pt x="448" y="192"/>
                  </a:cubicBezTo>
                  <a:cubicBezTo>
                    <a:pt x="443" y="187"/>
                    <a:pt x="439" y="184"/>
                    <a:pt x="432" y="184"/>
                  </a:cubicBezTo>
                  <a:cubicBezTo>
                    <a:pt x="426" y="184"/>
                    <a:pt x="419" y="184"/>
                    <a:pt x="417" y="175"/>
                  </a:cubicBezTo>
                  <a:cubicBezTo>
                    <a:pt x="416" y="172"/>
                    <a:pt x="409" y="171"/>
                    <a:pt x="405" y="170"/>
                  </a:cubicBezTo>
                  <a:cubicBezTo>
                    <a:pt x="394" y="167"/>
                    <a:pt x="392" y="167"/>
                    <a:pt x="390" y="155"/>
                  </a:cubicBezTo>
                  <a:cubicBezTo>
                    <a:pt x="385" y="157"/>
                    <a:pt x="379" y="157"/>
                    <a:pt x="375" y="160"/>
                  </a:cubicBezTo>
                  <a:cubicBezTo>
                    <a:pt x="366" y="167"/>
                    <a:pt x="356" y="166"/>
                    <a:pt x="346" y="164"/>
                  </a:cubicBezTo>
                  <a:cubicBezTo>
                    <a:pt x="342" y="163"/>
                    <a:pt x="337" y="164"/>
                    <a:pt x="332" y="164"/>
                  </a:cubicBezTo>
                  <a:cubicBezTo>
                    <a:pt x="320" y="165"/>
                    <a:pt x="314" y="174"/>
                    <a:pt x="309" y="183"/>
                  </a:cubicBezTo>
                  <a:cubicBezTo>
                    <a:pt x="298" y="205"/>
                    <a:pt x="279" y="211"/>
                    <a:pt x="256" y="208"/>
                  </a:cubicBezTo>
                  <a:cubicBezTo>
                    <a:pt x="249" y="207"/>
                    <a:pt x="242" y="209"/>
                    <a:pt x="236" y="213"/>
                  </a:cubicBezTo>
                  <a:cubicBezTo>
                    <a:pt x="221" y="220"/>
                    <a:pt x="207" y="223"/>
                    <a:pt x="190" y="220"/>
                  </a:cubicBezTo>
                  <a:cubicBezTo>
                    <a:pt x="187" y="219"/>
                    <a:pt x="182" y="220"/>
                    <a:pt x="179" y="222"/>
                  </a:cubicBezTo>
                  <a:cubicBezTo>
                    <a:pt x="165" y="232"/>
                    <a:pt x="151" y="233"/>
                    <a:pt x="136" y="226"/>
                  </a:cubicBezTo>
                  <a:cubicBezTo>
                    <a:pt x="128" y="223"/>
                    <a:pt x="115" y="223"/>
                    <a:pt x="111" y="217"/>
                  </a:cubicBezTo>
                  <a:cubicBezTo>
                    <a:pt x="100" y="202"/>
                    <a:pt x="84" y="202"/>
                    <a:pt x="69" y="198"/>
                  </a:cubicBezTo>
                  <a:cubicBezTo>
                    <a:pt x="48" y="192"/>
                    <a:pt x="35" y="178"/>
                    <a:pt x="28" y="158"/>
                  </a:cubicBezTo>
                  <a:cubicBezTo>
                    <a:pt x="26" y="153"/>
                    <a:pt x="22" y="149"/>
                    <a:pt x="19" y="144"/>
                  </a:cubicBezTo>
                  <a:cubicBezTo>
                    <a:pt x="16" y="140"/>
                    <a:pt x="12" y="136"/>
                    <a:pt x="10" y="131"/>
                  </a:cubicBezTo>
                  <a:cubicBezTo>
                    <a:pt x="7" y="120"/>
                    <a:pt x="6" y="108"/>
                    <a:pt x="3" y="97"/>
                  </a:cubicBezTo>
                  <a:cubicBezTo>
                    <a:pt x="0" y="86"/>
                    <a:pt x="2" y="77"/>
                    <a:pt x="9" y="69"/>
                  </a:cubicBezTo>
                  <a:cubicBezTo>
                    <a:pt x="20" y="56"/>
                    <a:pt x="30" y="43"/>
                    <a:pt x="38" y="28"/>
                  </a:cubicBezTo>
                  <a:cubicBezTo>
                    <a:pt x="51" y="4"/>
                    <a:pt x="80" y="0"/>
                    <a:pt x="104" y="15"/>
                  </a:cubicBezTo>
                  <a:cubicBezTo>
                    <a:pt x="108" y="18"/>
                    <a:pt x="114" y="19"/>
                    <a:pt x="119" y="19"/>
                  </a:cubicBezTo>
                  <a:cubicBezTo>
                    <a:pt x="132" y="18"/>
                    <a:pt x="142" y="22"/>
                    <a:pt x="146" y="31"/>
                  </a:cubicBezTo>
                  <a:cubicBezTo>
                    <a:pt x="150" y="40"/>
                    <a:pt x="146" y="53"/>
                    <a:pt x="137" y="60"/>
                  </a:cubicBezTo>
                  <a:cubicBezTo>
                    <a:pt x="137" y="61"/>
                    <a:pt x="138" y="61"/>
                    <a:pt x="139" y="62"/>
                  </a:cubicBezTo>
                  <a:close/>
                  <a:moveTo>
                    <a:pt x="89" y="161"/>
                  </a:moveTo>
                  <a:cubicBezTo>
                    <a:pt x="80" y="160"/>
                    <a:pt x="70" y="158"/>
                    <a:pt x="67" y="144"/>
                  </a:cubicBezTo>
                  <a:cubicBezTo>
                    <a:pt x="66" y="142"/>
                    <a:pt x="61" y="140"/>
                    <a:pt x="58" y="140"/>
                  </a:cubicBezTo>
                  <a:cubicBezTo>
                    <a:pt x="54" y="139"/>
                    <a:pt x="48" y="141"/>
                    <a:pt x="46" y="139"/>
                  </a:cubicBezTo>
                  <a:cubicBezTo>
                    <a:pt x="43" y="136"/>
                    <a:pt x="41" y="130"/>
                    <a:pt x="40" y="125"/>
                  </a:cubicBezTo>
                  <a:cubicBezTo>
                    <a:pt x="39" y="122"/>
                    <a:pt x="41" y="117"/>
                    <a:pt x="39" y="115"/>
                  </a:cubicBezTo>
                  <a:cubicBezTo>
                    <a:pt x="26" y="103"/>
                    <a:pt x="19" y="90"/>
                    <a:pt x="20" y="72"/>
                  </a:cubicBezTo>
                  <a:cubicBezTo>
                    <a:pt x="14" y="86"/>
                    <a:pt x="21" y="98"/>
                    <a:pt x="27" y="110"/>
                  </a:cubicBezTo>
                  <a:cubicBezTo>
                    <a:pt x="28" y="113"/>
                    <a:pt x="31" y="117"/>
                    <a:pt x="30" y="119"/>
                  </a:cubicBezTo>
                  <a:cubicBezTo>
                    <a:pt x="29" y="136"/>
                    <a:pt x="37" y="145"/>
                    <a:pt x="51" y="152"/>
                  </a:cubicBezTo>
                  <a:cubicBezTo>
                    <a:pt x="55" y="154"/>
                    <a:pt x="58" y="157"/>
                    <a:pt x="60" y="161"/>
                  </a:cubicBezTo>
                  <a:cubicBezTo>
                    <a:pt x="69" y="175"/>
                    <a:pt x="80" y="181"/>
                    <a:pt x="95" y="179"/>
                  </a:cubicBezTo>
                  <a:cubicBezTo>
                    <a:pt x="93" y="174"/>
                    <a:pt x="92" y="168"/>
                    <a:pt x="89" y="161"/>
                  </a:cubicBezTo>
                  <a:close/>
                  <a:moveTo>
                    <a:pt x="244" y="93"/>
                  </a:moveTo>
                  <a:cubicBezTo>
                    <a:pt x="248" y="91"/>
                    <a:pt x="250" y="90"/>
                    <a:pt x="251" y="90"/>
                  </a:cubicBezTo>
                  <a:cubicBezTo>
                    <a:pt x="264" y="84"/>
                    <a:pt x="276" y="78"/>
                    <a:pt x="287" y="94"/>
                  </a:cubicBezTo>
                  <a:cubicBezTo>
                    <a:pt x="287" y="95"/>
                    <a:pt x="290" y="95"/>
                    <a:pt x="291" y="95"/>
                  </a:cubicBezTo>
                  <a:cubicBezTo>
                    <a:pt x="302" y="94"/>
                    <a:pt x="304" y="100"/>
                    <a:pt x="304" y="109"/>
                  </a:cubicBezTo>
                  <a:cubicBezTo>
                    <a:pt x="304" y="113"/>
                    <a:pt x="303" y="118"/>
                    <a:pt x="302" y="125"/>
                  </a:cubicBezTo>
                  <a:cubicBezTo>
                    <a:pt x="310" y="106"/>
                    <a:pt x="307" y="97"/>
                    <a:pt x="291" y="91"/>
                  </a:cubicBezTo>
                  <a:cubicBezTo>
                    <a:pt x="289" y="90"/>
                    <a:pt x="288" y="90"/>
                    <a:pt x="287" y="89"/>
                  </a:cubicBezTo>
                  <a:cubicBezTo>
                    <a:pt x="274" y="79"/>
                    <a:pt x="260" y="80"/>
                    <a:pt x="244" y="93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444530" y="2994701"/>
              <a:ext cx="260350" cy="201613"/>
            </a:xfrm>
            <a:custGeom>
              <a:avLst/>
              <a:gdLst>
                <a:gd name="T0" fmla="*/ 4 w 69"/>
                <a:gd name="T1" fmla="*/ 0 h 53"/>
                <a:gd name="T2" fmla="*/ 69 w 69"/>
                <a:gd name="T3" fmla="*/ 39 h 53"/>
                <a:gd name="T4" fmla="*/ 4 w 69"/>
                <a:gd name="T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53">
                  <a:moveTo>
                    <a:pt x="4" y="0"/>
                  </a:moveTo>
                  <a:cubicBezTo>
                    <a:pt x="14" y="30"/>
                    <a:pt x="39" y="36"/>
                    <a:pt x="69" y="39"/>
                  </a:cubicBezTo>
                  <a:cubicBezTo>
                    <a:pt x="25" y="53"/>
                    <a:pt x="0" y="37"/>
                    <a:pt x="4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339755" y="2521626"/>
              <a:ext cx="123825" cy="106363"/>
            </a:xfrm>
            <a:custGeom>
              <a:avLst/>
              <a:gdLst>
                <a:gd name="T0" fmla="*/ 33 w 33"/>
                <a:gd name="T1" fmla="*/ 5 h 28"/>
                <a:gd name="T2" fmla="*/ 8 w 33"/>
                <a:gd name="T3" fmla="*/ 27 h 28"/>
                <a:gd name="T4" fmla="*/ 2 w 33"/>
                <a:gd name="T5" fmla="*/ 23 h 28"/>
                <a:gd name="T6" fmla="*/ 21 w 33"/>
                <a:gd name="T7" fmla="*/ 0 h 28"/>
                <a:gd name="T8" fmla="*/ 33 w 33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5"/>
                  </a:moveTo>
                  <a:cubicBezTo>
                    <a:pt x="23" y="14"/>
                    <a:pt x="15" y="21"/>
                    <a:pt x="8" y="27"/>
                  </a:cubicBezTo>
                  <a:cubicBezTo>
                    <a:pt x="7" y="28"/>
                    <a:pt x="2" y="25"/>
                    <a:pt x="2" y="23"/>
                  </a:cubicBezTo>
                  <a:cubicBezTo>
                    <a:pt x="0" y="15"/>
                    <a:pt x="13" y="0"/>
                    <a:pt x="21" y="0"/>
                  </a:cubicBezTo>
                  <a:cubicBezTo>
                    <a:pt x="24" y="0"/>
                    <a:pt x="27" y="2"/>
                    <a:pt x="33" y="5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952655" y="2597826"/>
              <a:ext cx="87313" cy="98425"/>
            </a:xfrm>
            <a:custGeom>
              <a:avLst/>
              <a:gdLst>
                <a:gd name="T0" fmla="*/ 5 w 23"/>
                <a:gd name="T1" fmla="*/ 0 h 26"/>
                <a:gd name="T2" fmla="*/ 23 w 23"/>
                <a:gd name="T3" fmla="*/ 19 h 26"/>
                <a:gd name="T4" fmla="*/ 16 w 23"/>
                <a:gd name="T5" fmla="*/ 26 h 26"/>
                <a:gd name="T6" fmla="*/ 0 w 23"/>
                <a:gd name="T7" fmla="*/ 7 h 26"/>
                <a:gd name="T8" fmla="*/ 5 w 2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5" y="0"/>
                  </a:moveTo>
                  <a:cubicBezTo>
                    <a:pt x="12" y="7"/>
                    <a:pt x="18" y="13"/>
                    <a:pt x="23" y="19"/>
                  </a:cubicBezTo>
                  <a:cubicBezTo>
                    <a:pt x="23" y="20"/>
                    <a:pt x="18" y="24"/>
                    <a:pt x="16" y="26"/>
                  </a:cubicBezTo>
                  <a:cubicBezTo>
                    <a:pt x="11" y="20"/>
                    <a:pt x="5" y="14"/>
                    <a:pt x="0" y="7"/>
                  </a:cubicBezTo>
                  <a:cubicBezTo>
                    <a:pt x="0" y="7"/>
                    <a:pt x="2" y="4"/>
                    <a:pt x="5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417543" y="2404151"/>
              <a:ext cx="79375" cy="82550"/>
            </a:xfrm>
            <a:custGeom>
              <a:avLst/>
              <a:gdLst>
                <a:gd name="T0" fmla="*/ 13 w 21"/>
                <a:gd name="T1" fmla="*/ 0 h 22"/>
                <a:gd name="T2" fmla="*/ 20 w 21"/>
                <a:gd name="T3" fmla="*/ 10 h 22"/>
                <a:gd name="T4" fmla="*/ 6 w 21"/>
                <a:gd name="T5" fmla="*/ 22 h 22"/>
                <a:gd name="T6" fmla="*/ 0 w 21"/>
                <a:gd name="T7" fmla="*/ 16 h 22"/>
                <a:gd name="T8" fmla="*/ 13 w 2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3" y="0"/>
                  </a:moveTo>
                  <a:cubicBezTo>
                    <a:pt x="17" y="5"/>
                    <a:pt x="21" y="10"/>
                    <a:pt x="20" y="10"/>
                  </a:cubicBezTo>
                  <a:cubicBezTo>
                    <a:pt x="16" y="15"/>
                    <a:pt x="11" y="18"/>
                    <a:pt x="6" y="22"/>
                  </a:cubicBezTo>
                  <a:cubicBezTo>
                    <a:pt x="6" y="22"/>
                    <a:pt x="0" y="16"/>
                    <a:pt x="0" y="16"/>
                  </a:cubicBezTo>
                  <a:cubicBezTo>
                    <a:pt x="4" y="11"/>
                    <a:pt x="7" y="7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00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5">
            <a:extLst>
              <a:ext uri="{FF2B5EF4-FFF2-40B4-BE49-F238E27FC236}">
                <a16:creationId xmlns:a16="http://schemas.microsoft.com/office/drawing/2014/main" id="{8EFA494E-E7D6-4DFE-AE50-9059CEC4A9F7}"/>
              </a:ext>
            </a:extLst>
          </p:cNvPr>
          <p:cNvSpPr txBox="1"/>
          <p:nvPr/>
        </p:nvSpPr>
        <p:spPr>
          <a:xfrm>
            <a:off x="522929" y="2286332"/>
            <a:ext cx="3968386" cy="14773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800" noProof="1">
                <a:solidFill>
                  <a:schemeClr val="bg2">
                    <a:lumMod val="10000"/>
                  </a:schemeClr>
                </a:solidFill>
                <a:latin typeface="Calibri" panose="020F0502020204030204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30752" y="540663"/>
            <a:ext cx="4078950" cy="448751"/>
            <a:chOff x="34312" y="295145"/>
            <a:chExt cx="4078950" cy="4487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矩形 56"/>
            <p:cNvSpPr/>
            <p:nvPr/>
          </p:nvSpPr>
          <p:spPr>
            <a:xfrm>
              <a:off x="34312" y="295145"/>
              <a:ext cx="4078950" cy="4487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6"/>
            <p:cNvSpPr>
              <a:spLocks noChangeArrowheads="1"/>
            </p:cNvSpPr>
            <p:nvPr/>
          </p:nvSpPr>
          <p:spPr bwMode="auto">
            <a:xfrm>
              <a:off x="531896" y="361789"/>
              <a:ext cx="3295650" cy="31546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3" name="TextBox 5"/>
          <p:cNvSpPr txBox="1"/>
          <p:nvPr/>
        </p:nvSpPr>
        <p:spPr>
          <a:xfrm>
            <a:off x="330767" y="1453207"/>
            <a:ext cx="438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solidFill>
                  <a:schemeClr val="bg2">
                    <a:lumMod val="10000"/>
                  </a:schemeClr>
                </a:solidFill>
                <a:latin typeface="Arial"/>
                <a:ea typeface="Arial Unicode MS"/>
                <a:cs typeface="Arial" pitchFamily="34" charset="0"/>
              </a:rPr>
              <a:t>This text can be replaced with your </a:t>
            </a:r>
            <a:r>
              <a:rPr lang="en-US" altLang="ko-KR" sz="1800" dirty="0" smtClean="0">
                <a:solidFill>
                  <a:schemeClr val="bg2">
                    <a:lumMod val="10000"/>
                  </a:schemeClr>
                </a:solidFill>
                <a:latin typeface="Arial"/>
                <a:ea typeface="Arial Unicode MS"/>
                <a:cs typeface="Arial" pitchFamily="34" charset="0"/>
              </a:rPr>
              <a:t>own</a:t>
            </a:r>
            <a:endParaRPr lang="en-US" altLang="ko-KR" sz="1800" dirty="0">
              <a:solidFill>
                <a:schemeClr val="bg2">
                  <a:lumMod val="10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077" y="1205973"/>
            <a:ext cx="2893963" cy="40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9">
            <a:extLst>
              <a:ext uri="{FF2B5EF4-FFF2-40B4-BE49-F238E27FC236}">
                <a16:creationId xmlns:a16="http://schemas.microsoft.com/office/drawing/2014/main" id="{24F3807C-86A1-4087-A7D4-34ADD8E1E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4566" y="363249"/>
            <a:ext cx="904018" cy="139080"/>
          </a:xfrm>
          <a:prstGeom prst="rect">
            <a:avLst/>
          </a:prstGeom>
        </p:spPr>
      </p:pic>
      <p:sp>
        <p:nvSpPr>
          <p:cNvPr id="50" name="Oval 6"/>
          <p:cNvSpPr/>
          <p:nvPr/>
        </p:nvSpPr>
        <p:spPr>
          <a:xfrm>
            <a:off x="5189289" y="1952462"/>
            <a:ext cx="959878" cy="959878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9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1" name="Group 27"/>
          <p:cNvGrpSpPr/>
          <p:nvPr/>
        </p:nvGrpSpPr>
        <p:grpSpPr>
          <a:xfrm>
            <a:off x="5516218" y="2265937"/>
            <a:ext cx="311870" cy="332927"/>
            <a:chOff x="9159875" y="1647825"/>
            <a:chExt cx="434975" cy="464344"/>
          </a:xfrm>
          <a:solidFill>
            <a:schemeClr val="bg2"/>
          </a:solidFill>
        </p:grpSpPr>
        <p:sp>
          <p:nvSpPr>
            <p:cNvPr id="52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1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3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1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4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1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46150" y="1385829"/>
            <a:ext cx="1405358" cy="1405358"/>
            <a:chOff x="4362154" y="1776581"/>
            <a:chExt cx="1960098" cy="1960098"/>
          </a:xfrm>
        </p:grpSpPr>
        <p:sp>
          <p:nvSpPr>
            <p:cNvPr id="48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2004" tIns="36002" rIns="72004" bIns="36002" numCol="1" anchor="t" anchorCtr="0" compatLnSpc="1"/>
            <a:lstStyle/>
            <a:p>
              <a:endParaRPr lang="en-GB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4" name="Oval 8"/>
          <p:cNvSpPr/>
          <p:nvPr/>
        </p:nvSpPr>
        <p:spPr>
          <a:xfrm>
            <a:off x="5189290" y="3267043"/>
            <a:ext cx="1277597" cy="1277597"/>
          </a:xfrm>
          <a:prstGeom prst="ellipse">
            <a:avLst/>
          </a:prstGeom>
          <a:solidFill>
            <a:srgbClr val="B7B7B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9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559843" y="3637924"/>
            <a:ext cx="453402" cy="535834"/>
            <a:chOff x="1325323" y="3586519"/>
            <a:chExt cx="632375" cy="747345"/>
          </a:xfrm>
          <a:solidFill>
            <a:schemeClr val="bg2"/>
          </a:solidFill>
        </p:grpSpPr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1325323" y="3586519"/>
              <a:ext cx="632375" cy="747345"/>
            </a:xfrm>
            <a:custGeom>
              <a:avLst/>
              <a:gdLst>
                <a:gd name="T0" fmla="*/ 215 w 221"/>
                <a:gd name="T1" fmla="*/ 212 h 243"/>
                <a:gd name="T2" fmla="*/ 174 w 221"/>
                <a:gd name="T3" fmla="*/ 157 h 243"/>
                <a:gd name="T4" fmla="*/ 179 w 221"/>
                <a:gd name="T5" fmla="*/ 37 h 243"/>
                <a:gd name="T6" fmla="*/ 105 w 221"/>
                <a:gd name="T7" fmla="*/ 0 h 243"/>
                <a:gd name="T8" fmla="*/ 49 w 221"/>
                <a:gd name="T9" fmla="*/ 19 h 243"/>
                <a:gd name="T10" fmla="*/ 31 w 221"/>
                <a:gd name="T11" fmla="*/ 151 h 243"/>
                <a:gd name="T12" fmla="*/ 105 w 221"/>
                <a:gd name="T13" fmla="*/ 188 h 243"/>
                <a:gd name="T14" fmla="*/ 143 w 221"/>
                <a:gd name="T15" fmla="*/ 180 h 243"/>
                <a:gd name="T16" fmla="*/ 185 w 221"/>
                <a:gd name="T17" fmla="*/ 235 h 243"/>
                <a:gd name="T18" fmla="*/ 200 w 221"/>
                <a:gd name="T19" fmla="*/ 243 h 243"/>
                <a:gd name="T20" fmla="*/ 200 w 221"/>
                <a:gd name="T21" fmla="*/ 243 h 243"/>
                <a:gd name="T22" fmla="*/ 211 w 221"/>
                <a:gd name="T23" fmla="*/ 239 h 243"/>
                <a:gd name="T24" fmla="*/ 215 w 221"/>
                <a:gd name="T25" fmla="*/ 212 h 243"/>
                <a:gd name="T26" fmla="*/ 144 w 221"/>
                <a:gd name="T27" fmla="*/ 146 h 243"/>
                <a:gd name="T28" fmla="*/ 105 w 221"/>
                <a:gd name="T29" fmla="*/ 159 h 243"/>
                <a:gd name="T30" fmla="*/ 54 w 221"/>
                <a:gd name="T31" fmla="*/ 133 h 243"/>
                <a:gd name="T32" fmla="*/ 66 w 221"/>
                <a:gd name="T33" fmla="*/ 42 h 243"/>
                <a:gd name="T34" fmla="*/ 105 w 221"/>
                <a:gd name="T35" fmla="*/ 29 h 243"/>
                <a:gd name="T36" fmla="*/ 156 w 221"/>
                <a:gd name="T37" fmla="*/ 54 h 243"/>
                <a:gd name="T38" fmla="*/ 144 w 221"/>
                <a:gd name="T39" fmla="*/ 1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43">
                  <a:moveTo>
                    <a:pt x="215" y="212"/>
                  </a:moveTo>
                  <a:cubicBezTo>
                    <a:pt x="174" y="157"/>
                    <a:pt x="174" y="157"/>
                    <a:pt x="174" y="157"/>
                  </a:cubicBezTo>
                  <a:cubicBezTo>
                    <a:pt x="204" y="124"/>
                    <a:pt x="206" y="73"/>
                    <a:pt x="179" y="37"/>
                  </a:cubicBezTo>
                  <a:cubicBezTo>
                    <a:pt x="161" y="13"/>
                    <a:pt x="134" y="0"/>
                    <a:pt x="105" y="0"/>
                  </a:cubicBezTo>
                  <a:cubicBezTo>
                    <a:pt x="85" y="0"/>
                    <a:pt x="65" y="7"/>
                    <a:pt x="49" y="19"/>
                  </a:cubicBezTo>
                  <a:cubicBezTo>
                    <a:pt x="8" y="51"/>
                    <a:pt x="0" y="110"/>
                    <a:pt x="31" y="151"/>
                  </a:cubicBezTo>
                  <a:cubicBezTo>
                    <a:pt x="49" y="174"/>
                    <a:pt x="76" y="188"/>
                    <a:pt x="105" y="188"/>
                  </a:cubicBezTo>
                  <a:cubicBezTo>
                    <a:pt x="118" y="188"/>
                    <a:pt x="131" y="185"/>
                    <a:pt x="143" y="180"/>
                  </a:cubicBezTo>
                  <a:cubicBezTo>
                    <a:pt x="185" y="235"/>
                    <a:pt x="185" y="235"/>
                    <a:pt x="185" y="235"/>
                  </a:cubicBezTo>
                  <a:cubicBezTo>
                    <a:pt x="189" y="240"/>
                    <a:pt x="194" y="243"/>
                    <a:pt x="200" y="243"/>
                  </a:cubicBezTo>
                  <a:cubicBezTo>
                    <a:pt x="200" y="243"/>
                    <a:pt x="200" y="243"/>
                    <a:pt x="200" y="243"/>
                  </a:cubicBezTo>
                  <a:cubicBezTo>
                    <a:pt x="204" y="243"/>
                    <a:pt x="208" y="241"/>
                    <a:pt x="211" y="239"/>
                  </a:cubicBezTo>
                  <a:cubicBezTo>
                    <a:pt x="220" y="232"/>
                    <a:pt x="221" y="220"/>
                    <a:pt x="215" y="212"/>
                  </a:cubicBezTo>
                  <a:close/>
                  <a:moveTo>
                    <a:pt x="144" y="146"/>
                  </a:moveTo>
                  <a:cubicBezTo>
                    <a:pt x="133" y="154"/>
                    <a:pt x="119" y="159"/>
                    <a:pt x="105" y="159"/>
                  </a:cubicBezTo>
                  <a:cubicBezTo>
                    <a:pt x="85" y="159"/>
                    <a:pt x="66" y="150"/>
                    <a:pt x="54" y="133"/>
                  </a:cubicBezTo>
                  <a:cubicBezTo>
                    <a:pt x="33" y="105"/>
                    <a:pt x="38" y="64"/>
                    <a:pt x="66" y="42"/>
                  </a:cubicBezTo>
                  <a:cubicBezTo>
                    <a:pt x="78" y="33"/>
                    <a:pt x="91" y="29"/>
                    <a:pt x="105" y="29"/>
                  </a:cubicBezTo>
                  <a:cubicBezTo>
                    <a:pt x="125" y="29"/>
                    <a:pt x="144" y="38"/>
                    <a:pt x="156" y="54"/>
                  </a:cubicBezTo>
                  <a:cubicBezTo>
                    <a:pt x="178" y="83"/>
                    <a:pt x="172" y="124"/>
                    <a:pt x="144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004" tIns="36002" rIns="72004" bIns="36002" numCol="1" anchor="t" anchorCtr="0" compatLnSpc="1"/>
            <a:lstStyle/>
            <a:p>
              <a:endParaRPr lang="en-GB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503405" y="3752885"/>
              <a:ext cx="248347" cy="223554"/>
            </a:xfrm>
            <a:custGeom>
              <a:avLst/>
              <a:gdLst>
                <a:gd name="T0" fmla="*/ 86 w 87"/>
                <a:gd name="T1" fmla="*/ 33 h 73"/>
                <a:gd name="T2" fmla="*/ 45 w 87"/>
                <a:gd name="T3" fmla="*/ 1 h 73"/>
                <a:gd name="T4" fmla="*/ 40 w 87"/>
                <a:gd name="T5" fmla="*/ 1 h 73"/>
                <a:gd name="T6" fmla="*/ 24 w 87"/>
                <a:gd name="T7" fmla="*/ 14 h 73"/>
                <a:gd name="T8" fmla="*/ 24 w 87"/>
                <a:gd name="T9" fmla="*/ 1 h 73"/>
                <a:gd name="T10" fmla="*/ 15 w 87"/>
                <a:gd name="T11" fmla="*/ 1 h 73"/>
                <a:gd name="T12" fmla="*/ 15 w 87"/>
                <a:gd name="T13" fmla="*/ 22 h 73"/>
                <a:gd name="T14" fmla="*/ 8 w 87"/>
                <a:gd name="T15" fmla="*/ 27 h 73"/>
                <a:gd name="T16" fmla="*/ 1 w 87"/>
                <a:gd name="T17" fmla="*/ 33 h 73"/>
                <a:gd name="T18" fmla="*/ 1 w 87"/>
                <a:gd name="T19" fmla="*/ 35 h 73"/>
                <a:gd name="T20" fmla="*/ 8 w 87"/>
                <a:gd name="T21" fmla="*/ 35 h 73"/>
                <a:gd name="T22" fmla="*/ 8 w 87"/>
                <a:gd name="T23" fmla="*/ 73 h 73"/>
                <a:gd name="T24" fmla="*/ 32 w 87"/>
                <a:gd name="T25" fmla="*/ 73 h 73"/>
                <a:gd name="T26" fmla="*/ 32 w 87"/>
                <a:gd name="T27" fmla="*/ 72 h 73"/>
                <a:gd name="T28" fmla="*/ 32 w 87"/>
                <a:gd name="T29" fmla="*/ 55 h 73"/>
                <a:gd name="T30" fmla="*/ 41 w 87"/>
                <a:gd name="T31" fmla="*/ 42 h 73"/>
                <a:gd name="T32" fmla="*/ 52 w 87"/>
                <a:gd name="T33" fmla="*/ 54 h 73"/>
                <a:gd name="T34" fmla="*/ 52 w 87"/>
                <a:gd name="T35" fmla="*/ 73 h 73"/>
                <a:gd name="T36" fmla="*/ 77 w 87"/>
                <a:gd name="T37" fmla="*/ 73 h 73"/>
                <a:gd name="T38" fmla="*/ 77 w 87"/>
                <a:gd name="T39" fmla="*/ 35 h 73"/>
                <a:gd name="T40" fmla="*/ 85 w 87"/>
                <a:gd name="T41" fmla="*/ 35 h 73"/>
                <a:gd name="T42" fmla="*/ 86 w 87"/>
                <a:gd name="T43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73">
                  <a:moveTo>
                    <a:pt x="86" y="33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4" y="0"/>
                    <a:pt x="41" y="0"/>
                    <a:pt x="40" y="1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42"/>
                    <a:pt x="41" y="42"/>
                  </a:cubicBezTo>
                  <a:cubicBezTo>
                    <a:pt x="51" y="42"/>
                    <a:pt x="52" y="54"/>
                    <a:pt x="52" y="54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7" y="35"/>
                    <a:pt x="87" y="34"/>
                    <a:pt x="86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004" tIns="36002" rIns="72004" bIns="36002" numCol="1" anchor="t" anchorCtr="0" compatLnSpc="1"/>
            <a:lstStyle/>
            <a:p>
              <a:endParaRPr lang="en-GB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Oval 4"/>
          <p:cNvSpPr/>
          <p:nvPr/>
        </p:nvSpPr>
        <p:spPr>
          <a:xfrm>
            <a:off x="3638595" y="2505108"/>
            <a:ext cx="959878" cy="959878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9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0" name="Group 31"/>
          <p:cNvGrpSpPr/>
          <p:nvPr/>
        </p:nvGrpSpPr>
        <p:grpSpPr>
          <a:xfrm>
            <a:off x="3951786" y="2844762"/>
            <a:ext cx="333496" cy="280569"/>
            <a:chOff x="5368132" y="2625725"/>
            <a:chExt cx="465138" cy="391319"/>
          </a:xfrm>
          <a:solidFill>
            <a:schemeClr val="bg2"/>
          </a:solidFill>
        </p:grpSpPr>
        <p:sp>
          <p:nvSpPr>
            <p:cNvPr id="41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1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42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1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43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1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</p:grpSp>
      <p:sp>
        <p:nvSpPr>
          <p:cNvPr id="30" name="Oval 3"/>
          <p:cNvSpPr/>
          <p:nvPr/>
        </p:nvSpPr>
        <p:spPr>
          <a:xfrm>
            <a:off x="3877301" y="3383156"/>
            <a:ext cx="721171" cy="721171"/>
          </a:xfrm>
          <a:prstGeom prst="ellipse">
            <a:avLst/>
          </a:prstGeom>
          <a:solidFill>
            <a:schemeClr val="bg2">
              <a:lumMod val="1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9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1" name="Group 35"/>
          <p:cNvGrpSpPr/>
          <p:nvPr/>
        </p:nvGrpSpPr>
        <p:grpSpPr>
          <a:xfrm>
            <a:off x="4071423" y="3612729"/>
            <a:ext cx="332927" cy="260082"/>
            <a:chOff x="2581275" y="1710532"/>
            <a:chExt cx="464344" cy="362744"/>
          </a:xfrm>
          <a:solidFill>
            <a:schemeClr val="bg2"/>
          </a:solidFill>
        </p:grpSpPr>
        <p:sp>
          <p:nvSpPr>
            <p:cNvPr id="3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1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3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1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3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1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3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1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3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1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3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1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3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1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</p:grpSp>
      <p:sp>
        <p:nvSpPr>
          <p:cNvPr id="63" name="TextBox 5"/>
          <p:cNvSpPr txBox="1"/>
          <p:nvPr/>
        </p:nvSpPr>
        <p:spPr>
          <a:xfrm>
            <a:off x="2072216" y="505917"/>
            <a:ext cx="571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>
                <a:latin typeface="Arial"/>
                <a:ea typeface="Arial Unicode MS"/>
                <a:cs typeface="Arial" pitchFamily="34" charset="0"/>
              </a:rPr>
              <a:t>This text can be replaced with your </a:t>
            </a:r>
            <a:r>
              <a:rPr lang="en-US" altLang="ko-KR" sz="2400" dirty="0" smtClean="0">
                <a:latin typeface="Arial"/>
                <a:ea typeface="Arial Unicode MS"/>
                <a:cs typeface="Arial" pitchFamily="34" charset="0"/>
              </a:rPr>
              <a:t>own</a:t>
            </a:r>
            <a:endParaRPr lang="en-US" altLang="ko-KR" sz="2400" dirty="0"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73809" y="2541217"/>
            <a:ext cx="2459579" cy="731456"/>
            <a:chOff x="1903226" y="1420575"/>
            <a:chExt cx="2459579" cy="731456"/>
          </a:xfrm>
        </p:grpSpPr>
        <p:sp>
          <p:nvSpPr>
            <p:cNvPr id="64" name="TextBox 25">
              <a:extLst>
                <a:ext uri="{FF2B5EF4-FFF2-40B4-BE49-F238E27FC236}">
                  <a16:creationId xmlns:a16="http://schemas.microsoft.com/office/drawing/2014/main" id="{8EFA494E-E7D6-4DFE-AE50-9059CEC4A9F7}"/>
                </a:ext>
              </a:extLst>
            </p:cNvPr>
            <p:cNvSpPr txBox="1"/>
            <p:nvPr/>
          </p:nvSpPr>
          <p:spPr>
            <a:xfrm>
              <a:off x="2031902" y="1690366"/>
              <a:ext cx="1606694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sz="800" noProof="1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Lorem ipsum dolor sit amet, nibh est. A magna </a:t>
              </a:r>
              <a:r>
                <a:rPr lang="en-US" sz="800" noProof="1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mauris</a:t>
              </a:r>
              <a:r>
                <a:rPr lang="en-US" sz="800" noProof="1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, cras pharetra proin egestas arcu erat dolor, at amet. </a:t>
              </a:r>
            </a:p>
          </p:txBody>
        </p:sp>
        <p:sp>
          <p:nvSpPr>
            <p:cNvPr id="65" name="TextBox 8"/>
            <p:cNvSpPr txBox="1"/>
            <p:nvPr/>
          </p:nvSpPr>
          <p:spPr>
            <a:xfrm>
              <a:off x="1903226" y="1420575"/>
              <a:ext cx="2459579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Contents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2055626" y="1572975"/>
            <a:ext cx="2459579" cy="731456"/>
            <a:chOff x="1903226" y="1420575"/>
            <a:chExt cx="2459579" cy="731456"/>
          </a:xfrm>
        </p:grpSpPr>
        <p:sp>
          <p:nvSpPr>
            <p:cNvPr id="67" name="TextBox 25">
              <a:extLst>
                <a:ext uri="{FF2B5EF4-FFF2-40B4-BE49-F238E27FC236}">
                  <a16:creationId xmlns:a16="http://schemas.microsoft.com/office/drawing/2014/main" id="{8EFA494E-E7D6-4DFE-AE50-9059CEC4A9F7}"/>
                </a:ext>
              </a:extLst>
            </p:cNvPr>
            <p:cNvSpPr txBox="1"/>
            <p:nvPr/>
          </p:nvSpPr>
          <p:spPr>
            <a:xfrm>
              <a:off x="2031902" y="1690366"/>
              <a:ext cx="1606694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sz="800" noProof="1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Lorem ipsum dolor sit amet, nibh est. A magna </a:t>
              </a:r>
              <a:r>
                <a:rPr lang="en-US" sz="800" noProof="1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mauris</a:t>
              </a:r>
              <a:r>
                <a:rPr lang="en-US" sz="800" noProof="1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, cras pharetra proin egestas arcu erat dolor, at amet. </a:t>
              </a:r>
            </a:p>
          </p:txBody>
        </p:sp>
        <p:sp>
          <p:nvSpPr>
            <p:cNvPr id="68" name="TextBox 8"/>
            <p:cNvSpPr txBox="1"/>
            <p:nvPr/>
          </p:nvSpPr>
          <p:spPr>
            <a:xfrm>
              <a:off x="1903226" y="1420575"/>
              <a:ext cx="2459579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Contents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2055625" y="3434237"/>
            <a:ext cx="2459579" cy="731456"/>
            <a:chOff x="1903226" y="1420575"/>
            <a:chExt cx="2459579" cy="731456"/>
          </a:xfrm>
        </p:grpSpPr>
        <p:sp>
          <p:nvSpPr>
            <p:cNvPr id="70" name="TextBox 25">
              <a:extLst>
                <a:ext uri="{FF2B5EF4-FFF2-40B4-BE49-F238E27FC236}">
                  <a16:creationId xmlns:a16="http://schemas.microsoft.com/office/drawing/2014/main" id="{8EFA494E-E7D6-4DFE-AE50-9059CEC4A9F7}"/>
                </a:ext>
              </a:extLst>
            </p:cNvPr>
            <p:cNvSpPr txBox="1"/>
            <p:nvPr/>
          </p:nvSpPr>
          <p:spPr>
            <a:xfrm>
              <a:off x="2031902" y="1690366"/>
              <a:ext cx="1606694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sz="800" noProof="1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Lorem ipsum dolor sit amet, nibh est. A magna </a:t>
              </a:r>
              <a:r>
                <a:rPr lang="en-US" sz="800" noProof="1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mauris</a:t>
              </a:r>
              <a:r>
                <a:rPr lang="en-US" sz="800" noProof="1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, cras pharetra proin egestas arcu erat dolor, at amet. </a:t>
              </a:r>
            </a:p>
          </p:txBody>
        </p:sp>
        <p:sp>
          <p:nvSpPr>
            <p:cNvPr id="71" name="TextBox 8"/>
            <p:cNvSpPr txBox="1"/>
            <p:nvPr/>
          </p:nvSpPr>
          <p:spPr>
            <a:xfrm>
              <a:off x="1903226" y="1420575"/>
              <a:ext cx="2459579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Contents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5540154" y="1497072"/>
            <a:ext cx="2459579" cy="733076"/>
            <a:chOff x="1271230" y="1418955"/>
            <a:chExt cx="2459579" cy="733076"/>
          </a:xfrm>
        </p:grpSpPr>
        <p:sp>
          <p:nvSpPr>
            <p:cNvPr id="73" name="TextBox 25">
              <a:extLst>
                <a:ext uri="{FF2B5EF4-FFF2-40B4-BE49-F238E27FC236}">
                  <a16:creationId xmlns:a16="http://schemas.microsoft.com/office/drawing/2014/main" id="{8EFA494E-E7D6-4DFE-AE50-9059CEC4A9F7}"/>
                </a:ext>
              </a:extLst>
            </p:cNvPr>
            <p:cNvSpPr txBox="1"/>
            <p:nvPr/>
          </p:nvSpPr>
          <p:spPr>
            <a:xfrm>
              <a:off x="2031902" y="1690366"/>
              <a:ext cx="1606694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 defTabSz="91440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sz="800" noProof="1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Lorem ipsum dolor sit amet, nibh est. A magna </a:t>
              </a:r>
              <a:r>
                <a:rPr lang="en-US" sz="800" noProof="1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mauris</a:t>
              </a:r>
              <a:r>
                <a:rPr lang="en-US" sz="800" noProof="1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, cras pharetra proin egestas arcu erat dolor, at amet. </a:t>
              </a:r>
            </a:p>
          </p:txBody>
        </p:sp>
        <p:sp>
          <p:nvSpPr>
            <p:cNvPr id="74" name="TextBox 8"/>
            <p:cNvSpPr txBox="1"/>
            <p:nvPr/>
          </p:nvSpPr>
          <p:spPr>
            <a:xfrm>
              <a:off x="1271230" y="1418955"/>
              <a:ext cx="2459579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600" b="1" dirty="0">
                  <a:cs typeface="Arial" pitchFamily="34" charset="0"/>
                </a:rPr>
                <a:t>Contents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6121376" y="2530166"/>
            <a:ext cx="2459579" cy="733076"/>
            <a:chOff x="1271230" y="1418955"/>
            <a:chExt cx="2459579" cy="733076"/>
          </a:xfrm>
        </p:grpSpPr>
        <p:sp>
          <p:nvSpPr>
            <p:cNvPr id="76" name="TextBox 25">
              <a:extLst>
                <a:ext uri="{FF2B5EF4-FFF2-40B4-BE49-F238E27FC236}">
                  <a16:creationId xmlns:a16="http://schemas.microsoft.com/office/drawing/2014/main" id="{8EFA494E-E7D6-4DFE-AE50-9059CEC4A9F7}"/>
                </a:ext>
              </a:extLst>
            </p:cNvPr>
            <p:cNvSpPr txBox="1"/>
            <p:nvPr/>
          </p:nvSpPr>
          <p:spPr>
            <a:xfrm>
              <a:off x="2031902" y="1690366"/>
              <a:ext cx="1606694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 defTabSz="91440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sz="800" noProof="1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Lorem ipsum dolor sit amet, nibh est. A magna </a:t>
              </a:r>
              <a:r>
                <a:rPr lang="en-US" sz="800" noProof="1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mauris</a:t>
              </a:r>
              <a:r>
                <a:rPr lang="en-US" sz="800" noProof="1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, cras pharetra proin egestas arcu erat dolor, at amet. </a:t>
              </a:r>
            </a:p>
          </p:txBody>
        </p:sp>
        <p:sp>
          <p:nvSpPr>
            <p:cNvPr id="77" name="TextBox 8"/>
            <p:cNvSpPr txBox="1"/>
            <p:nvPr/>
          </p:nvSpPr>
          <p:spPr>
            <a:xfrm>
              <a:off x="1271230" y="1418955"/>
              <a:ext cx="2459579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600" b="1" dirty="0">
                  <a:cs typeface="Arial" pitchFamily="34" charset="0"/>
                </a:rPr>
                <a:t>Contents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2805654" y="4252070"/>
            <a:ext cx="2459579" cy="733076"/>
            <a:chOff x="1271230" y="1418955"/>
            <a:chExt cx="2459579" cy="733076"/>
          </a:xfrm>
        </p:grpSpPr>
        <p:sp>
          <p:nvSpPr>
            <p:cNvPr id="79" name="TextBox 25">
              <a:extLst>
                <a:ext uri="{FF2B5EF4-FFF2-40B4-BE49-F238E27FC236}">
                  <a16:creationId xmlns:a16="http://schemas.microsoft.com/office/drawing/2014/main" id="{8EFA494E-E7D6-4DFE-AE50-9059CEC4A9F7}"/>
                </a:ext>
              </a:extLst>
            </p:cNvPr>
            <p:cNvSpPr txBox="1"/>
            <p:nvPr/>
          </p:nvSpPr>
          <p:spPr>
            <a:xfrm>
              <a:off x="2031902" y="1690366"/>
              <a:ext cx="1606694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 defTabSz="91440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sz="800" noProof="1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Lorem ipsum dolor sit amet, nibh est. A magna </a:t>
              </a:r>
              <a:r>
                <a:rPr lang="en-US" sz="800" noProof="1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mauris</a:t>
              </a:r>
              <a:r>
                <a:rPr lang="en-US" sz="800" noProof="1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rPr>
                <a:t>, cras pharetra proin egestas arcu erat dolor, at amet. </a:t>
              </a:r>
            </a:p>
          </p:txBody>
        </p:sp>
        <p:sp>
          <p:nvSpPr>
            <p:cNvPr id="80" name="TextBox 8"/>
            <p:cNvSpPr txBox="1"/>
            <p:nvPr/>
          </p:nvSpPr>
          <p:spPr>
            <a:xfrm>
              <a:off x="1271230" y="1418955"/>
              <a:ext cx="2459579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600" b="1" dirty="0">
                  <a:cs typeface="Arial" pitchFamily="34" charset="0"/>
                </a:rPr>
                <a:t>Contents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55" name="Oval 7"/>
          <p:cNvSpPr/>
          <p:nvPr/>
        </p:nvSpPr>
        <p:spPr>
          <a:xfrm>
            <a:off x="5780105" y="2523378"/>
            <a:ext cx="959878" cy="959878"/>
          </a:xfrm>
          <a:prstGeom prst="ellipse">
            <a:avLst/>
          </a:prstGeom>
          <a:solidFill>
            <a:schemeClr val="bg2">
              <a:lumMod val="1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9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6" name="Group 20"/>
          <p:cNvGrpSpPr/>
          <p:nvPr/>
        </p:nvGrpSpPr>
        <p:grpSpPr>
          <a:xfrm>
            <a:off x="6093580" y="2833949"/>
            <a:ext cx="332927" cy="333496"/>
            <a:chOff x="7287419" y="3505994"/>
            <a:chExt cx="464344" cy="465138"/>
          </a:xfrm>
          <a:solidFill>
            <a:schemeClr val="bg2"/>
          </a:solidFill>
        </p:grpSpPr>
        <p:sp>
          <p:nvSpPr>
            <p:cNvPr id="57" name="AutoShape 37"/>
            <p:cNvSpPr/>
            <p:nvPr/>
          </p:nvSpPr>
          <p:spPr bwMode="auto">
            <a:xfrm>
              <a:off x="7287419" y="354965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8" name="AutoShape 38"/>
            <p:cNvSpPr/>
            <p:nvPr/>
          </p:nvSpPr>
          <p:spPr bwMode="auto">
            <a:xfrm>
              <a:off x="7490619" y="373856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9" name="AutoShape 39"/>
            <p:cNvSpPr/>
            <p:nvPr/>
          </p:nvSpPr>
          <p:spPr bwMode="auto">
            <a:xfrm>
              <a:off x="7679532" y="350599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60" name="AutoShape 40"/>
            <p:cNvSpPr/>
            <p:nvPr/>
          </p:nvSpPr>
          <p:spPr bwMode="auto">
            <a:xfrm>
              <a:off x="7403307" y="372427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61" name="AutoShape 41"/>
            <p:cNvSpPr/>
            <p:nvPr/>
          </p:nvSpPr>
          <p:spPr bwMode="auto">
            <a:xfrm>
              <a:off x="7461250" y="382587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62" name="AutoShape 42"/>
            <p:cNvSpPr/>
            <p:nvPr/>
          </p:nvSpPr>
          <p:spPr bwMode="auto">
            <a:xfrm>
              <a:off x="7693819" y="360759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5001" tIns="15001" rIns="15001" bIns="15001" anchor="ctr"/>
            <a:lstStyle/>
            <a:p>
              <a:pPr algn="ctr" defTabSz="179705" hangingPunct="0"/>
              <a:endParaRPr lang="en-US" sz="1419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63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直接连接符 21"/>
          <p:cNvSpPr>
            <a:spLocks noChangeShapeType="1"/>
          </p:cNvSpPr>
          <p:nvPr/>
        </p:nvSpPr>
        <p:spPr bwMode="auto">
          <a:xfrm flipH="1" flipV="1">
            <a:off x="2643893" y="1865082"/>
            <a:ext cx="948490" cy="607714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85" tIns="36293" rIns="72585" bIns="36293"/>
          <a:lstStyle/>
          <a:p>
            <a:endParaRPr lang="zh-CN" altLang="en-US"/>
          </a:p>
        </p:txBody>
      </p:sp>
      <p:sp>
        <p:nvSpPr>
          <p:cNvPr id="62" name="直接连接符 21"/>
          <p:cNvSpPr>
            <a:spLocks noChangeShapeType="1"/>
          </p:cNvSpPr>
          <p:nvPr/>
        </p:nvSpPr>
        <p:spPr bwMode="auto">
          <a:xfrm flipV="1">
            <a:off x="6258747" y="1865081"/>
            <a:ext cx="920173" cy="540515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85" tIns="36293" rIns="72585" bIns="36293"/>
          <a:lstStyle/>
          <a:p>
            <a:endParaRPr lang="zh-CN" altLang="en-US"/>
          </a:p>
        </p:txBody>
      </p:sp>
      <p:sp>
        <p:nvSpPr>
          <p:cNvPr id="83" name="直接连接符 21"/>
          <p:cNvSpPr>
            <a:spLocks noChangeShapeType="1"/>
          </p:cNvSpPr>
          <p:nvPr/>
        </p:nvSpPr>
        <p:spPr bwMode="auto">
          <a:xfrm flipV="1">
            <a:off x="2534206" y="3603986"/>
            <a:ext cx="1102157" cy="62320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85" tIns="36293" rIns="72585" bIns="36293"/>
          <a:lstStyle/>
          <a:p>
            <a:endParaRPr lang="zh-CN" altLang="en-US"/>
          </a:p>
        </p:txBody>
      </p:sp>
      <p:sp>
        <p:nvSpPr>
          <p:cNvPr id="79" name="直接连接符 21"/>
          <p:cNvSpPr>
            <a:spLocks noChangeShapeType="1"/>
          </p:cNvSpPr>
          <p:nvPr/>
        </p:nvSpPr>
        <p:spPr bwMode="auto">
          <a:xfrm flipV="1">
            <a:off x="5983035" y="3571482"/>
            <a:ext cx="983234" cy="118241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85" tIns="36293" rIns="72585" bIns="36293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246916" y="1546870"/>
            <a:ext cx="3355643" cy="3126257"/>
            <a:chOff x="3236146" y="1535468"/>
            <a:chExt cx="3183354" cy="2965745"/>
          </a:xfrm>
        </p:grpSpPr>
        <p:grpSp>
          <p:nvGrpSpPr>
            <p:cNvPr id="29" name="组合 14"/>
            <p:cNvGrpSpPr>
              <a:grpSpLocks/>
            </p:cNvGrpSpPr>
            <p:nvPr/>
          </p:nvGrpSpPr>
          <p:grpSpPr bwMode="auto">
            <a:xfrm>
              <a:off x="3236146" y="1535468"/>
              <a:ext cx="3183354" cy="1457036"/>
              <a:chOff x="0" y="-98208"/>
              <a:chExt cx="6288065" cy="2961767"/>
            </a:xfrm>
          </p:grpSpPr>
          <p:sp>
            <p:nvSpPr>
              <p:cNvPr id="34" name="Freeform 6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849207" cy="2863559"/>
              </a:xfrm>
              <a:custGeom>
                <a:avLst/>
                <a:gdLst>
                  <a:gd name="T0" fmla="*/ 186598 w 1588"/>
                  <a:gd name="T1" fmla="*/ 2863559 h 1596"/>
                  <a:gd name="T2" fmla="*/ 2637490 w 1588"/>
                  <a:gd name="T3" fmla="*/ 2863559 h 1596"/>
                  <a:gd name="T4" fmla="*/ 2637490 w 1588"/>
                  <a:gd name="T5" fmla="*/ 2863559 h 1596"/>
                  <a:gd name="T6" fmla="*/ 2669786 w 1588"/>
                  <a:gd name="T7" fmla="*/ 2863559 h 1596"/>
                  <a:gd name="T8" fmla="*/ 2702082 w 1588"/>
                  <a:gd name="T9" fmla="*/ 2859971 h 1596"/>
                  <a:gd name="T10" fmla="*/ 2727201 w 1588"/>
                  <a:gd name="T11" fmla="*/ 2852794 h 1596"/>
                  <a:gd name="T12" fmla="*/ 2752320 w 1588"/>
                  <a:gd name="T13" fmla="*/ 2842028 h 1596"/>
                  <a:gd name="T14" fmla="*/ 2777439 w 1588"/>
                  <a:gd name="T15" fmla="*/ 2831263 h 1596"/>
                  <a:gd name="T16" fmla="*/ 2795381 w 1588"/>
                  <a:gd name="T17" fmla="*/ 2816910 h 1596"/>
                  <a:gd name="T18" fmla="*/ 2809734 w 1588"/>
                  <a:gd name="T19" fmla="*/ 2802556 h 1596"/>
                  <a:gd name="T20" fmla="*/ 2824088 w 1588"/>
                  <a:gd name="T21" fmla="*/ 2784614 h 1596"/>
                  <a:gd name="T22" fmla="*/ 2834853 w 1588"/>
                  <a:gd name="T23" fmla="*/ 2763083 h 1596"/>
                  <a:gd name="T24" fmla="*/ 2842030 w 1588"/>
                  <a:gd name="T25" fmla="*/ 2741553 h 1596"/>
                  <a:gd name="T26" fmla="*/ 2845619 w 1588"/>
                  <a:gd name="T27" fmla="*/ 2720022 h 1596"/>
                  <a:gd name="T28" fmla="*/ 2849207 w 1588"/>
                  <a:gd name="T29" fmla="*/ 2698492 h 1596"/>
                  <a:gd name="T30" fmla="*/ 2845619 w 1588"/>
                  <a:gd name="T31" fmla="*/ 2673373 h 1596"/>
                  <a:gd name="T32" fmla="*/ 2842030 w 1588"/>
                  <a:gd name="T33" fmla="*/ 2648254 h 1596"/>
                  <a:gd name="T34" fmla="*/ 2831265 w 1588"/>
                  <a:gd name="T35" fmla="*/ 2623135 h 1596"/>
                  <a:gd name="T36" fmla="*/ 2820500 w 1588"/>
                  <a:gd name="T37" fmla="*/ 2594428 h 1596"/>
                  <a:gd name="T38" fmla="*/ 1546610 w 1588"/>
                  <a:gd name="T39" fmla="*/ 104064 h 1596"/>
                  <a:gd name="T40" fmla="*/ 1546610 w 1588"/>
                  <a:gd name="T41" fmla="*/ 104064 h 1596"/>
                  <a:gd name="T42" fmla="*/ 1532256 w 1588"/>
                  <a:gd name="T43" fmla="*/ 78945 h 1596"/>
                  <a:gd name="T44" fmla="*/ 1517902 w 1588"/>
                  <a:gd name="T45" fmla="*/ 57415 h 1596"/>
                  <a:gd name="T46" fmla="*/ 1499960 w 1588"/>
                  <a:gd name="T47" fmla="*/ 39473 h 1596"/>
                  <a:gd name="T48" fmla="*/ 1485607 w 1588"/>
                  <a:gd name="T49" fmla="*/ 25119 h 1596"/>
                  <a:gd name="T50" fmla="*/ 1467665 w 1588"/>
                  <a:gd name="T51" fmla="*/ 14354 h 1596"/>
                  <a:gd name="T52" fmla="*/ 1449722 w 1588"/>
                  <a:gd name="T53" fmla="*/ 7177 h 1596"/>
                  <a:gd name="T54" fmla="*/ 1431780 w 1588"/>
                  <a:gd name="T55" fmla="*/ 0 h 1596"/>
                  <a:gd name="T56" fmla="*/ 1413838 w 1588"/>
                  <a:gd name="T57" fmla="*/ 0 h 1596"/>
                  <a:gd name="T58" fmla="*/ 1395896 w 1588"/>
                  <a:gd name="T59" fmla="*/ 0 h 1596"/>
                  <a:gd name="T60" fmla="*/ 1377954 w 1588"/>
                  <a:gd name="T61" fmla="*/ 7177 h 1596"/>
                  <a:gd name="T62" fmla="*/ 1360012 w 1588"/>
                  <a:gd name="T63" fmla="*/ 14354 h 1596"/>
                  <a:gd name="T64" fmla="*/ 1342070 w 1588"/>
                  <a:gd name="T65" fmla="*/ 25119 h 1596"/>
                  <a:gd name="T66" fmla="*/ 1324128 w 1588"/>
                  <a:gd name="T67" fmla="*/ 39473 h 1596"/>
                  <a:gd name="T68" fmla="*/ 1309774 w 1588"/>
                  <a:gd name="T69" fmla="*/ 57415 h 1596"/>
                  <a:gd name="T70" fmla="*/ 1295420 w 1588"/>
                  <a:gd name="T71" fmla="*/ 78945 h 1596"/>
                  <a:gd name="T72" fmla="*/ 1281067 w 1588"/>
                  <a:gd name="T73" fmla="*/ 104064 h 1596"/>
                  <a:gd name="T74" fmla="*/ 25119 w 1588"/>
                  <a:gd name="T75" fmla="*/ 2612370 h 1596"/>
                  <a:gd name="T76" fmla="*/ 25119 w 1588"/>
                  <a:gd name="T77" fmla="*/ 2612370 h 1596"/>
                  <a:gd name="T78" fmla="*/ 14354 w 1588"/>
                  <a:gd name="T79" fmla="*/ 2641077 h 1596"/>
                  <a:gd name="T80" fmla="*/ 7177 w 1588"/>
                  <a:gd name="T81" fmla="*/ 2666196 h 1596"/>
                  <a:gd name="T82" fmla="*/ 0 w 1588"/>
                  <a:gd name="T83" fmla="*/ 2691315 h 1596"/>
                  <a:gd name="T84" fmla="*/ 0 w 1588"/>
                  <a:gd name="T85" fmla="*/ 2712845 h 1596"/>
                  <a:gd name="T86" fmla="*/ 0 w 1588"/>
                  <a:gd name="T87" fmla="*/ 2734376 h 1596"/>
                  <a:gd name="T88" fmla="*/ 3588 w 1588"/>
                  <a:gd name="T89" fmla="*/ 2755906 h 1596"/>
                  <a:gd name="T90" fmla="*/ 10765 w 1588"/>
                  <a:gd name="T91" fmla="*/ 2773849 h 1596"/>
                  <a:gd name="T92" fmla="*/ 21531 w 1588"/>
                  <a:gd name="T93" fmla="*/ 2791791 h 1596"/>
                  <a:gd name="T94" fmla="*/ 32296 w 1588"/>
                  <a:gd name="T95" fmla="*/ 2809733 h 1596"/>
                  <a:gd name="T96" fmla="*/ 46649 w 1588"/>
                  <a:gd name="T97" fmla="*/ 2824086 h 1596"/>
                  <a:gd name="T98" fmla="*/ 64592 w 1588"/>
                  <a:gd name="T99" fmla="*/ 2834852 h 1596"/>
                  <a:gd name="T100" fmla="*/ 86122 w 1588"/>
                  <a:gd name="T101" fmla="*/ 2845617 h 1596"/>
                  <a:gd name="T102" fmla="*/ 107653 w 1588"/>
                  <a:gd name="T103" fmla="*/ 2852794 h 1596"/>
                  <a:gd name="T104" fmla="*/ 132772 w 1588"/>
                  <a:gd name="T105" fmla="*/ 2859971 h 1596"/>
                  <a:gd name="T106" fmla="*/ 157891 w 1588"/>
                  <a:gd name="T107" fmla="*/ 2863559 h 1596"/>
                  <a:gd name="T108" fmla="*/ 186598 w 1588"/>
                  <a:gd name="T109" fmla="*/ 2863559 h 1596"/>
                  <a:gd name="T110" fmla="*/ 186598 w 1588"/>
                  <a:gd name="T111" fmla="*/ 2863559 h 15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88"/>
                  <a:gd name="T169" fmla="*/ 0 h 1596"/>
                  <a:gd name="T170" fmla="*/ 1588 w 1588"/>
                  <a:gd name="T171" fmla="*/ 1596 h 15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88" h="1596">
                    <a:moveTo>
                      <a:pt x="104" y="1596"/>
                    </a:moveTo>
                    <a:lnTo>
                      <a:pt x="1470" y="1596"/>
                    </a:lnTo>
                    <a:lnTo>
                      <a:pt x="1488" y="1596"/>
                    </a:lnTo>
                    <a:lnTo>
                      <a:pt x="1506" y="1594"/>
                    </a:lnTo>
                    <a:lnTo>
                      <a:pt x="1520" y="1590"/>
                    </a:lnTo>
                    <a:lnTo>
                      <a:pt x="1534" y="1584"/>
                    </a:lnTo>
                    <a:lnTo>
                      <a:pt x="1548" y="1578"/>
                    </a:lnTo>
                    <a:lnTo>
                      <a:pt x="1558" y="1570"/>
                    </a:lnTo>
                    <a:lnTo>
                      <a:pt x="1566" y="1562"/>
                    </a:lnTo>
                    <a:lnTo>
                      <a:pt x="1574" y="1552"/>
                    </a:lnTo>
                    <a:lnTo>
                      <a:pt x="1580" y="1540"/>
                    </a:lnTo>
                    <a:lnTo>
                      <a:pt x="1584" y="1528"/>
                    </a:lnTo>
                    <a:lnTo>
                      <a:pt x="1586" y="1516"/>
                    </a:lnTo>
                    <a:lnTo>
                      <a:pt x="1588" y="1504"/>
                    </a:lnTo>
                    <a:lnTo>
                      <a:pt x="1586" y="1490"/>
                    </a:lnTo>
                    <a:lnTo>
                      <a:pt x="1584" y="1476"/>
                    </a:lnTo>
                    <a:lnTo>
                      <a:pt x="1578" y="1462"/>
                    </a:lnTo>
                    <a:lnTo>
                      <a:pt x="1572" y="1446"/>
                    </a:lnTo>
                    <a:lnTo>
                      <a:pt x="862" y="58"/>
                    </a:lnTo>
                    <a:lnTo>
                      <a:pt x="854" y="44"/>
                    </a:lnTo>
                    <a:lnTo>
                      <a:pt x="846" y="32"/>
                    </a:lnTo>
                    <a:lnTo>
                      <a:pt x="836" y="22"/>
                    </a:lnTo>
                    <a:lnTo>
                      <a:pt x="828" y="14"/>
                    </a:lnTo>
                    <a:lnTo>
                      <a:pt x="818" y="8"/>
                    </a:lnTo>
                    <a:lnTo>
                      <a:pt x="808" y="4"/>
                    </a:lnTo>
                    <a:lnTo>
                      <a:pt x="798" y="0"/>
                    </a:lnTo>
                    <a:lnTo>
                      <a:pt x="788" y="0"/>
                    </a:lnTo>
                    <a:lnTo>
                      <a:pt x="778" y="0"/>
                    </a:lnTo>
                    <a:lnTo>
                      <a:pt x="768" y="4"/>
                    </a:lnTo>
                    <a:lnTo>
                      <a:pt x="758" y="8"/>
                    </a:lnTo>
                    <a:lnTo>
                      <a:pt x="748" y="14"/>
                    </a:lnTo>
                    <a:lnTo>
                      <a:pt x="738" y="22"/>
                    </a:lnTo>
                    <a:lnTo>
                      <a:pt x="730" y="32"/>
                    </a:lnTo>
                    <a:lnTo>
                      <a:pt x="722" y="44"/>
                    </a:lnTo>
                    <a:lnTo>
                      <a:pt x="714" y="58"/>
                    </a:lnTo>
                    <a:lnTo>
                      <a:pt x="14" y="1456"/>
                    </a:lnTo>
                    <a:lnTo>
                      <a:pt x="8" y="1472"/>
                    </a:lnTo>
                    <a:lnTo>
                      <a:pt x="4" y="1486"/>
                    </a:lnTo>
                    <a:lnTo>
                      <a:pt x="0" y="1500"/>
                    </a:lnTo>
                    <a:lnTo>
                      <a:pt x="0" y="1512"/>
                    </a:lnTo>
                    <a:lnTo>
                      <a:pt x="0" y="1524"/>
                    </a:lnTo>
                    <a:lnTo>
                      <a:pt x="2" y="1536"/>
                    </a:lnTo>
                    <a:lnTo>
                      <a:pt x="6" y="1546"/>
                    </a:lnTo>
                    <a:lnTo>
                      <a:pt x="12" y="1556"/>
                    </a:lnTo>
                    <a:lnTo>
                      <a:pt x="18" y="1566"/>
                    </a:lnTo>
                    <a:lnTo>
                      <a:pt x="26" y="1574"/>
                    </a:lnTo>
                    <a:lnTo>
                      <a:pt x="36" y="1580"/>
                    </a:lnTo>
                    <a:lnTo>
                      <a:pt x="48" y="1586"/>
                    </a:lnTo>
                    <a:lnTo>
                      <a:pt x="60" y="1590"/>
                    </a:lnTo>
                    <a:lnTo>
                      <a:pt x="74" y="1594"/>
                    </a:lnTo>
                    <a:lnTo>
                      <a:pt x="88" y="1596"/>
                    </a:lnTo>
                    <a:lnTo>
                      <a:pt x="104" y="15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6"/>
              <p:cNvSpPr>
                <a:spLocks noChangeArrowheads="1"/>
              </p:cNvSpPr>
              <p:nvPr/>
            </p:nvSpPr>
            <p:spPr bwMode="auto">
              <a:xfrm flipH="1">
                <a:off x="3438857" y="0"/>
                <a:ext cx="2849208" cy="2863559"/>
              </a:xfrm>
              <a:custGeom>
                <a:avLst/>
                <a:gdLst>
                  <a:gd name="T0" fmla="*/ 186598 w 1588"/>
                  <a:gd name="T1" fmla="*/ 2863559 h 1596"/>
                  <a:gd name="T2" fmla="*/ 2637490 w 1588"/>
                  <a:gd name="T3" fmla="*/ 2863559 h 1596"/>
                  <a:gd name="T4" fmla="*/ 2637490 w 1588"/>
                  <a:gd name="T5" fmla="*/ 2863559 h 1596"/>
                  <a:gd name="T6" fmla="*/ 2669786 w 1588"/>
                  <a:gd name="T7" fmla="*/ 2863559 h 1596"/>
                  <a:gd name="T8" fmla="*/ 2702082 w 1588"/>
                  <a:gd name="T9" fmla="*/ 2859971 h 1596"/>
                  <a:gd name="T10" fmla="*/ 2727201 w 1588"/>
                  <a:gd name="T11" fmla="*/ 2852794 h 1596"/>
                  <a:gd name="T12" fmla="*/ 2752320 w 1588"/>
                  <a:gd name="T13" fmla="*/ 2842028 h 1596"/>
                  <a:gd name="T14" fmla="*/ 2777439 w 1588"/>
                  <a:gd name="T15" fmla="*/ 2831263 h 1596"/>
                  <a:gd name="T16" fmla="*/ 2795381 w 1588"/>
                  <a:gd name="T17" fmla="*/ 2816910 h 1596"/>
                  <a:gd name="T18" fmla="*/ 2809734 w 1588"/>
                  <a:gd name="T19" fmla="*/ 2802556 h 1596"/>
                  <a:gd name="T20" fmla="*/ 2824088 w 1588"/>
                  <a:gd name="T21" fmla="*/ 2784614 h 1596"/>
                  <a:gd name="T22" fmla="*/ 2834853 w 1588"/>
                  <a:gd name="T23" fmla="*/ 2763083 h 1596"/>
                  <a:gd name="T24" fmla="*/ 2842030 w 1588"/>
                  <a:gd name="T25" fmla="*/ 2741553 h 1596"/>
                  <a:gd name="T26" fmla="*/ 2845619 w 1588"/>
                  <a:gd name="T27" fmla="*/ 2720022 h 1596"/>
                  <a:gd name="T28" fmla="*/ 2849207 w 1588"/>
                  <a:gd name="T29" fmla="*/ 2698492 h 1596"/>
                  <a:gd name="T30" fmla="*/ 2845619 w 1588"/>
                  <a:gd name="T31" fmla="*/ 2673373 h 1596"/>
                  <a:gd name="T32" fmla="*/ 2842030 w 1588"/>
                  <a:gd name="T33" fmla="*/ 2648254 h 1596"/>
                  <a:gd name="T34" fmla="*/ 2831265 w 1588"/>
                  <a:gd name="T35" fmla="*/ 2623135 h 1596"/>
                  <a:gd name="T36" fmla="*/ 2820500 w 1588"/>
                  <a:gd name="T37" fmla="*/ 2594428 h 1596"/>
                  <a:gd name="T38" fmla="*/ 1546610 w 1588"/>
                  <a:gd name="T39" fmla="*/ 104064 h 1596"/>
                  <a:gd name="T40" fmla="*/ 1546610 w 1588"/>
                  <a:gd name="T41" fmla="*/ 104064 h 1596"/>
                  <a:gd name="T42" fmla="*/ 1532256 w 1588"/>
                  <a:gd name="T43" fmla="*/ 78945 h 1596"/>
                  <a:gd name="T44" fmla="*/ 1517902 w 1588"/>
                  <a:gd name="T45" fmla="*/ 57415 h 1596"/>
                  <a:gd name="T46" fmla="*/ 1499960 w 1588"/>
                  <a:gd name="T47" fmla="*/ 39473 h 1596"/>
                  <a:gd name="T48" fmla="*/ 1485607 w 1588"/>
                  <a:gd name="T49" fmla="*/ 25119 h 1596"/>
                  <a:gd name="T50" fmla="*/ 1467665 w 1588"/>
                  <a:gd name="T51" fmla="*/ 14354 h 1596"/>
                  <a:gd name="T52" fmla="*/ 1449722 w 1588"/>
                  <a:gd name="T53" fmla="*/ 7177 h 1596"/>
                  <a:gd name="T54" fmla="*/ 1431780 w 1588"/>
                  <a:gd name="T55" fmla="*/ 0 h 1596"/>
                  <a:gd name="T56" fmla="*/ 1413838 w 1588"/>
                  <a:gd name="T57" fmla="*/ 0 h 1596"/>
                  <a:gd name="T58" fmla="*/ 1395896 w 1588"/>
                  <a:gd name="T59" fmla="*/ 0 h 1596"/>
                  <a:gd name="T60" fmla="*/ 1377954 w 1588"/>
                  <a:gd name="T61" fmla="*/ 7177 h 1596"/>
                  <a:gd name="T62" fmla="*/ 1360012 w 1588"/>
                  <a:gd name="T63" fmla="*/ 14354 h 1596"/>
                  <a:gd name="T64" fmla="*/ 1342070 w 1588"/>
                  <a:gd name="T65" fmla="*/ 25119 h 1596"/>
                  <a:gd name="T66" fmla="*/ 1324128 w 1588"/>
                  <a:gd name="T67" fmla="*/ 39473 h 1596"/>
                  <a:gd name="T68" fmla="*/ 1309774 w 1588"/>
                  <a:gd name="T69" fmla="*/ 57415 h 1596"/>
                  <a:gd name="T70" fmla="*/ 1295420 w 1588"/>
                  <a:gd name="T71" fmla="*/ 78945 h 1596"/>
                  <a:gd name="T72" fmla="*/ 1281067 w 1588"/>
                  <a:gd name="T73" fmla="*/ 104064 h 1596"/>
                  <a:gd name="T74" fmla="*/ 25119 w 1588"/>
                  <a:gd name="T75" fmla="*/ 2612370 h 1596"/>
                  <a:gd name="T76" fmla="*/ 25119 w 1588"/>
                  <a:gd name="T77" fmla="*/ 2612370 h 1596"/>
                  <a:gd name="T78" fmla="*/ 14354 w 1588"/>
                  <a:gd name="T79" fmla="*/ 2641077 h 1596"/>
                  <a:gd name="T80" fmla="*/ 7177 w 1588"/>
                  <a:gd name="T81" fmla="*/ 2666196 h 1596"/>
                  <a:gd name="T82" fmla="*/ 0 w 1588"/>
                  <a:gd name="T83" fmla="*/ 2691315 h 1596"/>
                  <a:gd name="T84" fmla="*/ 0 w 1588"/>
                  <a:gd name="T85" fmla="*/ 2712845 h 1596"/>
                  <a:gd name="T86" fmla="*/ 0 w 1588"/>
                  <a:gd name="T87" fmla="*/ 2734376 h 1596"/>
                  <a:gd name="T88" fmla="*/ 3588 w 1588"/>
                  <a:gd name="T89" fmla="*/ 2755906 h 1596"/>
                  <a:gd name="T90" fmla="*/ 10765 w 1588"/>
                  <a:gd name="T91" fmla="*/ 2773849 h 1596"/>
                  <a:gd name="T92" fmla="*/ 21531 w 1588"/>
                  <a:gd name="T93" fmla="*/ 2791791 h 1596"/>
                  <a:gd name="T94" fmla="*/ 32296 w 1588"/>
                  <a:gd name="T95" fmla="*/ 2809733 h 1596"/>
                  <a:gd name="T96" fmla="*/ 46649 w 1588"/>
                  <a:gd name="T97" fmla="*/ 2824086 h 1596"/>
                  <a:gd name="T98" fmla="*/ 64592 w 1588"/>
                  <a:gd name="T99" fmla="*/ 2834852 h 1596"/>
                  <a:gd name="T100" fmla="*/ 86122 w 1588"/>
                  <a:gd name="T101" fmla="*/ 2845617 h 1596"/>
                  <a:gd name="T102" fmla="*/ 107653 w 1588"/>
                  <a:gd name="T103" fmla="*/ 2852794 h 1596"/>
                  <a:gd name="T104" fmla="*/ 132772 w 1588"/>
                  <a:gd name="T105" fmla="*/ 2859971 h 1596"/>
                  <a:gd name="T106" fmla="*/ 157891 w 1588"/>
                  <a:gd name="T107" fmla="*/ 2863559 h 1596"/>
                  <a:gd name="T108" fmla="*/ 186598 w 1588"/>
                  <a:gd name="T109" fmla="*/ 2863559 h 1596"/>
                  <a:gd name="T110" fmla="*/ 186598 w 1588"/>
                  <a:gd name="T111" fmla="*/ 2863559 h 15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88"/>
                  <a:gd name="T169" fmla="*/ 0 h 1596"/>
                  <a:gd name="T170" fmla="*/ 1588 w 1588"/>
                  <a:gd name="T171" fmla="*/ 1596 h 15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88" h="1596">
                    <a:moveTo>
                      <a:pt x="104" y="1596"/>
                    </a:moveTo>
                    <a:lnTo>
                      <a:pt x="1470" y="1596"/>
                    </a:lnTo>
                    <a:lnTo>
                      <a:pt x="1488" y="1596"/>
                    </a:lnTo>
                    <a:lnTo>
                      <a:pt x="1506" y="1594"/>
                    </a:lnTo>
                    <a:lnTo>
                      <a:pt x="1520" y="1590"/>
                    </a:lnTo>
                    <a:lnTo>
                      <a:pt x="1534" y="1584"/>
                    </a:lnTo>
                    <a:lnTo>
                      <a:pt x="1548" y="1578"/>
                    </a:lnTo>
                    <a:lnTo>
                      <a:pt x="1558" y="1570"/>
                    </a:lnTo>
                    <a:lnTo>
                      <a:pt x="1566" y="1562"/>
                    </a:lnTo>
                    <a:lnTo>
                      <a:pt x="1574" y="1552"/>
                    </a:lnTo>
                    <a:lnTo>
                      <a:pt x="1580" y="1540"/>
                    </a:lnTo>
                    <a:lnTo>
                      <a:pt x="1584" y="1528"/>
                    </a:lnTo>
                    <a:lnTo>
                      <a:pt x="1586" y="1516"/>
                    </a:lnTo>
                    <a:lnTo>
                      <a:pt x="1588" y="1504"/>
                    </a:lnTo>
                    <a:lnTo>
                      <a:pt x="1586" y="1490"/>
                    </a:lnTo>
                    <a:lnTo>
                      <a:pt x="1584" y="1476"/>
                    </a:lnTo>
                    <a:lnTo>
                      <a:pt x="1578" y="1462"/>
                    </a:lnTo>
                    <a:lnTo>
                      <a:pt x="1572" y="1446"/>
                    </a:lnTo>
                    <a:lnTo>
                      <a:pt x="862" y="58"/>
                    </a:lnTo>
                    <a:lnTo>
                      <a:pt x="854" y="44"/>
                    </a:lnTo>
                    <a:lnTo>
                      <a:pt x="846" y="32"/>
                    </a:lnTo>
                    <a:lnTo>
                      <a:pt x="836" y="22"/>
                    </a:lnTo>
                    <a:lnTo>
                      <a:pt x="828" y="14"/>
                    </a:lnTo>
                    <a:lnTo>
                      <a:pt x="818" y="8"/>
                    </a:lnTo>
                    <a:lnTo>
                      <a:pt x="808" y="4"/>
                    </a:lnTo>
                    <a:lnTo>
                      <a:pt x="798" y="0"/>
                    </a:lnTo>
                    <a:lnTo>
                      <a:pt x="788" y="0"/>
                    </a:lnTo>
                    <a:lnTo>
                      <a:pt x="778" y="0"/>
                    </a:lnTo>
                    <a:lnTo>
                      <a:pt x="768" y="4"/>
                    </a:lnTo>
                    <a:lnTo>
                      <a:pt x="758" y="8"/>
                    </a:lnTo>
                    <a:lnTo>
                      <a:pt x="748" y="14"/>
                    </a:lnTo>
                    <a:lnTo>
                      <a:pt x="738" y="22"/>
                    </a:lnTo>
                    <a:lnTo>
                      <a:pt x="730" y="32"/>
                    </a:lnTo>
                    <a:lnTo>
                      <a:pt x="722" y="44"/>
                    </a:lnTo>
                    <a:lnTo>
                      <a:pt x="714" y="58"/>
                    </a:lnTo>
                    <a:lnTo>
                      <a:pt x="14" y="1456"/>
                    </a:lnTo>
                    <a:lnTo>
                      <a:pt x="8" y="1472"/>
                    </a:lnTo>
                    <a:lnTo>
                      <a:pt x="4" y="1486"/>
                    </a:lnTo>
                    <a:lnTo>
                      <a:pt x="0" y="1500"/>
                    </a:lnTo>
                    <a:lnTo>
                      <a:pt x="0" y="1512"/>
                    </a:lnTo>
                    <a:lnTo>
                      <a:pt x="0" y="1524"/>
                    </a:lnTo>
                    <a:lnTo>
                      <a:pt x="2" y="1536"/>
                    </a:lnTo>
                    <a:lnTo>
                      <a:pt x="6" y="1546"/>
                    </a:lnTo>
                    <a:lnTo>
                      <a:pt x="12" y="1556"/>
                    </a:lnTo>
                    <a:lnTo>
                      <a:pt x="18" y="1566"/>
                    </a:lnTo>
                    <a:lnTo>
                      <a:pt x="26" y="1574"/>
                    </a:lnTo>
                    <a:lnTo>
                      <a:pt x="36" y="1580"/>
                    </a:lnTo>
                    <a:lnTo>
                      <a:pt x="48" y="1586"/>
                    </a:lnTo>
                    <a:lnTo>
                      <a:pt x="60" y="1590"/>
                    </a:lnTo>
                    <a:lnTo>
                      <a:pt x="74" y="1594"/>
                    </a:lnTo>
                    <a:lnTo>
                      <a:pt x="88" y="1596"/>
                    </a:lnTo>
                    <a:lnTo>
                      <a:pt x="104" y="1596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6"/>
              <p:cNvSpPr>
                <a:spLocks noChangeArrowheads="1"/>
              </p:cNvSpPr>
              <p:nvPr/>
            </p:nvSpPr>
            <p:spPr bwMode="auto">
              <a:xfrm flipH="1" flipV="1">
                <a:off x="1719429" y="-98208"/>
                <a:ext cx="2849208" cy="2863559"/>
              </a:xfrm>
              <a:custGeom>
                <a:avLst/>
                <a:gdLst>
                  <a:gd name="T0" fmla="*/ 186598 w 1588"/>
                  <a:gd name="T1" fmla="*/ 2863559 h 1596"/>
                  <a:gd name="T2" fmla="*/ 2637490 w 1588"/>
                  <a:gd name="T3" fmla="*/ 2863559 h 1596"/>
                  <a:gd name="T4" fmla="*/ 2637490 w 1588"/>
                  <a:gd name="T5" fmla="*/ 2863559 h 1596"/>
                  <a:gd name="T6" fmla="*/ 2669786 w 1588"/>
                  <a:gd name="T7" fmla="*/ 2863559 h 1596"/>
                  <a:gd name="T8" fmla="*/ 2702082 w 1588"/>
                  <a:gd name="T9" fmla="*/ 2859971 h 1596"/>
                  <a:gd name="T10" fmla="*/ 2727201 w 1588"/>
                  <a:gd name="T11" fmla="*/ 2852794 h 1596"/>
                  <a:gd name="T12" fmla="*/ 2752320 w 1588"/>
                  <a:gd name="T13" fmla="*/ 2842028 h 1596"/>
                  <a:gd name="T14" fmla="*/ 2777439 w 1588"/>
                  <a:gd name="T15" fmla="*/ 2831263 h 1596"/>
                  <a:gd name="T16" fmla="*/ 2795381 w 1588"/>
                  <a:gd name="T17" fmla="*/ 2816910 h 1596"/>
                  <a:gd name="T18" fmla="*/ 2809734 w 1588"/>
                  <a:gd name="T19" fmla="*/ 2802556 h 1596"/>
                  <a:gd name="T20" fmla="*/ 2824088 w 1588"/>
                  <a:gd name="T21" fmla="*/ 2784614 h 1596"/>
                  <a:gd name="T22" fmla="*/ 2834853 w 1588"/>
                  <a:gd name="T23" fmla="*/ 2763083 h 1596"/>
                  <a:gd name="T24" fmla="*/ 2842030 w 1588"/>
                  <a:gd name="T25" fmla="*/ 2741553 h 1596"/>
                  <a:gd name="T26" fmla="*/ 2845619 w 1588"/>
                  <a:gd name="T27" fmla="*/ 2720022 h 1596"/>
                  <a:gd name="T28" fmla="*/ 2849207 w 1588"/>
                  <a:gd name="T29" fmla="*/ 2698492 h 1596"/>
                  <a:gd name="T30" fmla="*/ 2845619 w 1588"/>
                  <a:gd name="T31" fmla="*/ 2673373 h 1596"/>
                  <a:gd name="T32" fmla="*/ 2842030 w 1588"/>
                  <a:gd name="T33" fmla="*/ 2648254 h 1596"/>
                  <a:gd name="T34" fmla="*/ 2831265 w 1588"/>
                  <a:gd name="T35" fmla="*/ 2623135 h 1596"/>
                  <a:gd name="T36" fmla="*/ 2820500 w 1588"/>
                  <a:gd name="T37" fmla="*/ 2594428 h 1596"/>
                  <a:gd name="T38" fmla="*/ 1546610 w 1588"/>
                  <a:gd name="T39" fmla="*/ 104064 h 1596"/>
                  <a:gd name="T40" fmla="*/ 1546610 w 1588"/>
                  <a:gd name="T41" fmla="*/ 104064 h 1596"/>
                  <a:gd name="T42" fmla="*/ 1532256 w 1588"/>
                  <a:gd name="T43" fmla="*/ 78945 h 1596"/>
                  <a:gd name="T44" fmla="*/ 1517902 w 1588"/>
                  <a:gd name="T45" fmla="*/ 57415 h 1596"/>
                  <a:gd name="T46" fmla="*/ 1499960 w 1588"/>
                  <a:gd name="T47" fmla="*/ 39473 h 1596"/>
                  <a:gd name="T48" fmla="*/ 1485607 w 1588"/>
                  <a:gd name="T49" fmla="*/ 25119 h 1596"/>
                  <a:gd name="T50" fmla="*/ 1467665 w 1588"/>
                  <a:gd name="T51" fmla="*/ 14354 h 1596"/>
                  <a:gd name="T52" fmla="*/ 1449722 w 1588"/>
                  <a:gd name="T53" fmla="*/ 7177 h 1596"/>
                  <a:gd name="T54" fmla="*/ 1431780 w 1588"/>
                  <a:gd name="T55" fmla="*/ 0 h 1596"/>
                  <a:gd name="T56" fmla="*/ 1413838 w 1588"/>
                  <a:gd name="T57" fmla="*/ 0 h 1596"/>
                  <a:gd name="T58" fmla="*/ 1395896 w 1588"/>
                  <a:gd name="T59" fmla="*/ 0 h 1596"/>
                  <a:gd name="T60" fmla="*/ 1377954 w 1588"/>
                  <a:gd name="T61" fmla="*/ 7177 h 1596"/>
                  <a:gd name="T62" fmla="*/ 1360012 w 1588"/>
                  <a:gd name="T63" fmla="*/ 14354 h 1596"/>
                  <a:gd name="T64" fmla="*/ 1342070 w 1588"/>
                  <a:gd name="T65" fmla="*/ 25119 h 1596"/>
                  <a:gd name="T66" fmla="*/ 1324128 w 1588"/>
                  <a:gd name="T67" fmla="*/ 39473 h 1596"/>
                  <a:gd name="T68" fmla="*/ 1309774 w 1588"/>
                  <a:gd name="T69" fmla="*/ 57415 h 1596"/>
                  <a:gd name="T70" fmla="*/ 1295420 w 1588"/>
                  <a:gd name="T71" fmla="*/ 78945 h 1596"/>
                  <a:gd name="T72" fmla="*/ 1281067 w 1588"/>
                  <a:gd name="T73" fmla="*/ 104064 h 1596"/>
                  <a:gd name="T74" fmla="*/ 25119 w 1588"/>
                  <a:gd name="T75" fmla="*/ 2612370 h 1596"/>
                  <a:gd name="T76" fmla="*/ 25119 w 1588"/>
                  <a:gd name="T77" fmla="*/ 2612370 h 1596"/>
                  <a:gd name="T78" fmla="*/ 14354 w 1588"/>
                  <a:gd name="T79" fmla="*/ 2641077 h 1596"/>
                  <a:gd name="T80" fmla="*/ 7177 w 1588"/>
                  <a:gd name="T81" fmla="*/ 2666196 h 1596"/>
                  <a:gd name="T82" fmla="*/ 0 w 1588"/>
                  <a:gd name="T83" fmla="*/ 2691315 h 1596"/>
                  <a:gd name="T84" fmla="*/ 0 w 1588"/>
                  <a:gd name="T85" fmla="*/ 2712845 h 1596"/>
                  <a:gd name="T86" fmla="*/ 0 w 1588"/>
                  <a:gd name="T87" fmla="*/ 2734376 h 1596"/>
                  <a:gd name="T88" fmla="*/ 3588 w 1588"/>
                  <a:gd name="T89" fmla="*/ 2755906 h 1596"/>
                  <a:gd name="T90" fmla="*/ 10765 w 1588"/>
                  <a:gd name="T91" fmla="*/ 2773849 h 1596"/>
                  <a:gd name="T92" fmla="*/ 21531 w 1588"/>
                  <a:gd name="T93" fmla="*/ 2791791 h 1596"/>
                  <a:gd name="T94" fmla="*/ 32296 w 1588"/>
                  <a:gd name="T95" fmla="*/ 2809733 h 1596"/>
                  <a:gd name="T96" fmla="*/ 46649 w 1588"/>
                  <a:gd name="T97" fmla="*/ 2824086 h 1596"/>
                  <a:gd name="T98" fmla="*/ 64592 w 1588"/>
                  <a:gd name="T99" fmla="*/ 2834852 h 1596"/>
                  <a:gd name="T100" fmla="*/ 86122 w 1588"/>
                  <a:gd name="T101" fmla="*/ 2845617 h 1596"/>
                  <a:gd name="T102" fmla="*/ 107653 w 1588"/>
                  <a:gd name="T103" fmla="*/ 2852794 h 1596"/>
                  <a:gd name="T104" fmla="*/ 132772 w 1588"/>
                  <a:gd name="T105" fmla="*/ 2859971 h 1596"/>
                  <a:gd name="T106" fmla="*/ 157891 w 1588"/>
                  <a:gd name="T107" fmla="*/ 2863559 h 1596"/>
                  <a:gd name="T108" fmla="*/ 186598 w 1588"/>
                  <a:gd name="T109" fmla="*/ 2863559 h 1596"/>
                  <a:gd name="T110" fmla="*/ 186598 w 1588"/>
                  <a:gd name="T111" fmla="*/ 2863559 h 15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88"/>
                  <a:gd name="T169" fmla="*/ 0 h 1596"/>
                  <a:gd name="T170" fmla="*/ 1588 w 1588"/>
                  <a:gd name="T171" fmla="*/ 1596 h 15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88" h="1596">
                    <a:moveTo>
                      <a:pt x="104" y="1596"/>
                    </a:moveTo>
                    <a:lnTo>
                      <a:pt x="1470" y="1596"/>
                    </a:lnTo>
                    <a:lnTo>
                      <a:pt x="1488" y="1596"/>
                    </a:lnTo>
                    <a:lnTo>
                      <a:pt x="1506" y="1594"/>
                    </a:lnTo>
                    <a:lnTo>
                      <a:pt x="1520" y="1590"/>
                    </a:lnTo>
                    <a:lnTo>
                      <a:pt x="1534" y="1584"/>
                    </a:lnTo>
                    <a:lnTo>
                      <a:pt x="1548" y="1578"/>
                    </a:lnTo>
                    <a:lnTo>
                      <a:pt x="1558" y="1570"/>
                    </a:lnTo>
                    <a:lnTo>
                      <a:pt x="1566" y="1562"/>
                    </a:lnTo>
                    <a:lnTo>
                      <a:pt x="1574" y="1552"/>
                    </a:lnTo>
                    <a:lnTo>
                      <a:pt x="1580" y="1540"/>
                    </a:lnTo>
                    <a:lnTo>
                      <a:pt x="1584" y="1528"/>
                    </a:lnTo>
                    <a:lnTo>
                      <a:pt x="1586" y="1516"/>
                    </a:lnTo>
                    <a:lnTo>
                      <a:pt x="1588" y="1504"/>
                    </a:lnTo>
                    <a:lnTo>
                      <a:pt x="1586" y="1490"/>
                    </a:lnTo>
                    <a:lnTo>
                      <a:pt x="1584" y="1476"/>
                    </a:lnTo>
                    <a:lnTo>
                      <a:pt x="1578" y="1462"/>
                    </a:lnTo>
                    <a:lnTo>
                      <a:pt x="1572" y="1446"/>
                    </a:lnTo>
                    <a:lnTo>
                      <a:pt x="862" y="58"/>
                    </a:lnTo>
                    <a:lnTo>
                      <a:pt x="854" y="44"/>
                    </a:lnTo>
                    <a:lnTo>
                      <a:pt x="846" y="32"/>
                    </a:lnTo>
                    <a:lnTo>
                      <a:pt x="836" y="22"/>
                    </a:lnTo>
                    <a:lnTo>
                      <a:pt x="828" y="14"/>
                    </a:lnTo>
                    <a:lnTo>
                      <a:pt x="818" y="8"/>
                    </a:lnTo>
                    <a:lnTo>
                      <a:pt x="808" y="4"/>
                    </a:lnTo>
                    <a:lnTo>
                      <a:pt x="798" y="0"/>
                    </a:lnTo>
                    <a:lnTo>
                      <a:pt x="788" y="0"/>
                    </a:lnTo>
                    <a:lnTo>
                      <a:pt x="778" y="0"/>
                    </a:lnTo>
                    <a:lnTo>
                      <a:pt x="768" y="4"/>
                    </a:lnTo>
                    <a:lnTo>
                      <a:pt x="758" y="8"/>
                    </a:lnTo>
                    <a:lnTo>
                      <a:pt x="748" y="14"/>
                    </a:lnTo>
                    <a:lnTo>
                      <a:pt x="738" y="22"/>
                    </a:lnTo>
                    <a:lnTo>
                      <a:pt x="730" y="32"/>
                    </a:lnTo>
                    <a:lnTo>
                      <a:pt x="722" y="44"/>
                    </a:lnTo>
                    <a:lnTo>
                      <a:pt x="714" y="58"/>
                    </a:lnTo>
                    <a:lnTo>
                      <a:pt x="14" y="1456"/>
                    </a:lnTo>
                    <a:lnTo>
                      <a:pt x="8" y="1472"/>
                    </a:lnTo>
                    <a:lnTo>
                      <a:pt x="4" y="1486"/>
                    </a:lnTo>
                    <a:lnTo>
                      <a:pt x="0" y="1500"/>
                    </a:lnTo>
                    <a:lnTo>
                      <a:pt x="0" y="1512"/>
                    </a:lnTo>
                    <a:lnTo>
                      <a:pt x="0" y="1524"/>
                    </a:lnTo>
                    <a:lnTo>
                      <a:pt x="2" y="1536"/>
                    </a:lnTo>
                    <a:lnTo>
                      <a:pt x="6" y="1546"/>
                    </a:lnTo>
                    <a:lnTo>
                      <a:pt x="12" y="1556"/>
                    </a:lnTo>
                    <a:lnTo>
                      <a:pt x="18" y="1566"/>
                    </a:lnTo>
                    <a:lnTo>
                      <a:pt x="26" y="1574"/>
                    </a:lnTo>
                    <a:lnTo>
                      <a:pt x="36" y="1580"/>
                    </a:lnTo>
                    <a:lnTo>
                      <a:pt x="48" y="1586"/>
                    </a:lnTo>
                    <a:lnTo>
                      <a:pt x="60" y="1590"/>
                    </a:lnTo>
                    <a:lnTo>
                      <a:pt x="74" y="1594"/>
                    </a:lnTo>
                    <a:lnTo>
                      <a:pt x="88" y="1596"/>
                    </a:lnTo>
                    <a:lnTo>
                      <a:pt x="104" y="1596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" name="组合 15"/>
            <p:cNvGrpSpPr>
              <a:grpSpLocks/>
            </p:cNvGrpSpPr>
            <p:nvPr/>
          </p:nvGrpSpPr>
          <p:grpSpPr bwMode="auto">
            <a:xfrm>
              <a:off x="3236146" y="3044770"/>
              <a:ext cx="3183354" cy="1456443"/>
              <a:chOff x="0" y="0"/>
              <a:chExt cx="6288064" cy="2960563"/>
            </a:xfrm>
          </p:grpSpPr>
          <p:sp>
            <p:nvSpPr>
              <p:cNvPr id="31" name="Freeform 6"/>
              <p:cNvSpPr>
                <a:spLocks noChangeArrowheads="1"/>
              </p:cNvSpPr>
              <p:nvPr/>
            </p:nvSpPr>
            <p:spPr bwMode="auto">
              <a:xfrm flipH="1" flipV="1">
                <a:off x="3438857" y="0"/>
                <a:ext cx="2849207" cy="2863559"/>
              </a:xfrm>
              <a:custGeom>
                <a:avLst/>
                <a:gdLst>
                  <a:gd name="T0" fmla="*/ 186598 w 1588"/>
                  <a:gd name="T1" fmla="*/ 2863559 h 1596"/>
                  <a:gd name="T2" fmla="*/ 2637490 w 1588"/>
                  <a:gd name="T3" fmla="*/ 2863559 h 1596"/>
                  <a:gd name="T4" fmla="*/ 2637490 w 1588"/>
                  <a:gd name="T5" fmla="*/ 2863559 h 1596"/>
                  <a:gd name="T6" fmla="*/ 2669786 w 1588"/>
                  <a:gd name="T7" fmla="*/ 2863559 h 1596"/>
                  <a:gd name="T8" fmla="*/ 2702082 w 1588"/>
                  <a:gd name="T9" fmla="*/ 2859971 h 1596"/>
                  <a:gd name="T10" fmla="*/ 2727201 w 1588"/>
                  <a:gd name="T11" fmla="*/ 2852794 h 1596"/>
                  <a:gd name="T12" fmla="*/ 2752320 w 1588"/>
                  <a:gd name="T13" fmla="*/ 2842028 h 1596"/>
                  <a:gd name="T14" fmla="*/ 2777439 w 1588"/>
                  <a:gd name="T15" fmla="*/ 2831263 h 1596"/>
                  <a:gd name="T16" fmla="*/ 2795381 w 1588"/>
                  <a:gd name="T17" fmla="*/ 2816910 h 1596"/>
                  <a:gd name="T18" fmla="*/ 2809734 w 1588"/>
                  <a:gd name="T19" fmla="*/ 2802556 h 1596"/>
                  <a:gd name="T20" fmla="*/ 2824088 w 1588"/>
                  <a:gd name="T21" fmla="*/ 2784614 h 1596"/>
                  <a:gd name="T22" fmla="*/ 2834853 w 1588"/>
                  <a:gd name="T23" fmla="*/ 2763083 h 1596"/>
                  <a:gd name="T24" fmla="*/ 2842030 w 1588"/>
                  <a:gd name="T25" fmla="*/ 2741553 h 1596"/>
                  <a:gd name="T26" fmla="*/ 2845619 w 1588"/>
                  <a:gd name="T27" fmla="*/ 2720022 h 1596"/>
                  <a:gd name="T28" fmla="*/ 2849207 w 1588"/>
                  <a:gd name="T29" fmla="*/ 2698492 h 1596"/>
                  <a:gd name="T30" fmla="*/ 2845619 w 1588"/>
                  <a:gd name="T31" fmla="*/ 2673373 h 1596"/>
                  <a:gd name="T32" fmla="*/ 2842030 w 1588"/>
                  <a:gd name="T33" fmla="*/ 2648254 h 1596"/>
                  <a:gd name="T34" fmla="*/ 2831265 w 1588"/>
                  <a:gd name="T35" fmla="*/ 2623135 h 1596"/>
                  <a:gd name="T36" fmla="*/ 2820500 w 1588"/>
                  <a:gd name="T37" fmla="*/ 2594428 h 1596"/>
                  <a:gd name="T38" fmla="*/ 1546610 w 1588"/>
                  <a:gd name="T39" fmla="*/ 104064 h 1596"/>
                  <a:gd name="T40" fmla="*/ 1546610 w 1588"/>
                  <a:gd name="T41" fmla="*/ 104064 h 1596"/>
                  <a:gd name="T42" fmla="*/ 1532256 w 1588"/>
                  <a:gd name="T43" fmla="*/ 78945 h 1596"/>
                  <a:gd name="T44" fmla="*/ 1517902 w 1588"/>
                  <a:gd name="T45" fmla="*/ 57415 h 1596"/>
                  <a:gd name="T46" fmla="*/ 1499960 w 1588"/>
                  <a:gd name="T47" fmla="*/ 39473 h 1596"/>
                  <a:gd name="T48" fmla="*/ 1485607 w 1588"/>
                  <a:gd name="T49" fmla="*/ 25119 h 1596"/>
                  <a:gd name="T50" fmla="*/ 1467665 w 1588"/>
                  <a:gd name="T51" fmla="*/ 14354 h 1596"/>
                  <a:gd name="T52" fmla="*/ 1449722 w 1588"/>
                  <a:gd name="T53" fmla="*/ 7177 h 1596"/>
                  <a:gd name="T54" fmla="*/ 1431780 w 1588"/>
                  <a:gd name="T55" fmla="*/ 0 h 1596"/>
                  <a:gd name="T56" fmla="*/ 1413838 w 1588"/>
                  <a:gd name="T57" fmla="*/ 0 h 1596"/>
                  <a:gd name="T58" fmla="*/ 1395896 w 1588"/>
                  <a:gd name="T59" fmla="*/ 0 h 1596"/>
                  <a:gd name="T60" fmla="*/ 1377954 w 1588"/>
                  <a:gd name="T61" fmla="*/ 7177 h 1596"/>
                  <a:gd name="T62" fmla="*/ 1360012 w 1588"/>
                  <a:gd name="T63" fmla="*/ 14354 h 1596"/>
                  <a:gd name="T64" fmla="*/ 1342070 w 1588"/>
                  <a:gd name="T65" fmla="*/ 25119 h 1596"/>
                  <a:gd name="T66" fmla="*/ 1324128 w 1588"/>
                  <a:gd name="T67" fmla="*/ 39473 h 1596"/>
                  <a:gd name="T68" fmla="*/ 1309774 w 1588"/>
                  <a:gd name="T69" fmla="*/ 57415 h 1596"/>
                  <a:gd name="T70" fmla="*/ 1295420 w 1588"/>
                  <a:gd name="T71" fmla="*/ 78945 h 1596"/>
                  <a:gd name="T72" fmla="*/ 1281067 w 1588"/>
                  <a:gd name="T73" fmla="*/ 104064 h 1596"/>
                  <a:gd name="T74" fmla="*/ 25119 w 1588"/>
                  <a:gd name="T75" fmla="*/ 2612370 h 1596"/>
                  <a:gd name="T76" fmla="*/ 25119 w 1588"/>
                  <a:gd name="T77" fmla="*/ 2612370 h 1596"/>
                  <a:gd name="T78" fmla="*/ 14354 w 1588"/>
                  <a:gd name="T79" fmla="*/ 2641077 h 1596"/>
                  <a:gd name="T80" fmla="*/ 7177 w 1588"/>
                  <a:gd name="T81" fmla="*/ 2666196 h 1596"/>
                  <a:gd name="T82" fmla="*/ 0 w 1588"/>
                  <a:gd name="T83" fmla="*/ 2691315 h 1596"/>
                  <a:gd name="T84" fmla="*/ 0 w 1588"/>
                  <a:gd name="T85" fmla="*/ 2712845 h 1596"/>
                  <a:gd name="T86" fmla="*/ 0 w 1588"/>
                  <a:gd name="T87" fmla="*/ 2734376 h 1596"/>
                  <a:gd name="T88" fmla="*/ 3588 w 1588"/>
                  <a:gd name="T89" fmla="*/ 2755906 h 1596"/>
                  <a:gd name="T90" fmla="*/ 10765 w 1588"/>
                  <a:gd name="T91" fmla="*/ 2773849 h 1596"/>
                  <a:gd name="T92" fmla="*/ 21531 w 1588"/>
                  <a:gd name="T93" fmla="*/ 2791791 h 1596"/>
                  <a:gd name="T94" fmla="*/ 32296 w 1588"/>
                  <a:gd name="T95" fmla="*/ 2809733 h 1596"/>
                  <a:gd name="T96" fmla="*/ 46649 w 1588"/>
                  <a:gd name="T97" fmla="*/ 2824086 h 1596"/>
                  <a:gd name="T98" fmla="*/ 64592 w 1588"/>
                  <a:gd name="T99" fmla="*/ 2834852 h 1596"/>
                  <a:gd name="T100" fmla="*/ 86122 w 1588"/>
                  <a:gd name="T101" fmla="*/ 2845617 h 1596"/>
                  <a:gd name="T102" fmla="*/ 107653 w 1588"/>
                  <a:gd name="T103" fmla="*/ 2852794 h 1596"/>
                  <a:gd name="T104" fmla="*/ 132772 w 1588"/>
                  <a:gd name="T105" fmla="*/ 2859971 h 1596"/>
                  <a:gd name="T106" fmla="*/ 157891 w 1588"/>
                  <a:gd name="T107" fmla="*/ 2863559 h 1596"/>
                  <a:gd name="T108" fmla="*/ 186598 w 1588"/>
                  <a:gd name="T109" fmla="*/ 2863559 h 1596"/>
                  <a:gd name="T110" fmla="*/ 186598 w 1588"/>
                  <a:gd name="T111" fmla="*/ 2863559 h 15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88"/>
                  <a:gd name="T169" fmla="*/ 0 h 1596"/>
                  <a:gd name="T170" fmla="*/ 1588 w 1588"/>
                  <a:gd name="T171" fmla="*/ 1596 h 15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88" h="1596">
                    <a:moveTo>
                      <a:pt x="104" y="1596"/>
                    </a:moveTo>
                    <a:lnTo>
                      <a:pt x="1470" y="1596"/>
                    </a:lnTo>
                    <a:lnTo>
                      <a:pt x="1488" y="1596"/>
                    </a:lnTo>
                    <a:lnTo>
                      <a:pt x="1506" y="1594"/>
                    </a:lnTo>
                    <a:lnTo>
                      <a:pt x="1520" y="1590"/>
                    </a:lnTo>
                    <a:lnTo>
                      <a:pt x="1534" y="1584"/>
                    </a:lnTo>
                    <a:lnTo>
                      <a:pt x="1548" y="1578"/>
                    </a:lnTo>
                    <a:lnTo>
                      <a:pt x="1558" y="1570"/>
                    </a:lnTo>
                    <a:lnTo>
                      <a:pt x="1566" y="1562"/>
                    </a:lnTo>
                    <a:lnTo>
                      <a:pt x="1574" y="1552"/>
                    </a:lnTo>
                    <a:lnTo>
                      <a:pt x="1580" y="1540"/>
                    </a:lnTo>
                    <a:lnTo>
                      <a:pt x="1584" y="1528"/>
                    </a:lnTo>
                    <a:lnTo>
                      <a:pt x="1586" y="1516"/>
                    </a:lnTo>
                    <a:lnTo>
                      <a:pt x="1588" y="1504"/>
                    </a:lnTo>
                    <a:lnTo>
                      <a:pt x="1586" y="1490"/>
                    </a:lnTo>
                    <a:lnTo>
                      <a:pt x="1584" y="1476"/>
                    </a:lnTo>
                    <a:lnTo>
                      <a:pt x="1578" y="1462"/>
                    </a:lnTo>
                    <a:lnTo>
                      <a:pt x="1572" y="1446"/>
                    </a:lnTo>
                    <a:lnTo>
                      <a:pt x="862" y="58"/>
                    </a:lnTo>
                    <a:lnTo>
                      <a:pt x="854" y="44"/>
                    </a:lnTo>
                    <a:lnTo>
                      <a:pt x="846" y="32"/>
                    </a:lnTo>
                    <a:lnTo>
                      <a:pt x="836" y="22"/>
                    </a:lnTo>
                    <a:lnTo>
                      <a:pt x="828" y="14"/>
                    </a:lnTo>
                    <a:lnTo>
                      <a:pt x="818" y="8"/>
                    </a:lnTo>
                    <a:lnTo>
                      <a:pt x="808" y="4"/>
                    </a:lnTo>
                    <a:lnTo>
                      <a:pt x="798" y="0"/>
                    </a:lnTo>
                    <a:lnTo>
                      <a:pt x="788" y="0"/>
                    </a:lnTo>
                    <a:lnTo>
                      <a:pt x="778" y="0"/>
                    </a:lnTo>
                    <a:lnTo>
                      <a:pt x="768" y="4"/>
                    </a:lnTo>
                    <a:lnTo>
                      <a:pt x="758" y="8"/>
                    </a:lnTo>
                    <a:lnTo>
                      <a:pt x="748" y="14"/>
                    </a:lnTo>
                    <a:lnTo>
                      <a:pt x="738" y="22"/>
                    </a:lnTo>
                    <a:lnTo>
                      <a:pt x="730" y="32"/>
                    </a:lnTo>
                    <a:lnTo>
                      <a:pt x="722" y="44"/>
                    </a:lnTo>
                    <a:lnTo>
                      <a:pt x="714" y="58"/>
                    </a:lnTo>
                    <a:lnTo>
                      <a:pt x="14" y="1456"/>
                    </a:lnTo>
                    <a:lnTo>
                      <a:pt x="8" y="1472"/>
                    </a:lnTo>
                    <a:lnTo>
                      <a:pt x="4" y="1486"/>
                    </a:lnTo>
                    <a:lnTo>
                      <a:pt x="0" y="1500"/>
                    </a:lnTo>
                    <a:lnTo>
                      <a:pt x="0" y="1512"/>
                    </a:lnTo>
                    <a:lnTo>
                      <a:pt x="0" y="1524"/>
                    </a:lnTo>
                    <a:lnTo>
                      <a:pt x="2" y="1536"/>
                    </a:lnTo>
                    <a:lnTo>
                      <a:pt x="6" y="1546"/>
                    </a:lnTo>
                    <a:lnTo>
                      <a:pt x="12" y="1556"/>
                    </a:lnTo>
                    <a:lnTo>
                      <a:pt x="18" y="1566"/>
                    </a:lnTo>
                    <a:lnTo>
                      <a:pt x="26" y="1574"/>
                    </a:lnTo>
                    <a:lnTo>
                      <a:pt x="36" y="1580"/>
                    </a:lnTo>
                    <a:lnTo>
                      <a:pt x="48" y="1586"/>
                    </a:lnTo>
                    <a:lnTo>
                      <a:pt x="60" y="1590"/>
                    </a:lnTo>
                    <a:lnTo>
                      <a:pt x="74" y="1594"/>
                    </a:lnTo>
                    <a:lnTo>
                      <a:pt x="88" y="1596"/>
                    </a:lnTo>
                    <a:lnTo>
                      <a:pt x="104" y="159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6"/>
              <p:cNvSpPr>
                <a:spLocks noChangeArrowheads="1"/>
              </p:cNvSpPr>
              <p:nvPr/>
            </p:nvSpPr>
            <p:spPr bwMode="auto">
              <a:xfrm flipH="1" flipV="1">
                <a:off x="0" y="0"/>
                <a:ext cx="2849207" cy="2863559"/>
              </a:xfrm>
              <a:custGeom>
                <a:avLst/>
                <a:gdLst>
                  <a:gd name="T0" fmla="*/ 186598 w 1588"/>
                  <a:gd name="T1" fmla="*/ 2863559 h 1596"/>
                  <a:gd name="T2" fmla="*/ 2637490 w 1588"/>
                  <a:gd name="T3" fmla="*/ 2863559 h 1596"/>
                  <a:gd name="T4" fmla="*/ 2637490 w 1588"/>
                  <a:gd name="T5" fmla="*/ 2863559 h 1596"/>
                  <a:gd name="T6" fmla="*/ 2669786 w 1588"/>
                  <a:gd name="T7" fmla="*/ 2863559 h 1596"/>
                  <a:gd name="T8" fmla="*/ 2702082 w 1588"/>
                  <a:gd name="T9" fmla="*/ 2859971 h 1596"/>
                  <a:gd name="T10" fmla="*/ 2727201 w 1588"/>
                  <a:gd name="T11" fmla="*/ 2852794 h 1596"/>
                  <a:gd name="T12" fmla="*/ 2752320 w 1588"/>
                  <a:gd name="T13" fmla="*/ 2842028 h 1596"/>
                  <a:gd name="T14" fmla="*/ 2777439 w 1588"/>
                  <a:gd name="T15" fmla="*/ 2831263 h 1596"/>
                  <a:gd name="T16" fmla="*/ 2795381 w 1588"/>
                  <a:gd name="T17" fmla="*/ 2816910 h 1596"/>
                  <a:gd name="T18" fmla="*/ 2809734 w 1588"/>
                  <a:gd name="T19" fmla="*/ 2802556 h 1596"/>
                  <a:gd name="T20" fmla="*/ 2824088 w 1588"/>
                  <a:gd name="T21" fmla="*/ 2784614 h 1596"/>
                  <a:gd name="T22" fmla="*/ 2834853 w 1588"/>
                  <a:gd name="T23" fmla="*/ 2763083 h 1596"/>
                  <a:gd name="T24" fmla="*/ 2842030 w 1588"/>
                  <a:gd name="T25" fmla="*/ 2741553 h 1596"/>
                  <a:gd name="T26" fmla="*/ 2845619 w 1588"/>
                  <a:gd name="T27" fmla="*/ 2720022 h 1596"/>
                  <a:gd name="T28" fmla="*/ 2849207 w 1588"/>
                  <a:gd name="T29" fmla="*/ 2698492 h 1596"/>
                  <a:gd name="T30" fmla="*/ 2845619 w 1588"/>
                  <a:gd name="T31" fmla="*/ 2673373 h 1596"/>
                  <a:gd name="T32" fmla="*/ 2842030 w 1588"/>
                  <a:gd name="T33" fmla="*/ 2648254 h 1596"/>
                  <a:gd name="T34" fmla="*/ 2831265 w 1588"/>
                  <a:gd name="T35" fmla="*/ 2623135 h 1596"/>
                  <a:gd name="T36" fmla="*/ 2820500 w 1588"/>
                  <a:gd name="T37" fmla="*/ 2594428 h 1596"/>
                  <a:gd name="T38" fmla="*/ 1546610 w 1588"/>
                  <a:gd name="T39" fmla="*/ 104064 h 1596"/>
                  <a:gd name="T40" fmla="*/ 1546610 w 1588"/>
                  <a:gd name="T41" fmla="*/ 104064 h 1596"/>
                  <a:gd name="T42" fmla="*/ 1532256 w 1588"/>
                  <a:gd name="T43" fmla="*/ 78945 h 1596"/>
                  <a:gd name="T44" fmla="*/ 1517902 w 1588"/>
                  <a:gd name="T45" fmla="*/ 57415 h 1596"/>
                  <a:gd name="T46" fmla="*/ 1499960 w 1588"/>
                  <a:gd name="T47" fmla="*/ 39473 h 1596"/>
                  <a:gd name="T48" fmla="*/ 1485607 w 1588"/>
                  <a:gd name="T49" fmla="*/ 25119 h 1596"/>
                  <a:gd name="T50" fmla="*/ 1467665 w 1588"/>
                  <a:gd name="T51" fmla="*/ 14354 h 1596"/>
                  <a:gd name="T52" fmla="*/ 1449722 w 1588"/>
                  <a:gd name="T53" fmla="*/ 7177 h 1596"/>
                  <a:gd name="T54" fmla="*/ 1431780 w 1588"/>
                  <a:gd name="T55" fmla="*/ 0 h 1596"/>
                  <a:gd name="T56" fmla="*/ 1413838 w 1588"/>
                  <a:gd name="T57" fmla="*/ 0 h 1596"/>
                  <a:gd name="T58" fmla="*/ 1395896 w 1588"/>
                  <a:gd name="T59" fmla="*/ 0 h 1596"/>
                  <a:gd name="T60" fmla="*/ 1377954 w 1588"/>
                  <a:gd name="T61" fmla="*/ 7177 h 1596"/>
                  <a:gd name="T62" fmla="*/ 1360012 w 1588"/>
                  <a:gd name="T63" fmla="*/ 14354 h 1596"/>
                  <a:gd name="T64" fmla="*/ 1342070 w 1588"/>
                  <a:gd name="T65" fmla="*/ 25119 h 1596"/>
                  <a:gd name="T66" fmla="*/ 1324128 w 1588"/>
                  <a:gd name="T67" fmla="*/ 39473 h 1596"/>
                  <a:gd name="T68" fmla="*/ 1309774 w 1588"/>
                  <a:gd name="T69" fmla="*/ 57415 h 1596"/>
                  <a:gd name="T70" fmla="*/ 1295420 w 1588"/>
                  <a:gd name="T71" fmla="*/ 78945 h 1596"/>
                  <a:gd name="T72" fmla="*/ 1281067 w 1588"/>
                  <a:gd name="T73" fmla="*/ 104064 h 1596"/>
                  <a:gd name="T74" fmla="*/ 25119 w 1588"/>
                  <a:gd name="T75" fmla="*/ 2612370 h 1596"/>
                  <a:gd name="T76" fmla="*/ 25119 w 1588"/>
                  <a:gd name="T77" fmla="*/ 2612370 h 1596"/>
                  <a:gd name="T78" fmla="*/ 14354 w 1588"/>
                  <a:gd name="T79" fmla="*/ 2641077 h 1596"/>
                  <a:gd name="T80" fmla="*/ 7177 w 1588"/>
                  <a:gd name="T81" fmla="*/ 2666196 h 1596"/>
                  <a:gd name="T82" fmla="*/ 0 w 1588"/>
                  <a:gd name="T83" fmla="*/ 2691315 h 1596"/>
                  <a:gd name="T84" fmla="*/ 0 w 1588"/>
                  <a:gd name="T85" fmla="*/ 2712845 h 1596"/>
                  <a:gd name="T86" fmla="*/ 0 w 1588"/>
                  <a:gd name="T87" fmla="*/ 2734376 h 1596"/>
                  <a:gd name="T88" fmla="*/ 3588 w 1588"/>
                  <a:gd name="T89" fmla="*/ 2755906 h 1596"/>
                  <a:gd name="T90" fmla="*/ 10765 w 1588"/>
                  <a:gd name="T91" fmla="*/ 2773849 h 1596"/>
                  <a:gd name="T92" fmla="*/ 21531 w 1588"/>
                  <a:gd name="T93" fmla="*/ 2791791 h 1596"/>
                  <a:gd name="T94" fmla="*/ 32296 w 1588"/>
                  <a:gd name="T95" fmla="*/ 2809733 h 1596"/>
                  <a:gd name="T96" fmla="*/ 46649 w 1588"/>
                  <a:gd name="T97" fmla="*/ 2824086 h 1596"/>
                  <a:gd name="T98" fmla="*/ 64592 w 1588"/>
                  <a:gd name="T99" fmla="*/ 2834852 h 1596"/>
                  <a:gd name="T100" fmla="*/ 86122 w 1588"/>
                  <a:gd name="T101" fmla="*/ 2845617 h 1596"/>
                  <a:gd name="T102" fmla="*/ 107653 w 1588"/>
                  <a:gd name="T103" fmla="*/ 2852794 h 1596"/>
                  <a:gd name="T104" fmla="*/ 132772 w 1588"/>
                  <a:gd name="T105" fmla="*/ 2859971 h 1596"/>
                  <a:gd name="T106" fmla="*/ 157891 w 1588"/>
                  <a:gd name="T107" fmla="*/ 2863559 h 1596"/>
                  <a:gd name="T108" fmla="*/ 186598 w 1588"/>
                  <a:gd name="T109" fmla="*/ 2863559 h 1596"/>
                  <a:gd name="T110" fmla="*/ 186598 w 1588"/>
                  <a:gd name="T111" fmla="*/ 2863559 h 15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88"/>
                  <a:gd name="T169" fmla="*/ 0 h 1596"/>
                  <a:gd name="T170" fmla="*/ 1588 w 1588"/>
                  <a:gd name="T171" fmla="*/ 1596 h 15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88" h="1596">
                    <a:moveTo>
                      <a:pt x="104" y="1596"/>
                    </a:moveTo>
                    <a:lnTo>
                      <a:pt x="1470" y="1596"/>
                    </a:lnTo>
                    <a:lnTo>
                      <a:pt x="1488" y="1596"/>
                    </a:lnTo>
                    <a:lnTo>
                      <a:pt x="1506" y="1594"/>
                    </a:lnTo>
                    <a:lnTo>
                      <a:pt x="1520" y="1590"/>
                    </a:lnTo>
                    <a:lnTo>
                      <a:pt x="1534" y="1584"/>
                    </a:lnTo>
                    <a:lnTo>
                      <a:pt x="1548" y="1578"/>
                    </a:lnTo>
                    <a:lnTo>
                      <a:pt x="1558" y="1570"/>
                    </a:lnTo>
                    <a:lnTo>
                      <a:pt x="1566" y="1562"/>
                    </a:lnTo>
                    <a:lnTo>
                      <a:pt x="1574" y="1552"/>
                    </a:lnTo>
                    <a:lnTo>
                      <a:pt x="1580" y="1540"/>
                    </a:lnTo>
                    <a:lnTo>
                      <a:pt x="1584" y="1528"/>
                    </a:lnTo>
                    <a:lnTo>
                      <a:pt x="1586" y="1516"/>
                    </a:lnTo>
                    <a:lnTo>
                      <a:pt x="1588" y="1504"/>
                    </a:lnTo>
                    <a:lnTo>
                      <a:pt x="1586" y="1490"/>
                    </a:lnTo>
                    <a:lnTo>
                      <a:pt x="1584" y="1476"/>
                    </a:lnTo>
                    <a:lnTo>
                      <a:pt x="1578" y="1462"/>
                    </a:lnTo>
                    <a:lnTo>
                      <a:pt x="1572" y="1446"/>
                    </a:lnTo>
                    <a:lnTo>
                      <a:pt x="862" y="58"/>
                    </a:lnTo>
                    <a:lnTo>
                      <a:pt x="854" y="44"/>
                    </a:lnTo>
                    <a:lnTo>
                      <a:pt x="846" y="32"/>
                    </a:lnTo>
                    <a:lnTo>
                      <a:pt x="836" y="22"/>
                    </a:lnTo>
                    <a:lnTo>
                      <a:pt x="828" y="14"/>
                    </a:lnTo>
                    <a:lnTo>
                      <a:pt x="818" y="8"/>
                    </a:lnTo>
                    <a:lnTo>
                      <a:pt x="808" y="4"/>
                    </a:lnTo>
                    <a:lnTo>
                      <a:pt x="798" y="0"/>
                    </a:lnTo>
                    <a:lnTo>
                      <a:pt x="788" y="0"/>
                    </a:lnTo>
                    <a:lnTo>
                      <a:pt x="778" y="0"/>
                    </a:lnTo>
                    <a:lnTo>
                      <a:pt x="768" y="4"/>
                    </a:lnTo>
                    <a:lnTo>
                      <a:pt x="758" y="8"/>
                    </a:lnTo>
                    <a:lnTo>
                      <a:pt x="748" y="14"/>
                    </a:lnTo>
                    <a:lnTo>
                      <a:pt x="738" y="22"/>
                    </a:lnTo>
                    <a:lnTo>
                      <a:pt x="730" y="32"/>
                    </a:lnTo>
                    <a:lnTo>
                      <a:pt x="722" y="44"/>
                    </a:lnTo>
                    <a:lnTo>
                      <a:pt x="714" y="58"/>
                    </a:lnTo>
                    <a:lnTo>
                      <a:pt x="14" y="1456"/>
                    </a:lnTo>
                    <a:lnTo>
                      <a:pt x="8" y="1472"/>
                    </a:lnTo>
                    <a:lnTo>
                      <a:pt x="4" y="1486"/>
                    </a:lnTo>
                    <a:lnTo>
                      <a:pt x="0" y="1500"/>
                    </a:lnTo>
                    <a:lnTo>
                      <a:pt x="0" y="1512"/>
                    </a:lnTo>
                    <a:lnTo>
                      <a:pt x="0" y="1524"/>
                    </a:lnTo>
                    <a:lnTo>
                      <a:pt x="2" y="1536"/>
                    </a:lnTo>
                    <a:lnTo>
                      <a:pt x="6" y="1546"/>
                    </a:lnTo>
                    <a:lnTo>
                      <a:pt x="12" y="1556"/>
                    </a:lnTo>
                    <a:lnTo>
                      <a:pt x="18" y="1566"/>
                    </a:lnTo>
                    <a:lnTo>
                      <a:pt x="26" y="1574"/>
                    </a:lnTo>
                    <a:lnTo>
                      <a:pt x="36" y="1580"/>
                    </a:lnTo>
                    <a:lnTo>
                      <a:pt x="48" y="1586"/>
                    </a:lnTo>
                    <a:lnTo>
                      <a:pt x="60" y="1590"/>
                    </a:lnTo>
                    <a:lnTo>
                      <a:pt x="74" y="1594"/>
                    </a:lnTo>
                    <a:lnTo>
                      <a:pt x="88" y="1596"/>
                    </a:lnTo>
                    <a:lnTo>
                      <a:pt x="104" y="1596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6"/>
              <p:cNvSpPr>
                <a:spLocks noChangeArrowheads="1"/>
              </p:cNvSpPr>
              <p:nvPr/>
            </p:nvSpPr>
            <p:spPr bwMode="auto">
              <a:xfrm flipH="1">
                <a:off x="1719429" y="97004"/>
                <a:ext cx="2849208" cy="2863559"/>
              </a:xfrm>
              <a:custGeom>
                <a:avLst/>
                <a:gdLst>
                  <a:gd name="T0" fmla="*/ 186598 w 1588"/>
                  <a:gd name="T1" fmla="*/ 2863559 h 1596"/>
                  <a:gd name="T2" fmla="*/ 2637490 w 1588"/>
                  <a:gd name="T3" fmla="*/ 2863559 h 1596"/>
                  <a:gd name="T4" fmla="*/ 2637490 w 1588"/>
                  <a:gd name="T5" fmla="*/ 2863559 h 1596"/>
                  <a:gd name="T6" fmla="*/ 2669786 w 1588"/>
                  <a:gd name="T7" fmla="*/ 2863559 h 1596"/>
                  <a:gd name="T8" fmla="*/ 2702082 w 1588"/>
                  <a:gd name="T9" fmla="*/ 2859971 h 1596"/>
                  <a:gd name="T10" fmla="*/ 2727201 w 1588"/>
                  <a:gd name="T11" fmla="*/ 2852794 h 1596"/>
                  <a:gd name="T12" fmla="*/ 2752320 w 1588"/>
                  <a:gd name="T13" fmla="*/ 2842028 h 1596"/>
                  <a:gd name="T14" fmla="*/ 2777439 w 1588"/>
                  <a:gd name="T15" fmla="*/ 2831263 h 1596"/>
                  <a:gd name="T16" fmla="*/ 2795381 w 1588"/>
                  <a:gd name="T17" fmla="*/ 2816910 h 1596"/>
                  <a:gd name="T18" fmla="*/ 2809734 w 1588"/>
                  <a:gd name="T19" fmla="*/ 2802556 h 1596"/>
                  <a:gd name="T20" fmla="*/ 2824088 w 1588"/>
                  <a:gd name="T21" fmla="*/ 2784614 h 1596"/>
                  <a:gd name="T22" fmla="*/ 2834853 w 1588"/>
                  <a:gd name="T23" fmla="*/ 2763083 h 1596"/>
                  <a:gd name="T24" fmla="*/ 2842030 w 1588"/>
                  <a:gd name="T25" fmla="*/ 2741553 h 1596"/>
                  <a:gd name="T26" fmla="*/ 2845619 w 1588"/>
                  <a:gd name="T27" fmla="*/ 2720022 h 1596"/>
                  <a:gd name="T28" fmla="*/ 2849207 w 1588"/>
                  <a:gd name="T29" fmla="*/ 2698492 h 1596"/>
                  <a:gd name="T30" fmla="*/ 2845619 w 1588"/>
                  <a:gd name="T31" fmla="*/ 2673373 h 1596"/>
                  <a:gd name="T32" fmla="*/ 2842030 w 1588"/>
                  <a:gd name="T33" fmla="*/ 2648254 h 1596"/>
                  <a:gd name="T34" fmla="*/ 2831265 w 1588"/>
                  <a:gd name="T35" fmla="*/ 2623135 h 1596"/>
                  <a:gd name="T36" fmla="*/ 2820500 w 1588"/>
                  <a:gd name="T37" fmla="*/ 2594428 h 1596"/>
                  <a:gd name="T38" fmla="*/ 1546610 w 1588"/>
                  <a:gd name="T39" fmla="*/ 104064 h 1596"/>
                  <a:gd name="T40" fmla="*/ 1546610 w 1588"/>
                  <a:gd name="T41" fmla="*/ 104064 h 1596"/>
                  <a:gd name="T42" fmla="*/ 1532256 w 1588"/>
                  <a:gd name="T43" fmla="*/ 78945 h 1596"/>
                  <a:gd name="T44" fmla="*/ 1517902 w 1588"/>
                  <a:gd name="T45" fmla="*/ 57415 h 1596"/>
                  <a:gd name="T46" fmla="*/ 1499960 w 1588"/>
                  <a:gd name="T47" fmla="*/ 39473 h 1596"/>
                  <a:gd name="T48" fmla="*/ 1485607 w 1588"/>
                  <a:gd name="T49" fmla="*/ 25119 h 1596"/>
                  <a:gd name="T50" fmla="*/ 1467665 w 1588"/>
                  <a:gd name="T51" fmla="*/ 14354 h 1596"/>
                  <a:gd name="T52" fmla="*/ 1449722 w 1588"/>
                  <a:gd name="T53" fmla="*/ 7177 h 1596"/>
                  <a:gd name="T54" fmla="*/ 1431780 w 1588"/>
                  <a:gd name="T55" fmla="*/ 0 h 1596"/>
                  <a:gd name="T56" fmla="*/ 1413838 w 1588"/>
                  <a:gd name="T57" fmla="*/ 0 h 1596"/>
                  <a:gd name="T58" fmla="*/ 1395896 w 1588"/>
                  <a:gd name="T59" fmla="*/ 0 h 1596"/>
                  <a:gd name="T60" fmla="*/ 1377954 w 1588"/>
                  <a:gd name="T61" fmla="*/ 7177 h 1596"/>
                  <a:gd name="T62" fmla="*/ 1360012 w 1588"/>
                  <a:gd name="T63" fmla="*/ 14354 h 1596"/>
                  <a:gd name="T64" fmla="*/ 1342070 w 1588"/>
                  <a:gd name="T65" fmla="*/ 25119 h 1596"/>
                  <a:gd name="T66" fmla="*/ 1324128 w 1588"/>
                  <a:gd name="T67" fmla="*/ 39473 h 1596"/>
                  <a:gd name="T68" fmla="*/ 1309774 w 1588"/>
                  <a:gd name="T69" fmla="*/ 57415 h 1596"/>
                  <a:gd name="T70" fmla="*/ 1295420 w 1588"/>
                  <a:gd name="T71" fmla="*/ 78945 h 1596"/>
                  <a:gd name="T72" fmla="*/ 1281067 w 1588"/>
                  <a:gd name="T73" fmla="*/ 104064 h 1596"/>
                  <a:gd name="T74" fmla="*/ 25119 w 1588"/>
                  <a:gd name="T75" fmla="*/ 2612370 h 1596"/>
                  <a:gd name="T76" fmla="*/ 25119 w 1588"/>
                  <a:gd name="T77" fmla="*/ 2612370 h 1596"/>
                  <a:gd name="T78" fmla="*/ 14354 w 1588"/>
                  <a:gd name="T79" fmla="*/ 2641077 h 1596"/>
                  <a:gd name="T80" fmla="*/ 7177 w 1588"/>
                  <a:gd name="T81" fmla="*/ 2666196 h 1596"/>
                  <a:gd name="T82" fmla="*/ 0 w 1588"/>
                  <a:gd name="T83" fmla="*/ 2691315 h 1596"/>
                  <a:gd name="T84" fmla="*/ 0 w 1588"/>
                  <a:gd name="T85" fmla="*/ 2712845 h 1596"/>
                  <a:gd name="T86" fmla="*/ 0 w 1588"/>
                  <a:gd name="T87" fmla="*/ 2734376 h 1596"/>
                  <a:gd name="T88" fmla="*/ 3588 w 1588"/>
                  <a:gd name="T89" fmla="*/ 2755906 h 1596"/>
                  <a:gd name="T90" fmla="*/ 10765 w 1588"/>
                  <a:gd name="T91" fmla="*/ 2773849 h 1596"/>
                  <a:gd name="T92" fmla="*/ 21531 w 1588"/>
                  <a:gd name="T93" fmla="*/ 2791791 h 1596"/>
                  <a:gd name="T94" fmla="*/ 32296 w 1588"/>
                  <a:gd name="T95" fmla="*/ 2809733 h 1596"/>
                  <a:gd name="T96" fmla="*/ 46649 w 1588"/>
                  <a:gd name="T97" fmla="*/ 2824086 h 1596"/>
                  <a:gd name="T98" fmla="*/ 64592 w 1588"/>
                  <a:gd name="T99" fmla="*/ 2834852 h 1596"/>
                  <a:gd name="T100" fmla="*/ 86122 w 1588"/>
                  <a:gd name="T101" fmla="*/ 2845617 h 1596"/>
                  <a:gd name="T102" fmla="*/ 107653 w 1588"/>
                  <a:gd name="T103" fmla="*/ 2852794 h 1596"/>
                  <a:gd name="T104" fmla="*/ 132772 w 1588"/>
                  <a:gd name="T105" fmla="*/ 2859971 h 1596"/>
                  <a:gd name="T106" fmla="*/ 157891 w 1588"/>
                  <a:gd name="T107" fmla="*/ 2863559 h 1596"/>
                  <a:gd name="T108" fmla="*/ 186598 w 1588"/>
                  <a:gd name="T109" fmla="*/ 2863559 h 1596"/>
                  <a:gd name="T110" fmla="*/ 186598 w 1588"/>
                  <a:gd name="T111" fmla="*/ 2863559 h 15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88"/>
                  <a:gd name="T169" fmla="*/ 0 h 1596"/>
                  <a:gd name="T170" fmla="*/ 1588 w 1588"/>
                  <a:gd name="T171" fmla="*/ 1596 h 159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88" h="1596">
                    <a:moveTo>
                      <a:pt x="104" y="1596"/>
                    </a:moveTo>
                    <a:lnTo>
                      <a:pt x="1470" y="1596"/>
                    </a:lnTo>
                    <a:lnTo>
                      <a:pt x="1488" y="1596"/>
                    </a:lnTo>
                    <a:lnTo>
                      <a:pt x="1506" y="1594"/>
                    </a:lnTo>
                    <a:lnTo>
                      <a:pt x="1520" y="1590"/>
                    </a:lnTo>
                    <a:lnTo>
                      <a:pt x="1534" y="1584"/>
                    </a:lnTo>
                    <a:lnTo>
                      <a:pt x="1548" y="1578"/>
                    </a:lnTo>
                    <a:lnTo>
                      <a:pt x="1558" y="1570"/>
                    </a:lnTo>
                    <a:lnTo>
                      <a:pt x="1566" y="1562"/>
                    </a:lnTo>
                    <a:lnTo>
                      <a:pt x="1574" y="1552"/>
                    </a:lnTo>
                    <a:lnTo>
                      <a:pt x="1580" y="1540"/>
                    </a:lnTo>
                    <a:lnTo>
                      <a:pt x="1584" y="1528"/>
                    </a:lnTo>
                    <a:lnTo>
                      <a:pt x="1586" y="1516"/>
                    </a:lnTo>
                    <a:lnTo>
                      <a:pt x="1588" y="1504"/>
                    </a:lnTo>
                    <a:lnTo>
                      <a:pt x="1586" y="1490"/>
                    </a:lnTo>
                    <a:lnTo>
                      <a:pt x="1584" y="1476"/>
                    </a:lnTo>
                    <a:lnTo>
                      <a:pt x="1578" y="1462"/>
                    </a:lnTo>
                    <a:lnTo>
                      <a:pt x="1572" y="1446"/>
                    </a:lnTo>
                    <a:lnTo>
                      <a:pt x="862" y="58"/>
                    </a:lnTo>
                    <a:lnTo>
                      <a:pt x="854" y="44"/>
                    </a:lnTo>
                    <a:lnTo>
                      <a:pt x="846" y="32"/>
                    </a:lnTo>
                    <a:lnTo>
                      <a:pt x="836" y="22"/>
                    </a:lnTo>
                    <a:lnTo>
                      <a:pt x="828" y="14"/>
                    </a:lnTo>
                    <a:lnTo>
                      <a:pt x="818" y="8"/>
                    </a:lnTo>
                    <a:lnTo>
                      <a:pt x="808" y="4"/>
                    </a:lnTo>
                    <a:lnTo>
                      <a:pt x="798" y="0"/>
                    </a:lnTo>
                    <a:lnTo>
                      <a:pt x="788" y="0"/>
                    </a:lnTo>
                    <a:lnTo>
                      <a:pt x="778" y="0"/>
                    </a:lnTo>
                    <a:lnTo>
                      <a:pt x="768" y="4"/>
                    </a:lnTo>
                    <a:lnTo>
                      <a:pt x="758" y="8"/>
                    </a:lnTo>
                    <a:lnTo>
                      <a:pt x="748" y="14"/>
                    </a:lnTo>
                    <a:lnTo>
                      <a:pt x="738" y="22"/>
                    </a:lnTo>
                    <a:lnTo>
                      <a:pt x="730" y="32"/>
                    </a:lnTo>
                    <a:lnTo>
                      <a:pt x="722" y="44"/>
                    </a:lnTo>
                    <a:lnTo>
                      <a:pt x="714" y="58"/>
                    </a:lnTo>
                    <a:lnTo>
                      <a:pt x="14" y="1456"/>
                    </a:lnTo>
                    <a:lnTo>
                      <a:pt x="8" y="1472"/>
                    </a:lnTo>
                    <a:lnTo>
                      <a:pt x="4" y="1486"/>
                    </a:lnTo>
                    <a:lnTo>
                      <a:pt x="0" y="1500"/>
                    </a:lnTo>
                    <a:lnTo>
                      <a:pt x="0" y="1512"/>
                    </a:lnTo>
                    <a:lnTo>
                      <a:pt x="0" y="1524"/>
                    </a:lnTo>
                    <a:lnTo>
                      <a:pt x="2" y="1536"/>
                    </a:lnTo>
                    <a:lnTo>
                      <a:pt x="6" y="1546"/>
                    </a:lnTo>
                    <a:lnTo>
                      <a:pt x="12" y="1556"/>
                    </a:lnTo>
                    <a:lnTo>
                      <a:pt x="18" y="1566"/>
                    </a:lnTo>
                    <a:lnTo>
                      <a:pt x="26" y="1574"/>
                    </a:lnTo>
                    <a:lnTo>
                      <a:pt x="36" y="1580"/>
                    </a:lnTo>
                    <a:lnTo>
                      <a:pt x="48" y="1586"/>
                    </a:lnTo>
                    <a:lnTo>
                      <a:pt x="60" y="1590"/>
                    </a:lnTo>
                    <a:lnTo>
                      <a:pt x="74" y="1594"/>
                    </a:lnTo>
                    <a:lnTo>
                      <a:pt x="88" y="1596"/>
                    </a:lnTo>
                    <a:lnTo>
                      <a:pt x="104" y="1596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" name="椭圆 3"/>
            <p:cNvSpPr>
              <a:spLocks noChangeArrowheads="1"/>
            </p:cNvSpPr>
            <p:nvPr/>
          </p:nvSpPr>
          <p:spPr bwMode="auto">
            <a:xfrm>
              <a:off x="4223476" y="2300141"/>
              <a:ext cx="1325558" cy="12880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585" tIns="36293" rIns="72585" bIns="36293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pic>
          <p:nvPicPr>
            <p:cNvPr id="39" name="图片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907" y="2085106"/>
              <a:ext cx="614897" cy="597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878" y="2216365"/>
              <a:ext cx="456637" cy="44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图片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352" y="1701500"/>
              <a:ext cx="459662" cy="44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图片 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761" y="3749131"/>
              <a:ext cx="525183" cy="510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图片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333" y="3304868"/>
              <a:ext cx="552399" cy="536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图片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707" y="3304868"/>
              <a:ext cx="558447" cy="54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upo 41"/>
          <p:cNvGrpSpPr/>
          <p:nvPr/>
        </p:nvGrpSpPr>
        <p:grpSpPr>
          <a:xfrm>
            <a:off x="190207" y="362394"/>
            <a:ext cx="4078950" cy="448751"/>
            <a:chOff x="34312" y="295145"/>
            <a:chExt cx="4078950" cy="4487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4" name="矩形 56"/>
            <p:cNvSpPr/>
            <p:nvPr/>
          </p:nvSpPr>
          <p:spPr>
            <a:xfrm>
              <a:off x="34312" y="295145"/>
              <a:ext cx="4078950" cy="4487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6"/>
            <p:cNvSpPr>
              <a:spLocks noChangeArrowheads="1"/>
            </p:cNvSpPr>
            <p:nvPr/>
          </p:nvSpPr>
          <p:spPr bwMode="auto">
            <a:xfrm>
              <a:off x="531896" y="361789"/>
              <a:ext cx="3295650" cy="31546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8" name="Group 12"/>
          <p:cNvGrpSpPr/>
          <p:nvPr/>
        </p:nvGrpSpPr>
        <p:grpSpPr>
          <a:xfrm>
            <a:off x="598456" y="1693373"/>
            <a:ext cx="2023072" cy="901909"/>
            <a:chOff x="803640" y="3362835"/>
            <a:chExt cx="2059657" cy="858961"/>
          </a:xfrm>
        </p:grpSpPr>
        <p:sp>
          <p:nvSpPr>
            <p:cNvPr id="50" name="TextBox 13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51" name="TextBox 14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2" name="Group 12"/>
          <p:cNvGrpSpPr/>
          <p:nvPr/>
        </p:nvGrpSpPr>
        <p:grpSpPr>
          <a:xfrm>
            <a:off x="620821" y="3726472"/>
            <a:ext cx="2023072" cy="901909"/>
            <a:chOff x="803640" y="3362835"/>
            <a:chExt cx="2059657" cy="858961"/>
          </a:xfrm>
        </p:grpSpPr>
        <p:sp>
          <p:nvSpPr>
            <p:cNvPr id="53" name="TextBox 13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54" name="TextBox 14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7" name="Group 12"/>
          <p:cNvGrpSpPr/>
          <p:nvPr/>
        </p:nvGrpSpPr>
        <p:grpSpPr>
          <a:xfrm>
            <a:off x="7178920" y="3409496"/>
            <a:ext cx="2023072" cy="901909"/>
            <a:chOff x="803640" y="3362835"/>
            <a:chExt cx="2059657" cy="858961"/>
          </a:xfrm>
        </p:grpSpPr>
        <p:sp>
          <p:nvSpPr>
            <p:cNvPr id="65" name="TextBox 13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6" name="TextBox 14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67" name="Group 12"/>
          <p:cNvGrpSpPr/>
          <p:nvPr/>
        </p:nvGrpSpPr>
        <p:grpSpPr>
          <a:xfrm>
            <a:off x="7205847" y="1644774"/>
            <a:ext cx="2023072" cy="901909"/>
            <a:chOff x="803640" y="3362835"/>
            <a:chExt cx="2059657" cy="858961"/>
          </a:xfrm>
        </p:grpSpPr>
        <p:sp>
          <p:nvSpPr>
            <p:cNvPr id="68" name="TextBox 13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9" name="TextBox 14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latin typeface="Arial"/>
                <a:ea typeface="Arial Unicode MS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4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Titulo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638128" y="2058503"/>
            <a:ext cx="4326825" cy="2972305"/>
            <a:chOff x="2590453" y="1966836"/>
            <a:chExt cx="4361882" cy="2996386"/>
          </a:xfrm>
        </p:grpSpPr>
        <p:grpSp>
          <p:nvGrpSpPr>
            <p:cNvPr id="2" name="组合 1"/>
            <p:cNvGrpSpPr/>
            <p:nvPr/>
          </p:nvGrpSpPr>
          <p:grpSpPr>
            <a:xfrm>
              <a:off x="3366660" y="1966836"/>
              <a:ext cx="2996386" cy="2996386"/>
              <a:chOff x="3366660" y="1966836"/>
              <a:chExt cx="2996386" cy="2996386"/>
            </a:xfrm>
          </p:grpSpPr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3366660" y="1966836"/>
                <a:ext cx="2996386" cy="2996386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>
                <a:off x="3526467" y="2126643"/>
                <a:ext cx="2675345" cy="267534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15" name="Freeform 7"/>
              <p:cNvSpPr>
                <a:spLocks noEditPoints="1" noChangeArrowheads="1"/>
              </p:cNvSpPr>
              <p:nvPr/>
            </p:nvSpPr>
            <p:spPr bwMode="auto">
              <a:xfrm>
                <a:off x="3526467" y="2409160"/>
                <a:ext cx="2675345" cy="2173094"/>
              </a:xfrm>
              <a:custGeom>
                <a:avLst/>
                <a:gdLst>
                  <a:gd name="T0" fmla="*/ 2147483647 w 1168"/>
                  <a:gd name="T1" fmla="*/ 2147483647 h 949"/>
                  <a:gd name="T2" fmla="*/ 2147483647 w 1168"/>
                  <a:gd name="T3" fmla="*/ 19472036 h 949"/>
                  <a:gd name="T4" fmla="*/ 2147483647 w 1168"/>
                  <a:gd name="T5" fmla="*/ 64907637 h 949"/>
                  <a:gd name="T6" fmla="*/ 2147483647 w 1168"/>
                  <a:gd name="T7" fmla="*/ 551713645 h 949"/>
                  <a:gd name="T8" fmla="*/ 2147483647 w 1168"/>
                  <a:gd name="T9" fmla="*/ 830816231 h 949"/>
                  <a:gd name="T10" fmla="*/ 2147483647 w 1168"/>
                  <a:gd name="T11" fmla="*/ 1460418021 h 949"/>
                  <a:gd name="T12" fmla="*/ 2071738817 w 1168"/>
                  <a:gd name="T13" fmla="*/ 967123034 h 949"/>
                  <a:gd name="T14" fmla="*/ 1792477064 w 1168"/>
                  <a:gd name="T15" fmla="*/ 356990732 h 949"/>
                  <a:gd name="T16" fmla="*/ 2147483647 w 1168"/>
                  <a:gd name="T17" fmla="*/ 2147483647 h 949"/>
                  <a:gd name="T18" fmla="*/ 2147483647 w 1168"/>
                  <a:gd name="T19" fmla="*/ 2147483647 h 949"/>
                  <a:gd name="T20" fmla="*/ 2147483647 w 1168"/>
                  <a:gd name="T21" fmla="*/ 2147483647 h 949"/>
                  <a:gd name="T22" fmla="*/ 2147483647 w 1168"/>
                  <a:gd name="T23" fmla="*/ 2147483647 h 949"/>
                  <a:gd name="T24" fmla="*/ 2147483647 w 1168"/>
                  <a:gd name="T25" fmla="*/ 2147483647 h 949"/>
                  <a:gd name="T26" fmla="*/ 2147483647 w 1168"/>
                  <a:gd name="T27" fmla="*/ 2147483647 h 949"/>
                  <a:gd name="T28" fmla="*/ 2147483647 w 1168"/>
                  <a:gd name="T29" fmla="*/ 2147483647 h 949"/>
                  <a:gd name="T30" fmla="*/ 2147483647 w 1168"/>
                  <a:gd name="T31" fmla="*/ 2147483647 h 949"/>
                  <a:gd name="T32" fmla="*/ 2147483647 w 1168"/>
                  <a:gd name="T33" fmla="*/ 1836883338 h 949"/>
                  <a:gd name="T34" fmla="*/ 2147483647 w 1168"/>
                  <a:gd name="T35" fmla="*/ 1758992644 h 949"/>
                  <a:gd name="T36" fmla="*/ 2147483647 w 1168"/>
                  <a:gd name="T37" fmla="*/ 1278678165 h 949"/>
                  <a:gd name="T38" fmla="*/ 2147483647 w 1168"/>
                  <a:gd name="T39" fmla="*/ 876251832 h 949"/>
                  <a:gd name="T40" fmla="*/ 2147483647 w 1168"/>
                  <a:gd name="T41" fmla="*/ 765908593 h 949"/>
                  <a:gd name="T42" fmla="*/ 1188489618 w 1168"/>
                  <a:gd name="T43" fmla="*/ 2147483647 h 949"/>
                  <a:gd name="T44" fmla="*/ 766347745 w 1168"/>
                  <a:gd name="T45" fmla="*/ 1233242564 h 949"/>
                  <a:gd name="T46" fmla="*/ 1214468285 w 1168"/>
                  <a:gd name="T47" fmla="*/ 1350077331 h 949"/>
                  <a:gd name="T48" fmla="*/ 1389817917 w 1168"/>
                  <a:gd name="T49" fmla="*/ 2005642686 h 949"/>
                  <a:gd name="T50" fmla="*/ 2147483647 w 1168"/>
                  <a:gd name="T51" fmla="*/ 2147483647 h 949"/>
                  <a:gd name="T52" fmla="*/ 1604138099 w 1168"/>
                  <a:gd name="T53" fmla="*/ 2147483647 h 949"/>
                  <a:gd name="T54" fmla="*/ 629963565 w 1168"/>
                  <a:gd name="T55" fmla="*/ 2147483647 h 949"/>
                  <a:gd name="T56" fmla="*/ 1285908346 w 1168"/>
                  <a:gd name="T57" fmla="*/ 2147483647 h 949"/>
                  <a:gd name="T58" fmla="*/ 2147483647 w 1168"/>
                  <a:gd name="T59" fmla="*/ 2147483647 h 949"/>
                  <a:gd name="T60" fmla="*/ 1883399851 w 1168"/>
                  <a:gd name="T61" fmla="*/ 2147483647 h 949"/>
                  <a:gd name="T62" fmla="*/ 565019446 w 1168"/>
                  <a:gd name="T63" fmla="*/ 1109918817 h 949"/>
                  <a:gd name="T64" fmla="*/ 1220961678 w 1168"/>
                  <a:gd name="T65" fmla="*/ 395934805 h 949"/>
                  <a:gd name="T66" fmla="*/ 1721037004 w 1168"/>
                  <a:gd name="T67" fmla="*/ 259630550 h 949"/>
                  <a:gd name="T68" fmla="*/ 928710592 w 1168"/>
                  <a:gd name="T69" fmla="*/ 726964520 h 949"/>
                  <a:gd name="T70" fmla="*/ 701403625 w 1168"/>
                  <a:gd name="T71" fmla="*/ 1038519652 h 949"/>
                  <a:gd name="T72" fmla="*/ 753360960 w 1168"/>
                  <a:gd name="T73" fmla="*/ 739945029 h 949"/>
                  <a:gd name="T74" fmla="*/ 1266423071 w 1168"/>
                  <a:gd name="T75" fmla="*/ 1590233296 h 949"/>
                  <a:gd name="T76" fmla="*/ 1441775252 w 1168"/>
                  <a:gd name="T77" fmla="*/ 1356566311 h 949"/>
                  <a:gd name="T78" fmla="*/ 1682071552 w 1168"/>
                  <a:gd name="T79" fmla="*/ 1583744316 h 949"/>
                  <a:gd name="T80" fmla="*/ 1454764585 w 1168"/>
                  <a:gd name="T81" fmla="*/ 1083955253 h 949"/>
                  <a:gd name="T82" fmla="*/ 1013139986 w 1168"/>
                  <a:gd name="T83" fmla="*/ 915195905 h 949"/>
                  <a:gd name="T84" fmla="*/ 1785981123 w 1168"/>
                  <a:gd name="T85" fmla="*/ 2147483647 h 949"/>
                  <a:gd name="T86" fmla="*/ 1506719371 w 1168"/>
                  <a:gd name="T87" fmla="*/ 2147483647 h 949"/>
                  <a:gd name="T88" fmla="*/ 2147483647 w 1168"/>
                  <a:gd name="T89" fmla="*/ 2147483647 h 949"/>
                  <a:gd name="T90" fmla="*/ 2147483647 w 1168"/>
                  <a:gd name="T91" fmla="*/ 2147483647 h 949"/>
                  <a:gd name="T92" fmla="*/ 2147483647 w 1168"/>
                  <a:gd name="T93" fmla="*/ 2147483647 h 949"/>
                  <a:gd name="T94" fmla="*/ 2147483647 w 1168"/>
                  <a:gd name="T95" fmla="*/ 1194298491 h 949"/>
                  <a:gd name="T96" fmla="*/ 2147483647 w 1168"/>
                  <a:gd name="T97" fmla="*/ 129815275 h 949"/>
                  <a:gd name="T98" fmla="*/ 2147483647 w 1168"/>
                  <a:gd name="T99" fmla="*/ 188231384 h 949"/>
                  <a:gd name="T100" fmla="*/ 2147483647 w 1168"/>
                  <a:gd name="T101" fmla="*/ 668548411 h 949"/>
                  <a:gd name="T102" fmla="*/ 2147483647 w 1168"/>
                  <a:gd name="T103" fmla="*/ 1810919773 h 949"/>
                  <a:gd name="T104" fmla="*/ 2147483647 w 1168"/>
                  <a:gd name="T105" fmla="*/ 1895299447 h 949"/>
                  <a:gd name="T106" fmla="*/ 2147483647 w 1168"/>
                  <a:gd name="T107" fmla="*/ 1791447737 h 949"/>
                  <a:gd name="T108" fmla="*/ 2147483647 w 1168"/>
                  <a:gd name="T109" fmla="*/ 1823900282 h 949"/>
                  <a:gd name="T110" fmla="*/ 2147483647 w 1168"/>
                  <a:gd name="T111" fmla="*/ 2147483647 h 949"/>
                  <a:gd name="T112" fmla="*/ 2147483647 w 1168"/>
                  <a:gd name="T113" fmla="*/ 2147483647 h 949"/>
                  <a:gd name="T114" fmla="*/ 2147483647 w 1168"/>
                  <a:gd name="T115" fmla="*/ 2147483647 h 949"/>
                  <a:gd name="T116" fmla="*/ 2147483647 w 1168"/>
                  <a:gd name="T117" fmla="*/ 2147483647 h 9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68"/>
                  <a:gd name="T178" fmla="*/ 0 h 949"/>
                  <a:gd name="T179" fmla="*/ 1168 w 1168"/>
                  <a:gd name="T180" fmla="*/ 949 h 94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68" h="949">
                    <a:moveTo>
                      <a:pt x="148" y="205"/>
                    </a:moveTo>
                    <a:cubicBezTo>
                      <a:pt x="151" y="196"/>
                      <a:pt x="151" y="196"/>
                      <a:pt x="151" y="196"/>
                    </a:cubicBezTo>
                    <a:cubicBezTo>
                      <a:pt x="142" y="190"/>
                      <a:pt x="142" y="190"/>
                      <a:pt x="142" y="190"/>
                    </a:cubicBez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48" y="205"/>
                      <a:pt x="148" y="205"/>
                      <a:pt x="148" y="205"/>
                    </a:cubicBezTo>
                    <a:close/>
                    <a:moveTo>
                      <a:pt x="350" y="382"/>
                    </a:moveTo>
                    <a:cubicBezTo>
                      <a:pt x="312" y="375"/>
                      <a:pt x="312" y="375"/>
                      <a:pt x="312" y="375"/>
                    </a:cubicBezTo>
                    <a:cubicBezTo>
                      <a:pt x="328" y="346"/>
                      <a:pt x="328" y="346"/>
                      <a:pt x="328" y="346"/>
                    </a:cubicBezTo>
                    <a:cubicBezTo>
                      <a:pt x="334" y="346"/>
                      <a:pt x="334" y="346"/>
                      <a:pt x="334" y="346"/>
                    </a:cubicBezTo>
                    <a:cubicBezTo>
                      <a:pt x="333" y="358"/>
                      <a:pt x="333" y="358"/>
                      <a:pt x="333" y="358"/>
                    </a:cubicBezTo>
                    <a:cubicBezTo>
                      <a:pt x="339" y="361"/>
                      <a:pt x="339" y="361"/>
                      <a:pt x="339" y="361"/>
                    </a:cubicBezTo>
                    <a:cubicBezTo>
                      <a:pt x="346" y="360"/>
                      <a:pt x="346" y="360"/>
                      <a:pt x="346" y="360"/>
                    </a:cubicBezTo>
                    <a:cubicBezTo>
                      <a:pt x="350" y="382"/>
                      <a:pt x="350" y="382"/>
                      <a:pt x="350" y="382"/>
                    </a:cubicBezTo>
                    <a:close/>
                    <a:moveTo>
                      <a:pt x="294" y="47"/>
                    </a:moveTo>
                    <a:cubicBezTo>
                      <a:pt x="288" y="45"/>
                      <a:pt x="288" y="45"/>
                      <a:pt x="288" y="4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3" y="25"/>
                      <a:pt x="313" y="25"/>
                      <a:pt x="313" y="25"/>
                    </a:cubicBezTo>
                    <a:cubicBezTo>
                      <a:pt x="322" y="22"/>
                      <a:pt x="322" y="22"/>
                      <a:pt x="322" y="22"/>
                    </a:cubicBezTo>
                    <a:cubicBezTo>
                      <a:pt x="340" y="20"/>
                      <a:pt x="340" y="20"/>
                      <a:pt x="340" y="20"/>
                    </a:cubicBezTo>
                    <a:cubicBezTo>
                      <a:pt x="346" y="10"/>
                      <a:pt x="346" y="10"/>
                      <a:pt x="346" y="10"/>
                    </a:cubicBezTo>
                    <a:cubicBezTo>
                      <a:pt x="359" y="9"/>
                      <a:pt x="359" y="9"/>
                      <a:pt x="359" y="9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394" y="3"/>
                      <a:pt x="394" y="3"/>
                      <a:pt x="394" y="3"/>
                    </a:cubicBezTo>
                    <a:cubicBezTo>
                      <a:pt x="391" y="6"/>
                      <a:pt x="391" y="6"/>
                      <a:pt x="391" y="6"/>
                    </a:cubicBezTo>
                    <a:cubicBezTo>
                      <a:pt x="393" y="7"/>
                      <a:pt x="393" y="7"/>
                      <a:pt x="393" y="7"/>
                    </a:cubicBezTo>
                    <a:cubicBezTo>
                      <a:pt x="391" y="10"/>
                      <a:pt x="391" y="10"/>
                      <a:pt x="391" y="10"/>
                    </a:cubicBezTo>
                    <a:cubicBezTo>
                      <a:pt x="384" y="14"/>
                      <a:pt x="384" y="14"/>
                      <a:pt x="384" y="14"/>
                    </a:cubicBezTo>
                    <a:cubicBezTo>
                      <a:pt x="384" y="14"/>
                      <a:pt x="384" y="14"/>
                      <a:pt x="384" y="14"/>
                    </a:cubicBezTo>
                    <a:cubicBezTo>
                      <a:pt x="391" y="11"/>
                      <a:pt x="391" y="11"/>
                      <a:pt x="391" y="11"/>
                    </a:cubicBezTo>
                    <a:cubicBezTo>
                      <a:pt x="392" y="19"/>
                      <a:pt x="392" y="19"/>
                      <a:pt x="392" y="19"/>
                    </a:cubicBezTo>
                    <a:cubicBezTo>
                      <a:pt x="396" y="13"/>
                      <a:pt x="396" y="13"/>
                      <a:pt x="396" y="13"/>
                    </a:cubicBezTo>
                    <a:cubicBezTo>
                      <a:pt x="395" y="10"/>
                      <a:pt x="395" y="10"/>
                      <a:pt x="395" y="10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4" y="22"/>
                      <a:pt x="404" y="22"/>
                      <a:pt x="404" y="22"/>
                    </a:cubicBezTo>
                    <a:cubicBezTo>
                      <a:pt x="406" y="10"/>
                      <a:pt x="406" y="10"/>
                      <a:pt x="406" y="10"/>
                    </a:cubicBezTo>
                    <a:cubicBezTo>
                      <a:pt x="412" y="10"/>
                      <a:pt x="412" y="10"/>
                      <a:pt x="412" y="10"/>
                    </a:cubicBezTo>
                    <a:cubicBezTo>
                      <a:pt x="412" y="8"/>
                      <a:pt x="412" y="8"/>
                      <a:pt x="412" y="8"/>
                    </a:cubicBezTo>
                    <a:cubicBezTo>
                      <a:pt x="422" y="10"/>
                      <a:pt x="422" y="10"/>
                      <a:pt x="422" y="10"/>
                    </a:cubicBezTo>
                    <a:cubicBezTo>
                      <a:pt x="423" y="22"/>
                      <a:pt x="423" y="22"/>
                      <a:pt x="423" y="22"/>
                    </a:cubicBezTo>
                    <a:cubicBezTo>
                      <a:pt x="431" y="32"/>
                      <a:pt x="431" y="32"/>
                      <a:pt x="431" y="32"/>
                    </a:cubicBezTo>
                    <a:cubicBezTo>
                      <a:pt x="429" y="37"/>
                      <a:pt x="429" y="37"/>
                      <a:pt x="429" y="37"/>
                    </a:cubicBezTo>
                    <a:cubicBezTo>
                      <a:pt x="437" y="45"/>
                      <a:pt x="437" y="45"/>
                      <a:pt x="437" y="45"/>
                    </a:cubicBezTo>
                    <a:cubicBezTo>
                      <a:pt x="440" y="43"/>
                      <a:pt x="440" y="43"/>
                      <a:pt x="440" y="43"/>
                    </a:cubicBezTo>
                    <a:cubicBezTo>
                      <a:pt x="450" y="46"/>
                      <a:pt x="450" y="46"/>
                      <a:pt x="450" y="46"/>
                    </a:cubicBezTo>
                    <a:cubicBezTo>
                      <a:pt x="454" y="52"/>
                      <a:pt x="454" y="52"/>
                      <a:pt x="454" y="52"/>
                    </a:cubicBezTo>
                    <a:cubicBezTo>
                      <a:pt x="472" y="82"/>
                      <a:pt x="472" y="82"/>
                      <a:pt x="472" y="82"/>
                    </a:cubicBezTo>
                    <a:cubicBezTo>
                      <a:pt x="474" y="85"/>
                      <a:pt x="474" y="85"/>
                      <a:pt x="474" y="85"/>
                    </a:cubicBezTo>
                    <a:cubicBezTo>
                      <a:pt x="467" y="88"/>
                      <a:pt x="467" y="88"/>
                      <a:pt x="467" y="88"/>
                    </a:cubicBezTo>
                    <a:cubicBezTo>
                      <a:pt x="480" y="96"/>
                      <a:pt x="480" y="96"/>
                      <a:pt x="480" y="96"/>
                    </a:cubicBezTo>
                    <a:cubicBezTo>
                      <a:pt x="485" y="103"/>
                      <a:pt x="485" y="103"/>
                      <a:pt x="485" y="103"/>
                    </a:cubicBezTo>
                    <a:cubicBezTo>
                      <a:pt x="493" y="104"/>
                      <a:pt x="493" y="104"/>
                      <a:pt x="493" y="104"/>
                    </a:cubicBezTo>
                    <a:cubicBezTo>
                      <a:pt x="501" y="114"/>
                      <a:pt x="501" y="114"/>
                      <a:pt x="501" y="114"/>
                    </a:cubicBezTo>
                    <a:cubicBezTo>
                      <a:pt x="500" y="114"/>
                      <a:pt x="498" y="116"/>
                      <a:pt x="497" y="117"/>
                    </a:cubicBezTo>
                    <a:cubicBezTo>
                      <a:pt x="483" y="117"/>
                      <a:pt x="483" y="117"/>
                      <a:pt x="483" y="117"/>
                    </a:cubicBezTo>
                    <a:cubicBezTo>
                      <a:pt x="483" y="117"/>
                      <a:pt x="483" y="117"/>
                      <a:pt x="483" y="117"/>
                    </a:cubicBezTo>
                    <a:cubicBezTo>
                      <a:pt x="473" y="110"/>
                      <a:pt x="473" y="110"/>
                      <a:pt x="473" y="110"/>
                    </a:cubicBezTo>
                    <a:cubicBezTo>
                      <a:pt x="470" y="112"/>
                      <a:pt x="470" y="112"/>
                      <a:pt x="470" y="112"/>
                    </a:cubicBezTo>
                    <a:cubicBezTo>
                      <a:pt x="476" y="117"/>
                      <a:pt x="476" y="117"/>
                      <a:pt x="476" y="117"/>
                    </a:cubicBezTo>
                    <a:cubicBezTo>
                      <a:pt x="466" y="128"/>
                      <a:pt x="466" y="128"/>
                      <a:pt x="466" y="128"/>
                    </a:cubicBezTo>
                    <a:cubicBezTo>
                      <a:pt x="471" y="128"/>
                      <a:pt x="471" y="128"/>
                      <a:pt x="471" y="128"/>
                    </a:cubicBezTo>
                    <a:cubicBezTo>
                      <a:pt x="478" y="120"/>
                      <a:pt x="478" y="120"/>
                      <a:pt x="478" y="120"/>
                    </a:cubicBezTo>
                    <a:cubicBezTo>
                      <a:pt x="482" y="120"/>
                      <a:pt x="482" y="120"/>
                      <a:pt x="482" y="120"/>
                    </a:cubicBezTo>
                    <a:cubicBezTo>
                      <a:pt x="481" y="122"/>
                      <a:pt x="481" y="122"/>
                      <a:pt x="481" y="122"/>
                    </a:cubicBezTo>
                    <a:cubicBezTo>
                      <a:pt x="497" y="119"/>
                      <a:pt x="497" y="119"/>
                      <a:pt x="497" y="119"/>
                    </a:cubicBezTo>
                    <a:cubicBezTo>
                      <a:pt x="488" y="138"/>
                      <a:pt x="488" y="138"/>
                      <a:pt x="488" y="138"/>
                    </a:cubicBezTo>
                    <a:cubicBezTo>
                      <a:pt x="466" y="155"/>
                      <a:pt x="466" y="155"/>
                      <a:pt x="466" y="155"/>
                    </a:cubicBezTo>
                    <a:cubicBezTo>
                      <a:pt x="457" y="151"/>
                      <a:pt x="457" y="151"/>
                      <a:pt x="457" y="151"/>
                    </a:cubicBezTo>
                    <a:cubicBezTo>
                      <a:pt x="451" y="174"/>
                      <a:pt x="451" y="174"/>
                      <a:pt x="451" y="174"/>
                    </a:cubicBezTo>
                    <a:cubicBezTo>
                      <a:pt x="415" y="191"/>
                      <a:pt x="415" y="191"/>
                      <a:pt x="415" y="191"/>
                    </a:cubicBezTo>
                    <a:cubicBezTo>
                      <a:pt x="418" y="213"/>
                      <a:pt x="418" y="213"/>
                      <a:pt x="418" y="213"/>
                    </a:cubicBezTo>
                    <a:cubicBezTo>
                      <a:pt x="409" y="225"/>
                      <a:pt x="409" y="225"/>
                      <a:pt x="409" y="225"/>
                    </a:cubicBezTo>
                    <a:cubicBezTo>
                      <a:pt x="404" y="254"/>
                      <a:pt x="404" y="254"/>
                      <a:pt x="404" y="254"/>
                    </a:cubicBezTo>
                    <a:cubicBezTo>
                      <a:pt x="391" y="255"/>
                      <a:pt x="391" y="255"/>
                      <a:pt x="391" y="255"/>
                    </a:cubicBezTo>
                    <a:cubicBezTo>
                      <a:pt x="384" y="245"/>
                      <a:pt x="384" y="245"/>
                      <a:pt x="384" y="245"/>
                    </a:cubicBezTo>
                    <a:cubicBezTo>
                      <a:pt x="370" y="250"/>
                      <a:pt x="370" y="250"/>
                      <a:pt x="370" y="250"/>
                    </a:cubicBezTo>
                    <a:cubicBezTo>
                      <a:pt x="358" y="245"/>
                      <a:pt x="358" y="245"/>
                      <a:pt x="358" y="245"/>
                    </a:cubicBezTo>
                    <a:cubicBezTo>
                      <a:pt x="331" y="202"/>
                      <a:pt x="331" y="202"/>
                      <a:pt x="331" y="202"/>
                    </a:cubicBezTo>
                    <a:cubicBezTo>
                      <a:pt x="322" y="200"/>
                      <a:pt x="322" y="200"/>
                      <a:pt x="322" y="200"/>
                    </a:cubicBezTo>
                    <a:cubicBezTo>
                      <a:pt x="321" y="173"/>
                      <a:pt x="321" y="173"/>
                      <a:pt x="321" y="173"/>
                    </a:cubicBezTo>
                    <a:cubicBezTo>
                      <a:pt x="334" y="168"/>
                      <a:pt x="334" y="168"/>
                      <a:pt x="334" y="168"/>
                    </a:cubicBezTo>
                    <a:cubicBezTo>
                      <a:pt x="335" y="162"/>
                      <a:pt x="335" y="162"/>
                      <a:pt x="335" y="162"/>
                    </a:cubicBezTo>
                    <a:cubicBezTo>
                      <a:pt x="317" y="159"/>
                      <a:pt x="317" y="159"/>
                      <a:pt x="317" y="159"/>
                    </a:cubicBezTo>
                    <a:cubicBezTo>
                      <a:pt x="319" y="149"/>
                      <a:pt x="319" y="149"/>
                      <a:pt x="319" y="149"/>
                    </a:cubicBezTo>
                    <a:cubicBezTo>
                      <a:pt x="324" y="148"/>
                      <a:pt x="324" y="148"/>
                      <a:pt x="324" y="148"/>
                    </a:cubicBezTo>
                    <a:cubicBezTo>
                      <a:pt x="339" y="148"/>
                      <a:pt x="339" y="148"/>
                      <a:pt x="339" y="148"/>
                    </a:cubicBezTo>
                    <a:cubicBezTo>
                      <a:pt x="327" y="133"/>
                      <a:pt x="327" y="133"/>
                      <a:pt x="327" y="133"/>
                    </a:cubicBezTo>
                    <a:cubicBezTo>
                      <a:pt x="325" y="136"/>
                      <a:pt x="325" y="136"/>
                      <a:pt x="325" y="136"/>
                    </a:cubicBezTo>
                    <a:cubicBezTo>
                      <a:pt x="304" y="94"/>
                      <a:pt x="304" y="94"/>
                      <a:pt x="304" y="94"/>
                    </a:cubicBezTo>
                    <a:cubicBezTo>
                      <a:pt x="274" y="86"/>
                      <a:pt x="274" y="86"/>
                      <a:pt x="274" y="86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79" y="75"/>
                      <a:pt x="279" y="75"/>
                      <a:pt x="279" y="75"/>
                    </a:cubicBezTo>
                    <a:cubicBezTo>
                      <a:pt x="279" y="71"/>
                      <a:pt x="279" y="71"/>
                      <a:pt x="279" y="71"/>
                    </a:cubicBezTo>
                    <a:cubicBezTo>
                      <a:pt x="268" y="70"/>
                      <a:pt x="268" y="70"/>
                      <a:pt x="268" y="70"/>
                    </a:cubicBezTo>
                    <a:cubicBezTo>
                      <a:pt x="265" y="61"/>
                      <a:pt x="265" y="61"/>
                      <a:pt x="265" y="61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91" y="54"/>
                      <a:pt x="291" y="54"/>
                      <a:pt x="291" y="54"/>
                    </a:cubicBezTo>
                    <a:cubicBezTo>
                      <a:pt x="294" y="47"/>
                      <a:pt x="294" y="47"/>
                      <a:pt x="294" y="47"/>
                    </a:cubicBezTo>
                    <a:close/>
                    <a:moveTo>
                      <a:pt x="1047" y="106"/>
                    </a:moveTo>
                    <a:cubicBezTo>
                      <a:pt x="1123" y="205"/>
                      <a:pt x="1168" y="328"/>
                      <a:pt x="1168" y="461"/>
                    </a:cubicBezTo>
                    <a:cubicBezTo>
                      <a:pt x="1168" y="487"/>
                      <a:pt x="1166" y="512"/>
                      <a:pt x="1163" y="537"/>
                    </a:cubicBezTo>
                    <a:cubicBezTo>
                      <a:pt x="1153" y="535"/>
                      <a:pt x="1153" y="535"/>
                      <a:pt x="1153" y="535"/>
                    </a:cubicBezTo>
                    <a:cubicBezTo>
                      <a:pt x="1132" y="490"/>
                      <a:pt x="1132" y="490"/>
                      <a:pt x="1132" y="490"/>
                    </a:cubicBezTo>
                    <a:cubicBezTo>
                      <a:pt x="1063" y="529"/>
                      <a:pt x="1063" y="529"/>
                      <a:pt x="1063" y="529"/>
                    </a:cubicBezTo>
                    <a:cubicBezTo>
                      <a:pt x="1060" y="562"/>
                      <a:pt x="1060" y="562"/>
                      <a:pt x="1060" y="562"/>
                    </a:cubicBezTo>
                    <a:cubicBezTo>
                      <a:pt x="1048" y="584"/>
                      <a:pt x="1048" y="584"/>
                      <a:pt x="1048" y="584"/>
                    </a:cubicBezTo>
                    <a:cubicBezTo>
                      <a:pt x="1018" y="509"/>
                      <a:pt x="1018" y="509"/>
                      <a:pt x="1018" y="509"/>
                    </a:cubicBezTo>
                    <a:cubicBezTo>
                      <a:pt x="990" y="473"/>
                      <a:pt x="990" y="473"/>
                      <a:pt x="990" y="473"/>
                    </a:cubicBezTo>
                    <a:cubicBezTo>
                      <a:pt x="926" y="470"/>
                      <a:pt x="926" y="470"/>
                      <a:pt x="926" y="470"/>
                    </a:cubicBezTo>
                    <a:cubicBezTo>
                      <a:pt x="891" y="446"/>
                      <a:pt x="891" y="446"/>
                      <a:pt x="891" y="446"/>
                    </a:cubicBezTo>
                    <a:cubicBezTo>
                      <a:pt x="877" y="448"/>
                      <a:pt x="877" y="448"/>
                      <a:pt x="877" y="448"/>
                    </a:cubicBezTo>
                    <a:cubicBezTo>
                      <a:pt x="904" y="485"/>
                      <a:pt x="904" y="485"/>
                      <a:pt x="904" y="485"/>
                    </a:cubicBezTo>
                    <a:cubicBezTo>
                      <a:pt x="924" y="482"/>
                      <a:pt x="924" y="482"/>
                      <a:pt x="924" y="482"/>
                    </a:cubicBezTo>
                    <a:cubicBezTo>
                      <a:pt x="952" y="496"/>
                      <a:pt x="952" y="496"/>
                      <a:pt x="952" y="496"/>
                    </a:cubicBezTo>
                    <a:cubicBezTo>
                      <a:pt x="913" y="531"/>
                      <a:pt x="913" y="531"/>
                      <a:pt x="913" y="531"/>
                    </a:cubicBezTo>
                    <a:cubicBezTo>
                      <a:pt x="855" y="556"/>
                      <a:pt x="855" y="556"/>
                      <a:pt x="855" y="556"/>
                    </a:cubicBezTo>
                    <a:cubicBezTo>
                      <a:pt x="849" y="525"/>
                      <a:pt x="849" y="525"/>
                      <a:pt x="849" y="525"/>
                    </a:cubicBezTo>
                    <a:cubicBezTo>
                      <a:pt x="804" y="459"/>
                      <a:pt x="804" y="459"/>
                      <a:pt x="804" y="459"/>
                    </a:cubicBezTo>
                    <a:cubicBezTo>
                      <a:pt x="802" y="465"/>
                      <a:pt x="802" y="465"/>
                      <a:pt x="802" y="465"/>
                    </a:cubicBezTo>
                    <a:cubicBezTo>
                      <a:pt x="796" y="460"/>
                      <a:pt x="796" y="460"/>
                      <a:pt x="796" y="460"/>
                    </a:cubicBezTo>
                    <a:cubicBezTo>
                      <a:pt x="796" y="460"/>
                      <a:pt x="796" y="460"/>
                      <a:pt x="796" y="460"/>
                    </a:cubicBezTo>
                    <a:cubicBezTo>
                      <a:pt x="824" y="532"/>
                      <a:pt x="824" y="532"/>
                      <a:pt x="824" y="532"/>
                    </a:cubicBezTo>
                    <a:cubicBezTo>
                      <a:pt x="854" y="570"/>
                      <a:pt x="854" y="570"/>
                      <a:pt x="854" y="570"/>
                    </a:cubicBezTo>
                    <a:cubicBezTo>
                      <a:pt x="893" y="561"/>
                      <a:pt x="893" y="561"/>
                      <a:pt x="893" y="561"/>
                    </a:cubicBezTo>
                    <a:cubicBezTo>
                      <a:pt x="875" y="609"/>
                      <a:pt x="875" y="609"/>
                      <a:pt x="875" y="609"/>
                    </a:cubicBezTo>
                    <a:cubicBezTo>
                      <a:pt x="827" y="647"/>
                      <a:pt x="827" y="647"/>
                      <a:pt x="827" y="647"/>
                    </a:cubicBezTo>
                    <a:cubicBezTo>
                      <a:pt x="840" y="714"/>
                      <a:pt x="840" y="714"/>
                      <a:pt x="840" y="714"/>
                    </a:cubicBezTo>
                    <a:cubicBezTo>
                      <a:pt x="804" y="736"/>
                      <a:pt x="804" y="736"/>
                      <a:pt x="804" y="736"/>
                    </a:cubicBezTo>
                    <a:cubicBezTo>
                      <a:pt x="804" y="769"/>
                      <a:pt x="804" y="769"/>
                      <a:pt x="804" y="769"/>
                    </a:cubicBezTo>
                    <a:cubicBezTo>
                      <a:pt x="764" y="830"/>
                      <a:pt x="764" y="830"/>
                      <a:pt x="764" y="830"/>
                    </a:cubicBezTo>
                    <a:cubicBezTo>
                      <a:pt x="717" y="828"/>
                      <a:pt x="717" y="828"/>
                      <a:pt x="717" y="828"/>
                    </a:cubicBezTo>
                    <a:cubicBezTo>
                      <a:pt x="664" y="720"/>
                      <a:pt x="664" y="720"/>
                      <a:pt x="664" y="720"/>
                    </a:cubicBezTo>
                    <a:cubicBezTo>
                      <a:pt x="683" y="692"/>
                      <a:pt x="683" y="692"/>
                      <a:pt x="683" y="692"/>
                    </a:cubicBezTo>
                    <a:cubicBezTo>
                      <a:pt x="652" y="633"/>
                      <a:pt x="652" y="633"/>
                      <a:pt x="652" y="633"/>
                    </a:cubicBezTo>
                    <a:cubicBezTo>
                      <a:pt x="658" y="604"/>
                      <a:pt x="658" y="604"/>
                      <a:pt x="658" y="604"/>
                    </a:cubicBezTo>
                    <a:cubicBezTo>
                      <a:pt x="631" y="590"/>
                      <a:pt x="631" y="590"/>
                      <a:pt x="631" y="590"/>
                    </a:cubicBezTo>
                    <a:cubicBezTo>
                      <a:pt x="566" y="604"/>
                      <a:pt x="566" y="604"/>
                      <a:pt x="566" y="604"/>
                    </a:cubicBezTo>
                    <a:cubicBezTo>
                      <a:pt x="508" y="551"/>
                      <a:pt x="508" y="551"/>
                      <a:pt x="508" y="551"/>
                    </a:cubicBezTo>
                    <a:cubicBezTo>
                      <a:pt x="509" y="493"/>
                      <a:pt x="509" y="493"/>
                      <a:pt x="509" y="493"/>
                    </a:cubicBezTo>
                    <a:cubicBezTo>
                      <a:pt x="570" y="420"/>
                      <a:pt x="570" y="420"/>
                      <a:pt x="570" y="420"/>
                    </a:cubicBezTo>
                    <a:cubicBezTo>
                      <a:pt x="573" y="412"/>
                      <a:pt x="573" y="412"/>
                      <a:pt x="573" y="412"/>
                    </a:cubicBezTo>
                    <a:cubicBezTo>
                      <a:pt x="592" y="417"/>
                      <a:pt x="592" y="417"/>
                      <a:pt x="592" y="417"/>
                    </a:cubicBezTo>
                    <a:cubicBezTo>
                      <a:pt x="602" y="414"/>
                      <a:pt x="602" y="414"/>
                      <a:pt x="602" y="414"/>
                    </a:cubicBezTo>
                    <a:cubicBezTo>
                      <a:pt x="659" y="406"/>
                      <a:pt x="659" y="406"/>
                      <a:pt x="659" y="406"/>
                    </a:cubicBezTo>
                    <a:cubicBezTo>
                      <a:pt x="675" y="417"/>
                      <a:pt x="675" y="417"/>
                      <a:pt x="675" y="417"/>
                    </a:cubicBezTo>
                    <a:cubicBezTo>
                      <a:pt x="661" y="423"/>
                      <a:pt x="661" y="423"/>
                      <a:pt x="661" y="423"/>
                    </a:cubicBezTo>
                    <a:cubicBezTo>
                      <a:pt x="717" y="449"/>
                      <a:pt x="717" y="449"/>
                      <a:pt x="717" y="449"/>
                    </a:cubicBezTo>
                    <a:cubicBezTo>
                      <a:pt x="723" y="439"/>
                      <a:pt x="723" y="439"/>
                      <a:pt x="723" y="439"/>
                    </a:cubicBezTo>
                    <a:cubicBezTo>
                      <a:pt x="730" y="433"/>
                      <a:pt x="730" y="433"/>
                      <a:pt x="730" y="433"/>
                    </a:cubicBezTo>
                    <a:cubicBezTo>
                      <a:pt x="765" y="444"/>
                      <a:pt x="765" y="444"/>
                      <a:pt x="765" y="444"/>
                    </a:cubicBezTo>
                    <a:cubicBezTo>
                      <a:pt x="802" y="441"/>
                      <a:pt x="802" y="441"/>
                      <a:pt x="802" y="441"/>
                    </a:cubicBezTo>
                    <a:cubicBezTo>
                      <a:pt x="808" y="423"/>
                      <a:pt x="808" y="423"/>
                      <a:pt x="808" y="423"/>
                    </a:cubicBezTo>
                    <a:cubicBezTo>
                      <a:pt x="810" y="407"/>
                      <a:pt x="810" y="407"/>
                      <a:pt x="810" y="407"/>
                    </a:cubicBezTo>
                    <a:cubicBezTo>
                      <a:pt x="805" y="407"/>
                      <a:pt x="805" y="407"/>
                      <a:pt x="805" y="407"/>
                    </a:cubicBezTo>
                    <a:cubicBezTo>
                      <a:pt x="802" y="412"/>
                      <a:pt x="802" y="412"/>
                      <a:pt x="802" y="412"/>
                    </a:cubicBezTo>
                    <a:cubicBezTo>
                      <a:pt x="793" y="412"/>
                      <a:pt x="793" y="412"/>
                      <a:pt x="793" y="412"/>
                    </a:cubicBezTo>
                    <a:cubicBezTo>
                      <a:pt x="787" y="407"/>
                      <a:pt x="787" y="407"/>
                      <a:pt x="787" y="407"/>
                    </a:cubicBezTo>
                    <a:cubicBezTo>
                      <a:pt x="766" y="406"/>
                      <a:pt x="766" y="406"/>
                      <a:pt x="766" y="406"/>
                    </a:cubicBezTo>
                    <a:cubicBezTo>
                      <a:pt x="756" y="385"/>
                      <a:pt x="756" y="385"/>
                      <a:pt x="756" y="385"/>
                    </a:cubicBezTo>
                    <a:cubicBezTo>
                      <a:pt x="774" y="378"/>
                      <a:pt x="774" y="378"/>
                      <a:pt x="774" y="378"/>
                    </a:cubicBezTo>
                    <a:cubicBezTo>
                      <a:pt x="755" y="380"/>
                      <a:pt x="755" y="380"/>
                      <a:pt x="755" y="380"/>
                    </a:cubicBezTo>
                    <a:cubicBezTo>
                      <a:pt x="738" y="382"/>
                      <a:pt x="738" y="382"/>
                      <a:pt x="738" y="382"/>
                    </a:cubicBezTo>
                    <a:cubicBezTo>
                      <a:pt x="742" y="399"/>
                      <a:pt x="742" y="399"/>
                      <a:pt x="742" y="399"/>
                    </a:cubicBezTo>
                    <a:cubicBezTo>
                      <a:pt x="735" y="411"/>
                      <a:pt x="735" y="411"/>
                      <a:pt x="735" y="411"/>
                    </a:cubicBezTo>
                    <a:cubicBezTo>
                      <a:pt x="720" y="388"/>
                      <a:pt x="720" y="388"/>
                      <a:pt x="720" y="388"/>
                    </a:cubicBezTo>
                    <a:cubicBezTo>
                      <a:pt x="721" y="374"/>
                      <a:pt x="721" y="374"/>
                      <a:pt x="721" y="374"/>
                    </a:cubicBezTo>
                    <a:cubicBezTo>
                      <a:pt x="700" y="362"/>
                      <a:pt x="700" y="362"/>
                      <a:pt x="700" y="362"/>
                    </a:cubicBezTo>
                    <a:cubicBezTo>
                      <a:pt x="685" y="346"/>
                      <a:pt x="685" y="346"/>
                      <a:pt x="685" y="346"/>
                    </a:cubicBezTo>
                    <a:cubicBezTo>
                      <a:pt x="675" y="349"/>
                      <a:pt x="675" y="349"/>
                      <a:pt x="675" y="349"/>
                    </a:cubicBezTo>
                    <a:cubicBezTo>
                      <a:pt x="676" y="358"/>
                      <a:pt x="676" y="358"/>
                      <a:pt x="676" y="358"/>
                    </a:cubicBezTo>
                    <a:cubicBezTo>
                      <a:pt x="694" y="371"/>
                      <a:pt x="694" y="371"/>
                      <a:pt x="694" y="371"/>
                    </a:cubicBezTo>
                    <a:cubicBezTo>
                      <a:pt x="704" y="380"/>
                      <a:pt x="704" y="380"/>
                      <a:pt x="704" y="380"/>
                    </a:cubicBezTo>
                    <a:cubicBezTo>
                      <a:pt x="706" y="380"/>
                      <a:pt x="706" y="380"/>
                      <a:pt x="706" y="380"/>
                    </a:cubicBezTo>
                    <a:cubicBezTo>
                      <a:pt x="712" y="385"/>
                      <a:pt x="712" y="385"/>
                      <a:pt x="712" y="385"/>
                    </a:cubicBezTo>
                    <a:cubicBezTo>
                      <a:pt x="711" y="386"/>
                      <a:pt x="711" y="386"/>
                      <a:pt x="711" y="386"/>
                    </a:cubicBezTo>
                    <a:cubicBezTo>
                      <a:pt x="712" y="386"/>
                      <a:pt x="712" y="386"/>
                      <a:pt x="712" y="386"/>
                    </a:cubicBezTo>
                    <a:cubicBezTo>
                      <a:pt x="711" y="386"/>
                      <a:pt x="711" y="386"/>
                      <a:pt x="711" y="386"/>
                    </a:cubicBezTo>
                    <a:cubicBezTo>
                      <a:pt x="711" y="387"/>
                      <a:pt x="711" y="387"/>
                      <a:pt x="711" y="387"/>
                    </a:cubicBezTo>
                    <a:cubicBezTo>
                      <a:pt x="705" y="384"/>
                      <a:pt x="705" y="384"/>
                      <a:pt x="705" y="384"/>
                    </a:cubicBezTo>
                    <a:cubicBezTo>
                      <a:pt x="705" y="391"/>
                      <a:pt x="705" y="391"/>
                      <a:pt x="705" y="391"/>
                    </a:cubicBezTo>
                    <a:cubicBezTo>
                      <a:pt x="696" y="398"/>
                      <a:pt x="696" y="398"/>
                      <a:pt x="696" y="398"/>
                    </a:cubicBezTo>
                    <a:cubicBezTo>
                      <a:pt x="698" y="387"/>
                      <a:pt x="698" y="387"/>
                      <a:pt x="698" y="387"/>
                    </a:cubicBezTo>
                    <a:cubicBezTo>
                      <a:pt x="671" y="368"/>
                      <a:pt x="671" y="368"/>
                      <a:pt x="671" y="368"/>
                    </a:cubicBezTo>
                    <a:cubicBezTo>
                      <a:pt x="659" y="354"/>
                      <a:pt x="659" y="354"/>
                      <a:pt x="659" y="354"/>
                    </a:cubicBezTo>
                    <a:cubicBezTo>
                      <a:pt x="640" y="366"/>
                      <a:pt x="640" y="366"/>
                      <a:pt x="640" y="366"/>
                    </a:cubicBezTo>
                    <a:cubicBezTo>
                      <a:pt x="629" y="359"/>
                      <a:pt x="629" y="359"/>
                      <a:pt x="629" y="359"/>
                    </a:cubicBezTo>
                    <a:cubicBezTo>
                      <a:pt x="625" y="371"/>
                      <a:pt x="625" y="371"/>
                      <a:pt x="625" y="371"/>
                    </a:cubicBezTo>
                    <a:cubicBezTo>
                      <a:pt x="612" y="376"/>
                      <a:pt x="612" y="376"/>
                      <a:pt x="612" y="376"/>
                    </a:cubicBezTo>
                    <a:cubicBezTo>
                      <a:pt x="604" y="386"/>
                      <a:pt x="604" y="386"/>
                      <a:pt x="604" y="386"/>
                    </a:cubicBezTo>
                    <a:cubicBezTo>
                      <a:pt x="607" y="397"/>
                      <a:pt x="607" y="397"/>
                      <a:pt x="607" y="397"/>
                    </a:cubicBezTo>
                    <a:cubicBezTo>
                      <a:pt x="601" y="405"/>
                      <a:pt x="601" y="405"/>
                      <a:pt x="601" y="405"/>
                    </a:cubicBezTo>
                    <a:cubicBezTo>
                      <a:pt x="580" y="410"/>
                      <a:pt x="580" y="410"/>
                      <a:pt x="580" y="410"/>
                    </a:cubicBezTo>
                    <a:cubicBezTo>
                      <a:pt x="551" y="400"/>
                      <a:pt x="551" y="400"/>
                      <a:pt x="551" y="400"/>
                    </a:cubicBezTo>
                    <a:cubicBezTo>
                      <a:pt x="555" y="361"/>
                      <a:pt x="555" y="361"/>
                      <a:pt x="555" y="361"/>
                    </a:cubicBezTo>
                    <a:cubicBezTo>
                      <a:pt x="596" y="362"/>
                      <a:pt x="596" y="362"/>
                      <a:pt x="596" y="362"/>
                    </a:cubicBezTo>
                    <a:cubicBezTo>
                      <a:pt x="598" y="341"/>
                      <a:pt x="598" y="341"/>
                      <a:pt x="598" y="341"/>
                    </a:cubicBezTo>
                    <a:cubicBezTo>
                      <a:pt x="581" y="326"/>
                      <a:pt x="581" y="326"/>
                      <a:pt x="581" y="326"/>
                    </a:cubicBezTo>
                    <a:cubicBezTo>
                      <a:pt x="606" y="321"/>
                      <a:pt x="606" y="321"/>
                      <a:pt x="606" y="321"/>
                    </a:cubicBezTo>
                    <a:cubicBezTo>
                      <a:pt x="633" y="294"/>
                      <a:pt x="633" y="294"/>
                      <a:pt x="633" y="294"/>
                    </a:cubicBezTo>
                    <a:cubicBezTo>
                      <a:pt x="658" y="287"/>
                      <a:pt x="658" y="287"/>
                      <a:pt x="658" y="287"/>
                    </a:cubicBezTo>
                    <a:cubicBezTo>
                      <a:pt x="647" y="262"/>
                      <a:pt x="647" y="262"/>
                      <a:pt x="647" y="262"/>
                    </a:cubicBezTo>
                    <a:cubicBezTo>
                      <a:pt x="661" y="260"/>
                      <a:pt x="661" y="260"/>
                      <a:pt x="661" y="260"/>
                    </a:cubicBezTo>
                    <a:cubicBezTo>
                      <a:pt x="669" y="283"/>
                      <a:pt x="669" y="283"/>
                      <a:pt x="669" y="283"/>
                    </a:cubicBezTo>
                    <a:cubicBezTo>
                      <a:pt x="703" y="283"/>
                      <a:pt x="703" y="283"/>
                      <a:pt x="703" y="283"/>
                    </a:cubicBezTo>
                    <a:cubicBezTo>
                      <a:pt x="724" y="268"/>
                      <a:pt x="724" y="268"/>
                      <a:pt x="724" y="268"/>
                    </a:cubicBezTo>
                    <a:cubicBezTo>
                      <a:pt x="742" y="241"/>
                      <a:pt x="742" y="241"/>
                      <a:pt x="742" y="241"/>
                    </a:cubicBezTo>
                    <a:cubicBezTo>
                      <a:pt x="774" y="230"/>
                      <a:pt x="774" y="230"/>
                      <a:pt x="774" y="230"/>
                    </a:cubicBezTo>
                    <a:cubicBezTo>
                      <a:pt x="744" y="233"/>
                      <a:pt x="744" y="233"/>
                      <a:pt x="744" y="233"/>
                    </a:cubicBezTo>
                    <a:cubicBezTo>
                      <a:pt x="728" y="226"/>
                      <a:pt x="728" y="226"/>
                      <a:pt x="728" y="226"/>
                    </a:cubicBezTo>
                    <a:cubicBezTo>
                      <a:pt x="727" y="208"/>
                      <a:pt x="727" y="208"/>
                      <a:pt x="727" y="208"/>
                    </a:cubicBezTo>
                    <a:cubicBezTo>
                      <a:pt x="753" y="186"/>
                      <a:pt x="753" y="186"/>
                      <a:pt x="753" y="186"/>
                    </a:cubicBezTo>
                    <a:cubicBezTo>
                      <a:pt x="738" y="180"/>
                      <a:pt x="738" y="180"/>
                      <a:pt x="738" y="180"/>
                    </a:cubicBezTo>
                    <a:cubicBezTo>
                      <a:pt x="705" y="208"/>
                      <a:pt x="705" y="208"/>
                      <a:pt x="705" y="208"/>
                    </a:cubicBezTo>
                    <a:cubicBezTo>
                      <a:pt x="710" y="233"/>
                      <a:pt x="710" y="233"/>
                      <a:pt x="710" y="233"/>
                    </a:cubicBezTo>
                    <a:cubicBezTo>
                      <a:pt x="703" y="265"/>
                      <a:pt x="703" y="265"/>
                      <a:pt x="703" y="265"/>
                    </a:cubicBezTo>
                    <a:cubicBezTo>
                      <a:pt x="681" y="271"/>
                      <a:pt x="681" y="271"/>
                      <a:pt x="681" y="271"/>
                    </a:cubicBezTo>
                    <a:cubicBezTo>
                      <a:pt x="672" y="241"/>
                      <a:pt x="672" y="241"/>
                      <a:pt x="672" y="241"/>
                    </a:cubicBezTo>
                    <a:cubicBezTo>
                      <a:pt x="638" y="255"/>
                      <a:pt x="638" y="255"/>
                      <a:pt x="638" y="255"/>
                    </a:cubicBezTo>
                    <a:cubicBezTo>
                      <a:pt x="633" y="216"/>
                      <a:pt x="633" y="216"/>
                      <a:pt x="633" y="216"/>
                    </a:cubicBezTo>
                    <a:cubicBezTo>
                      <a:pt x="669" y="197"/>
                      <a:pt x="669" y="197"/>
                      <a:pt x="669" y="197"/>
                    </a:cubicBezTo>
                    <a:cubicBezTo>
                      <a:pt x="691" y="161"/>
                      <a:pt x="691" y="161"/>
                      <a:pt x="691" y="161"/>
                    </a:cubicBezTo>
                    <a:cubicBezTo>
                      <a:pt x="741" y="138"/>
                      <a:pt x="741" y="138"/>
                      <a:pt x="741" y="138"/>
                    </a:cubicBezTo>
                    <a:cubicBezTo>
                      <a:pt x="788" y="139"/>
                      <a:pt x="788" y="139"/>
                      <a:pt x="788" y="139"/>
                    </a:cubicBezTo>
                    <a:cubicBezTo>
                      <a:pt x="840" y="166"/>
                      <a:pt x="840" y="166"/>
                      <a:pt x="840" y="166"/>
                    </a:cubicBezTo>
                    <a:cubicBezTo>
                      <a:pt x="832" y="177"/>
                      <a:pt x="832" y="177"/>
                      <a:pt x="832" y="177"/>
                    </a:cubicBezTo>
                    <a:cubicBezTo>
                      <a:pt x="789" y="168"/>
                      <a:pt x="789" y="168"/>
                      <a:pt x="789" y="168"/>
                    </a:cubicBezTo>
                    <a:cubicBezTo>
                      <a:pt x="807" y="197"/>
                      <a:pt x="807" y="197"/>
                      <a:pt x="807" y="197"/>
                    </a:cubicBezTo>
                    <a:cubicBezTo>
                      <a:pt x="827" y="197"/>
                      <a:pt x="827" y="197"/>
                      <a:pt x="827" y="197"/>
                    </a:cubicBezTo>
                    <a:cubicBezTo>
                      <a:pt x="839" y="190"/>
                      <a:pt x="839" y="190"/>
                      <a:pt x="839" y="190"/>
                    </a:cubicBezTo>
                    <a:cubicBezTo>
                      <a:pt x="835" y="183"/>
                      <a:pt x="835" y="183"/>
                      <a:pt x="835" y="183"/>
                    </a:cubicBezTo>
                    <a:cubicBezTo>
                      <a:pt x="850" y="174"/>
                      <a:pt x="850" y="174"/>
                      <a:pt x="850" y="174"/>
                    </a:cubicBezTo>
                    <a:cubicBezTo>
                      <a:pt x="855" y="179"/>
                      <a:pt x="855" y="179"/>
                      <a:pt x="855" y="179"/>
                    </a:cubicBezTo>
                    <a:cubicBezTo>
                      <a:pt x="861" y="175"/>
                      <a:pt x="861" y="175"/>
                      <a:pt x="861" y="175"/>
                    </a:cubicBezTo>
                    <a:cubicBezTo>
                      <a:pt x="857" y="157"/>
                      <a:pt x="857" y="157"/>
                      <a:pt x="857" y="157"/>
                    </a:cubicBezTo>
                    <a:cubicBezTo>
                      <a:pt x="869" y="155"/>
                      <a:pt x="869" y="155"/>
                      <a:pt x="869" y="155"/>
                    </a:cubicBezTo>
                    <a:cubicBezTo>
                      <a:pt x="871" y="168"/>
                      <a:pt x="871" y="168"/>
                      <a:pt x="871" y="168"/>
                    </a:cubicBezTo>
                    <a:cubicBezTo>
                      <a:pt x="882" y="161"/>
                      <a:pt x="882" y="161"/>
                      <a:pt x="882" y="161"/>
                    </a:cubicBezTo>
                    <a:cubicBezTo>
                      <a:pt x="954" y="141"/>
                      <a:pt x="954" y="141"/>
                      <a:pt x="954" y="141"/>
                    </a:cubicBezTo>
                    <a:cubicBezTo>
                      <a:pt x="1004" y="165"/>
                      <a:pt x="1004" y="165"/>
                      <a:pt x="1004" y="165"/>
                    </a:cubicBezTo>
                    <a:cubicBezTo>
                      <a:pt x="988" y="135"/>
                      <a:pt x="988" y="135"/>
                      <a:pt x="988" y="135"/>
                    </a:cubicBezTo>
                    <a:cubicBezTo>
                      <a:pt x="1004" y="107"/>
                      <a:pt x="1004" y="107"/>
                      <a:pt x="1004" y="107"/>
                    </a:cubicBezTo>
                    <a:cubicBezTo>
                      <a:pt x="1020" y="107"/>
                      <a:pt x="1020" y="107"/>
                      <a:pt x="1020" y="107"/>
                    </a:cubicBezTo>
                    <a:cubicBezTo>
                      <a:pt x="1018" y="127"/>
                      <a:pt x="1018" y="127"/>
                      <a:pt x="1018" y="127"/>
                    </a:cubicBezTo>
                    <a:cubicBezTo>
                      <a:pt x="1027" y="165"/>
                      <a:pt x="1027" y="165"/>
                      <a:pt x="1027" y="165"/>
                    </a:cubicBezTo>
                    <a:cubicBezTo>
                      <a:pt x="993" y="174"/>
                      <a:pt x="993" y="174"/>
                      <a:pt x="993" y="174"/>
                    </a:cubicBezTo>
                    <a:cubicBezTo>
                      <a:pt x="1027" y="177"/>
                      <a:pt x="1027" y="177"/>
                      <a:pt x="1027" y="177"/>
                    </a:cubicBezTo>
                    <a:cubicBezTo>
                      <a:pt x="1038" y="163"/>
                      <a:pt x="1038" y="163"/>
                      <a:pt x="1038" y="163"/>
                    </a:cubicBezTo>
                    <a:cubicBezTo>
                      <a:pt x="1037" y="158"/>
                      <a:pt x="1037" y="158"/>
                      <a:pt x="1037" y="158"/>
                    </a:cubicBezTo>
                    <a:cubicBezTo>
                      <a:pt x="1056" y="167"/>
                      <a:pt x="1056" y="167"/>
                      <a:pt x="1056" y="167"/>
                    </a:cubicBezTo>
                    <a:cubicBezTo>
                      <a:pt x="1050" y="151"/>
                      <a:pt x="1050" y="151"/>
                      <a:pt x="1050" y="151"/>
                    </a:cubicBezTo>
                    <a:cubicBezTo>
                      <a:pt x="1035" y="148"/>
                      <a:pt x="1035" y="148"/>
                      <a:pt x="1035" y="148"/>
                    </a:cubicBezTo>
                    <a:cubicBezTo>
                      <a:pt x="1027" y="118"/>
                      <a:pt x="1027" y="118"/>
                      <a:pt x="1027" y="118"/>
                    </a:cubicBezTo>
                    <a:cubicBezTo>
                      <a:pt x="1047" y="106"/>
                      <a:pt x="1047" y="106"/>
                      <a:pt x="1047" y="106"/>
                    </a:cubicBezTo>
                    <a:close/>
                    <a:moveTo>
                      <a:pt x="264" y="949"/>
                    </a:moveTo>
                    <a:cubicBezTo>
                      <a:pt x="243" y="935"/>
                      <a:pt x="222" y="920"/>
                      <a:pt x="203" y="903"/>
                    </a:cubicBezTo>
                    <a:cubicBezTo>
                      <a:pt x="223" y="798"/>
                      <a:pt x="223" y="798"/>
                      <a:pt x="223" y="798"/>
                    </a:cubicBezTo>
                    <a:cubicBezTo>
                      <a:pt x="196" y="789"/>
                      <a:pt x="196" y="789"/>
                      <a:pt x="196" y="789"/>
                    </a:cubicBezTo>
                    <a:cubicBezTo>
                      <a:pt x="151" y="726"/>
                      <a:pt x="151" y="726"/>
                      <a:pt x="151" y="726"/>
                    </a:cubicBezTo>
                    <a:cubicBezTo>
                      <a:pt x="167" y="682"/>
                      <a:pt x="167" y="682"/>
                      <a:pt x="167" y="682"/>
                    </a:cubicBezTo>
                    <a:cubicBezTo>
                      <a:pt x="182" y="673"/>
                      <a:pt x="182" y="673"/>
                      <a:pt x="182" y="673"/>
                    </a:cubicBezTo>
                    <a:cubicBezTo>
                      <a:pt x="177" y="656"/>
                      <a:pt x="177" y="656"/>
                      <a:pt x="177" y="656"/>
                    </a:cubicBezTo>
                    <a:cubicBezTo>
                      <a:pt x="184" y="639"/>
                      <a:pt x="184" y="639"/>
                      <a:pt x="184" y="639"/>
                    </a:cubicBezTo>
                    <a:cubicBezTo>
                      <a:pt x="191" y="637"/>
                      <a:pt x="191" y="637"/>
                      <a:pt x="191" y="637"/>
                    </a:cubicBezTo>
                    <a:cubicBezTo>
                      <a:pt x="183" y="623"/>
                      <a:pt x="183" y="623"/>
                      <a:pt x="183" y="623"/>
                    </a:cubicBezTo>
                    <a:cubicBezTo>
                      <a:pt x="158" y="606"/>
                      <a:pt x="158" y="606"/>
                      <a:pt x="158" y="606"/>
                    </a:cubicBezTo>
                    <a:cubicBezTo>
                      <a:pt x="147" y="596"/>
                      <a:pt x="147" y="596"/>
                      <a:pt x="147" y="596"/>
                    </a:cubicBezTo>
                    <a:cubicBezTo>
                      <a:pt x="107" y="574"/>
                      <a:pt x="107" y="574"/>
                      <a:pt x="107" y="574"/>
                    </a:cubicBezTo>
                    <a:cubicBezTo>
                      <a:pt x="98" y="580"/>
                      <a:pt x="98" y="580"/>
                      <a:pt x="98" y="580"/>
                    </a:cubicBezTo>
                    <a:cubicBezTo>
                      <a:pt x="44" y="553"/>
                      <a:pt x="44" y="553"/>
                      <a:pt x="44" y="553"/>
                    </a:cubicBezTo>
                    <a:cubicBezTo>
                      <a:pt x="44" y="537"/>
                      <a:pt x="44" y="537"/>
                      <a:pt x="44" y="537"/>
                    </a:cubicBezTo>
                    <a:cubicBezTo>
                      <a:pt x="15" y="504"/>
                      <a:pt x="15" y="504"/>
                      <a:pt x="15" y="504"/>
                    </a:cubicBezTo>
                    <a:cubicBezTo>
                      <a:pt x="1" y="493"/>
                      <a:pt x="1" y="493"/>
                      <a:pt x="1" y="493"/>
                    </a:cubicBezTo>
                    <a:cubicBezTo>
                      <a:pt x="0" y="483"/>
                      <a:pt x="0" y="472"/>
                      <a:pt x="0" y="461"/>
                    </a:cubicBezTo>
                    <a:cubicBezTo>
                      <a:pt x="0" y="369"/>
                      <a:pt x="21" y="282"/>
                      <a:pt x="60" y="204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18" y="190"/>
                      <a:pt x="118" y="190"/>
                      <a:pt x="118" y="190"/>
                    </a:cubicBezTo>
                    <a:cubicBezTo>
                      <a:pt x="99" y="180"/>
                      <a:pt x="99" y="180"/>
                      <a:pt x="99" y="180"/>
                    </a:cubicBezTo>
                    <a:cubicBezTo>
                      <a:pt x="108" y="163"/>
                      <a:pt x="108" y="163"/>
                      <a:pt x="108" y="16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34" y="196"/>
                      <a:pt x="134" y="196"/>
                      <a:pt x="134" y="196"/>
                    </a:cubicBez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48" y="205"/>
                      <a:pt x="148" y="205"/>
                      <a:pt x="148" y="205"/>
                    </a:cubicBezTo>
                    <a:cubicBezTo>
                      <a:pt x="155" y="209"/>
                      <a:pt x="155" y="209"/>
                      <a:pt x="155" y="209"/>
                    </a:cubicBezTo>
                    <a:cubicBezTo>
                      <a:pt x="167" y="198"/>
                      <a:pt x="167" y="198"/>
                      <a:pt x="167" y="198"/>
                    </a:cubicBezTo>
                    <a:cubicBezTo>
                      <a:pt x="163" y="189"/>
                      <a:pt x="163" y="189"/>
                      <a:pt x="163" y="189"/>
                    </a:cubicBezTo>
                    <a:cubicBezTo>
                      <a:pt x="167" y="185"/>
                      <a:pt x="167" y="185"/>
                      <a:pt x="167" y="185"/>
                    </a:cubicBezTo>
                    <a:cubicBezTo>
                      <a:pt x="185" y="192"/>
                      <a:pt x="185" y="192"/>
                      <a:pt x="185" y="192"/>
                    </a:cubicBezTo>
                    <a:cubicBezTo>
                      <a:pt x="187" y="208"/>
                      <a:pt x="187" y="208"/>
                      <a:pt x="187" y="208"/>
                    </a:cubicBezTo>
                    <a:cubicBezTo>
                      <a:pt x="176" y="219"/>
                      <a:pt x="176" y="219"/>
                      <a:pt x="176" y="219"/>
                    </a:cubicBezTo>
                    <a:cubicBezTo>
                      <a:pt x="158" y="222"/>
                      <a:pt x="158" y="222"/>
                      <a:pt x="158" y="222"/>
                    </a:cubicBezTo>
                    <a:cubicBezTo>
                      <a:pt x="148" y="239"/>
                      <a:pt x="148" y="239"/>
                      <a:pt x="148" y="239"/>
                    </a:cubicBezTo>
                    <a:cubicBezTo>
                      <a:pt x="116" y="259"/>
                      <a:pt x="116" y="259"/>
                      <a:pt x="116" y="259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47" y="309"/>
                      <a:pt x="147" y="309"/>
                      <a:pt x="147" y="309"/>
                    </a:cubicBezTo>
                    <a:cubicBezTo>
                      <a:pt x="182" y="320"/>
                      <a:pt x="182" y="320"/>
                      <a:pt x="182" y="320"/>
                    </a:cubicBezTo>
                    <a:cubicBezTo>
                      <a:pt x="183" y="338"/>
                      <a:pt x="183" y="338"/>
                      <a:pt x="183" y="338"/>
                    </a:cubicBezTo>
                    <a:cubicBezTo>
                      <a:pt x="198" y="350"/>
                      <a:pt x="198" y="350"/>
                      <a:pt x="198" y="350"/>
                    </a:cubicBezTo>
                    <a:cubicBezTo>
                      <a:pt x="206" y="342"/>
                      <a:pt x="206" y="342"/>
                      <a:pt x="206" y="342"/>
                    </a:cubicBezTo>
                    <a:cubicBezTo>
                      <a:pt x="201" y="322"/>
                      <a:pt x="201" y="322"/>
                      <a:pt x="201" y="322"/>
                    </a:cubicBezTo>
                    <a:cubicBezTo>
                      <a:pt x="214" y="309"/>
                      <a:pt x="214" y="309"/>
                      <a:pt x="214" y="309"/>
                    </a:cubicBezTo>
                    <a:cubicBezTo>
                      <a:pt x="214" y="297"/>
                      <a:pt x="214" y="297"/>
                      <a:pt x="214" y="297"/>
                    </a:cubicBezTo>
                    <a:cubicBezTo>
                      <a:pt x="201" y="289"/>
                      <a:pt x="201" y="289"/>
                      <a:pt x="201" y="289"/>
                    </a:cubicBezTo>
                    <a:cubicBezTo>
                      <a:pt x="212" y="280"/>
                      <a:pt x="212" y="280"/>
                      <a:pt x="212" y="280"/>
                    </a:cubicBezTo>
                    <a:cubicBezTo>
                      <a:pt x="211" y="253"/>
                      <a:pt x="211" y="253"/>
                      <a:pt x="211" y="253"/>
                    </a:cubicBezTo>
                    <a:cubicBezTo>
                      <a:pt x="232" y="257"/>
                      <a:pt x="232" y="257"/>
                      <a:pt x="232" y="257"/>
                    </a:cubicBezTo>
                    <a:cubicBezTo>
                      <a:pt x="253" y="271"/>
                      <a:pt x="253" y="271"/>
                      <a:pt x="253" y="271"/>
                    </a:cubicBezTo>
                    <a:cubicBezTo>
                      <a:pt x="255" y="288"/>
                      <a:pt x="255" y="288"/>
                      <a:pt x="255" y="288"/>
                    </a:cubicBezTo>
                    <a:cubicBezTo>
                      <a:pt x="265" y="291"/>
                      <a:pt x="265" y="291"/>
                      <a:pt x="265" y="291"/>
                    </a:cubicBezTo>
                    <a:cubicBezTo>
                      <a:pt x="283" y="275"/>
                      <a:pt x="283" y="275"/>
                      <a:pt x="283" y="275"/>
                    </a:cubicBezTo>
                    <a:cubicBezTo>
                      <a:pt x="309" y="318"/>
                      <a:pt x="309" y="318"/>
                      <a:pt x="309" y="318"/>
                    </a:cubicBezTo>
                    <a:cubicBezTo>
                      <a:pt x="331" y="331"/>
                      <a:pt x="331" y="331"/>
                      <a:pt x="331" y="331"/>
                    </a:cubicBezTo>
                    <a:cubicBezTo>
                      <a:pt x="333" y="342"/>
                      <a:pt x="333" y="342"/>
                      <a:pt x="333" y="342"/>
                    </a:cubicBezTo>
                    <a:cubicBezTo>
                      <a:pt x="311" y="351"/>
                      <a:pt x="311" y="351"/>
                      <a:pt x="311" y="351"/>
                    </a:cubicBezTo>
                    <a:cubicBezTo>
                      <a:pt x="271" y="355"/>
                      <a:pt x="271" y="355"/>
                      <a:pt x="271" y="355"/>
                    </a:cubicBezTo>
                    <a:cubicBezTo>
                      <a:pt x="248" y="378"/>
                      <a:pt x="248" y="378"/>
                      <a:pt x="248" y="378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8" y="368"/>
                      <a:pt x="288" y="368"/>
                      <a:pt x="288" y="368"/>
                    </a:cubicBezTo>
                    <a:cubicBezTo>
                      <a:pt x="280" y="377"/>
                      <a:pt x="280" y="377"/>
                      <a:pt x="280" y="377"/>
                    </a:cubicBezTo>
                    <a:cubicBezTo>
                      <a:pt x="288" y="383"/>
                      <a:pt x="288" y="383"/>
                      <a:pt x="288" y="383"/>
                    </a:cubicBezTo>
                    <a:cubicBezTo>
                      <a:pt x="308" y="382"/>
                      <a:pt x="308" y="382"/>
                      <a:pt x="308" y="382"/>
                    </a:cubicBezTo>
                    <a:cubicBezTo>
                      <a:pt x="310" y="387"/>
                      <a:pt x="310" y="387"/>
                      <a:pt x="310" y="387"/>
                    </a:cubicBezTo>
                    <a:cubicBezTo>
                      <a:pt x="279" y="404"/>
                      <a:pt x="279" y="404"/>
                      <a:pt x="279" y="404"/>
                    </a:cubicBezTo>
                    <a:cubicBezTo>
                      <a:pt x="268" y="396"/>
                      <a:pt x="268" y="396"/>
                      <a:pt x="268" y="396"/>
                    </a:cubicBezTo>
                    <a:cubicBezTo>
                      <a:pt x="247" y="407"/>
                      <a:pt x="247" y="407"/>
                      <a:pt x="247" y="407"/>
                    </a:cubicBezTo>
                    <a:cubicBezTo>
                      <a:pt x="254" y="416"/>
                      <a:pt x="254" y="416"/>
                      <a:pt x="254" y="416"/>
                    </a:cubicBezTo>
                    <a:cubicBezTo>
                      <a:pt x="228" y="422"/>
                      <a:pt x="228" y="422"/>
                      <a:pt x="228" y="422"/>
                    </a:cubicBezTo>
                    <a:cubicBezTo>
                      <a:pt x="219" y="459"/>
                      <a:pt x="219" y="459"/>
                      <a:pt x="219" y="459"/>
                    </a:cubicBezTo>
                    <a:cubicBezTo>
                      <a:pt x="189" y="479"/>
                      <a:pt x="189" y="479"/>
                      <a:pt x="189" y="479"/>
                    </a:cubicBezTo>
                    <a:cubicBezTo>
                      <a:pt x="186" y="491"/>
                      <a:pt x="186" y="491"/>
                      <a:pt x="186" y="491"/>
                    </a:cubicBezTo>
                    <a:cubicBezTo>
                      <a:pt x="197" y="513"/>
                      <a:pt x="197" y="513"/>
                      <a:pt x="197" y="513"/>
                    </a:cubicBezTo>
                    <a:cubicBezTo>
                      <a:pt x="194" y="522"/>
                      <a:pt x="194" y="522"/>
                      <a:pt x="194" y="522"/>
                    </a:cubicBezTo>
                    <a:cubicBezTo>
                      <a:pt x="186" y="522"/>
                      <a:pt x="186" y="522"/>
                      <a:pt x="186" y="522"/>
                    </a:cubicBezTo>
                    <a:cubicBezTo>
                      <a:pt x="173" y="508"/>
                      <a:pt x="173" y="508"/>
                      <a:pt x="173" y="508"/>
                    </a:cubicBezTo>
                    <a:cubicBezTo>
                      <a:pt x="171" y="491"/>
                      <a:pt x="171" y="491"/>
                      <a:pt x="171" y="491"/>
                    </a:cubicBezTo>
                    <a:cubicBezTo>
                      <a:pt x="139" y="490"/>
                      <a:pt x="139" y="490"/>
                      <a:pt x="139" y="490"/>
                    </a:cubicBezTo>
                    <a:cubicBezTo>
                      <a:pt x="97" y="504"/>
                      <a:pt x="97" y="504"/>
                      <a:pt x="97" y="504"/>
                    </a:cubicBezTo>
                    <a:cubicBezTo>
                      <a:pt x="96" y="544"/>
                      <a:pt x="96" y="544"/>
                      <a:pt x="96" y="544"/>
                    </a:cubicBezTo>
                    <a:cubicBezTo>
                      <a:pt x="108" y="560"/>
                      <a:pt x="108" y="560"/>
                      <a:pt x="108" y="560"/>
                    </a:cubicBezTo>
                    <a:cubicBezTo>
                      <a:pt x="124" y="563"/>
                      <a:pt x="124" y="563"/>
                      <a:pt x="124" y="563"/>
                    </a:cubicBezTo>
                    <a:cubicBezTo>
                      <a:pt x="132" y="555"/>
                      <a:pt x="132" y="555"/>
                      <a:pt x="132" y="555"/>
                    </a:cubicBezTo>
                    <a:cubicBezTo>
                      <a:pt x="134" y="546"/>
                      <a:pt x="134" y="546"/>
                      <a:pt x="134" y="546"/>
                    </a:cubicBezTo>
                    <a:cubicBezTo>
                      <a:pt x="153" y="545"/>
                      <a:pt x="153" y="545"/>
                      <a:pt x="153" y="545"/>
                    </a:cubicBezTo>
                    <a:cubicBezTo>
                      <a:pt x="143" y="579"/>
                      <a:pt x="143" y="579"/>
                      <a:pt x="143" y="579"/>
                    </a:cubicBezTo>
                    <a:cubicBezTo>
                      <a:pt x="172" y="577"/>
                      <a:pt x="172" y="577"/>
                      <a:pt x="172" y="577"/>
                    </a:cubicBezTo>
                    <a:cubicBezTo>
                      <a:pt x="176" y="583"/>
                      <a:pt x="176" y="583"/>
                      <a:pt x="176" y="583"/>
                    </a:cubicBezTo>
                    <a:cubicBezTo>
                      <a:pt x="175" y="608"/>
                      <a:pt x="175" y="608"/>
                      <a:pt x="175" y="608"/>
                    </a:cubicBezTo>
                    <a:cubicBezTo>
                      <a:pt x="186" y="616"/>
                      <a:pt x="186" y="616"/>
                      <a:pt x="186" y="616"/>
                    </a:cubicBezTo>
                    <a:cubicBezTo>
                      <a:pt x="198" y="614"/>
                      <a:pt x="198" y="614"/>
                      <a:pt x="198" y="614"/>
                    </a:cubicBezTo>
                    <a:cubicBezTo>
                      <a:pt x="211" y="620"/>
                      <a:pt x="211" y="620"/>
                      <a:pt x="211" y="620"/>
                    </a:cubicBezTo>
                    <a:cubicBezTo>
                      <a:pt x="219" y="631"/>
                      <a:pt x="219" y="631"/>
                      <a:pt x="219" y="631"/>
                    </a:cubicBezTo>
                    <a:cubicBezTo>
                      <a:pt x="228" y="629"/>
                      <a:pt x="228" y="629"/>
                      <a:pt x="228" y="629"/>
                    </a:cubicBezTo>
                    <a:cubicBezTo>
                      <a:pt x="231" y="636"/>
                      <a:pt x="231" y="636"/>
                      <a:pt x="231" y="636"/>
                    </a:cubicBezTo>
                    <a:cubicBezTo>
                      <a:pt x="250" y="637"/>
                      <a:pt x="250" y="637"/>
                      <a:pt x="250" y="637"/>
                    </a:cubicBezTo>
                    <a:cubicBezTo>
                      <a:pt x="258" y="629"/>
                      <a:pt x="258" y="629"/>
                      <a:pt x="258" y="629"/>
                    </a:cubicBezTo>
                    <a:cubicBezTo>
                      <a:pt x="320" y="662"/>
                      <a:pt x="320" y="662"/>
                      <a:pt x="320" y="662"/>
                    </a:cubicBezTo>
                    <a:cubicBezTo>
                      <a:pt x="328" y="689"/>
                      <a:pt x="328" y="689"/>
                      <a:pt x="328" y="689"/>
                    </a:cubicBezTo>
                    <a:cubicBezTo>
                      <a:pt x="334" y="691"/>
                      <a:pt x="334" y="691"/>
                      <a:pt x="334" y="691"/>
                    </a:cubicBezTo>
                    <a:cubicBezTo>
                      <a:pt x="325" y="701"/>
                      <a:pt x="325" y="701"/>
                      <a:pt x="325" y="701"/>
                    </a:cubicBezTo>
                    <a:cubicBezTo>
                      <a:pt x="334" y="703"/>
                      <a:pt x="334" y="703"/>
                      <a:pt x="334" y="703"/>
                    </a:cubicBezTo>
                    <a:cubicBezTo>
                      <a:pt x="336" y="697"/>
                      <a:pt x="336" y="697"/>
                      <a:pt x="336" y="697"/>
                    </a:cubicBezTo>
                    <a:cubicBezTo>
                      <a:pt x="341" y="694"/>
                      <a:pt x="341" y="694"/>
                      <a:pt x="341" y="694"/>
                    </a:cubicBezTo>
                    <a:cubicBezTo>
                      <a:pt x="421" y="722"/>
                      <a:pt x="421" y="722"/>
                      <a:pt x="421" y="722"/>
                    </a:cubicBezTo>
                    <a:cubicBezTo>
                      <a:pt x="425" y="732"/>
                      <a:pt x="425" y="732"/>
                      <a:pt x="425" y="732"/>
                    </a:cubicBezTo>
                    <a:cubicBezTo>
                      <a:pt x="415" y="754"/>
                      <a:pt x="415" y="754"/>
                      <a:pt x="415" y="754"/>
                    </a:cubicBezTo>
                    <a:cubicBezTo>
                      <a:pt x="409" y="757"/>
                      <a:pt x="409" y="757"/>
                      <a:pt x="409" y="757"/>
                    </a:cubicBezTo>
                    <a:cubicBezTo>
                      <a:pt x="398" y="773"/>
                      <a:pt x="398" y="773"/>
                      <a:pt x="398" y="773"/>
                    </a:cubicBezTo>
                    <a:cubicBezTo>
                      <a:pt x="403" y="781"/>
                      <a:pt x="403" y="781"/>
                      <a:pt x="403" y="781"/>
                    </a:cubicBezTo>
                    <a:cubicBezTo>
                      <a:pt x="384" y="823"/>
                      <a:pt x="384" y="823"/>
                      <a:pt x="384" y="823"/>
                    </a:cubicBezTo>
                    <a:cubicBezTo>
                      <a:pt x="348" y="838"/>
                      <a:pt x="348" y="838"/>
                      <a:pt x="348" y="838"/>
                    </a:cubicBezTo>
                    <a:cubicBezTo>
                      <a:pt x="340" y="864"/>
                      <a:pt x="340" y="864"/>
                      <a:pt x="340" y="864"/>
                    </a:cubicBezTo>
                    <a:cubicBezTo>
                      <a:pt x="306" y="902"/>
                      <a:pt x="306" y="902"/>
                      <a:pt x="306" y="902"/>
                    </a:cubicBezTo>
                    <a:cubicBezTo>
                      <a:pt x="290" y="903"/>
                      <a:pt x="290" y="903"/>
                      <a:pt x="290" y="903"/>
                    </a:cubicBezTo>
                    <a:cubicBezTo>
                      <a:pt x="298" y="911"/>
                      <a:pt x="298" y="911"/>
                      <a:pt x="298" y="911"/>
                    </a:cubicBezTo>
                    <a:cubicBezTo>
                      <a:pt x="264" y="949"/>
                      <a:pt x="264" y="949"/>
                      <a:pt x="264" y="949"/>
                    </a:cubicBezTo>
                    <a:close/>
                    <a:moveTo>
                      <a:pt x="3" y="522"/>
                    </a:moveTo>
                    <a:cubicBezTo>
                      <a:pt x="3" y="517"/>
                      <a:pt x="2" y="512"/>
                      <a:pt x="2" y="508"/>
                    </a:cubicBezTo>
                    <a:cubicBezTo>
                      <a:pt x="28" y="534"/>
                      <a:pt x="28" y="534"/>
                      <a:pt x="28" y="534"/>
                    </a:cubicBezTo>
                    <a:cubicBezTo>
                      <a:pt x="20" y="537"/>
                      <a:pt x="20" y="537"/>
                      <a:pt x="20" y="537"/>
                    </a:cubicBezTo>
                    <a:cubicBezTo>
                      <a:pt x="3" y="522"/>
                      <a:pt x="3" y="522"/>
                      <a:pt x="3" y="522"/>
                    </a:cubicBezTo>
                    <a:close/>
                    <a:moveTo>
                      <a:pt x="79" y="168"/>
                    </a:moveTo>
                    <a:cubicBezTo>
                      <a:pt x="83" y="162"/>
                      <a:pt x="86" y="156"/>
                      <a:pt x="90" y="150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79" y="168"/>
                      <a:pt x="79" y="168"/>
                      <a:pt x="79" y="168"/>
                    </a:cubicBezTo>
                    <a:close/>
                    <a:moveTo>
                      <a:pt x="135" y="89"/>
                    </a:moveTo>
                    <a:cubicBezTo>
                      <a:pt x="140" y="82"/>
                      <a:pt x="145" y="76"/>
                      <a:pt x="151" y="70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35" y="89"/>
                      <a:pt x="135" y="89"/>
                      <a:pt x="135" y="89"/>
                    </a:cubicBezTo>
                    <a:close/>
                    <a:moveTo>
                      <a:pt x="156" y="65"/>
                    </a:moveTo>
                    <a:cubicBezTo>
                      <a:pt x="156" y="64"/>
                      <a:pt x="157" y="63"/>
                      <a:pt x="158" y="63"/>
                    </a:cubicBezTo>
                    <a:cubicBezTo>
                      <a:pt x="178" y="68"/>
                      <a:pt x="178" y="68"/>
                      <a:pt x="178" y="68"/>
                    </a:cubicBezTo>
                    <a:cubicBezTo>
                      <a:pt x="189" y="73"/>
                      <a:pt x="189" y="73"/>
                      <a:pt x="189" y="73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206" y="55"/>
                      <a:pt x="206" y="55"/>
                      <a:pt x="206" y="55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63" y="58"/>
                      <a:pt x="163" y="58"/>
                      <a:pt x="163" y="58"/>
                    </a:cubicBezTo>
                    <a:cubicBezTo>
                      <a:pt x="168" y="52"/>
                      <a:pt x="174" y="46"/>
                      <a:pt x="180" y="40"/>
                    </a:cubicBezTo>
                    <a:cubicBezTo>
                      <a:pt x="202" y="23"/>
                      <a:pt x="202" y="23"/>
                      <a:pt x="202" y="23"/>
                    </a:cubicBezTo>
                    <a:cubicBezTo>
                      <a:pt x="215" y="31"/>
                      <a:pt x="215" y="31"/>
                      <a:pt x="215" y="31"/>
                    </a:cubicBezTo>
                    <a:cubicBezTo>
                      <a:pt x="222" y="26"/>
                      <a:pt x="222" y="26"/>
                      <a:pt x="222" y="26"/>
                    </a:cubicBezTo>
                    <a:cubicBezTo>
                      <a:pt x="258" y="27"/>
                      <a:pt x="258" y="27"/>
                      <a:pt x="258" y="27"/>
                    </a:cubicBezTo>
                    <a:cubicBezTo>
                      <a:pt x="281" y="28"/>
                      <a:pt x="281" y="28"/>
                      <a:pt x="281" y="28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88" y="41"/>
                      <a:pt x="288" y="41"/>
                      <a:pt x="288" y="41"/>
                    </a:cubicBezTo>
                    <a:cubicBezTo>
                      <a:pt x="265" y="40"/>
                      <a:pt x="265" y="40"/>
                      <a:pt x="265" y="40"/>
                    </a:cubicBezTo>
                    <a:cubicBezTo>
                      <a:pt x="264" y="46"/>
                      <a:pt x="264" y="46"/>
                      <a:pt x="264" y="46"/>
                    </a:cubicBezTo>
                    <a:cubicBezTo>
                      <a:pt x="279" y="47"/>
                      <a:pt x="279" y="47"/>
                      <a:pt x="279" y="47"/>
                    </a:cubicBezTo>
                    <a:cubicBezTo>
                      <a:pt x="276" y="52"/>
                      <a:pt x="276" y="52"/>
                      <a:pt x="276" y="52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14" y="75"/>
                      <a:pt x="214" y="75"/>
                      <a:pt x="214" y="75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6" y="94"/>
                      <a:pt x="216" y="94"/>
                      <a:pt x="216" y="94"/>
                    </a:cubicBezTo>
                    <a:cubicBezTo>
                      <a:pt x="187" y="99"/>
                      <a:pt x="187" y="99"/>
                      <a:pt x="187" y="99"/>
                    </a:cubicBezTo>
                    <a:cubicBezTo>
                      <a:pt x="207" y="106"/>
                      <a:pt x="207" y="106"/>
                      <a:pt x="207" y="106"/>
                    </a:cubicBezTo>
                    <a:cubicBezTo>
                      <a:pt x="207" y="111"/>
                      <a:pt x="207" y="111"/>
                      <a:pt x="207" y="111"/>
                    </a:cubicBezTo>
                    <a:cubicBezTo>
                      <a:pt x="191" y="112"/>
                      <a:pt x="191" y="112"/>
                      <a:pt x="191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52" y="97"/>
                      <a:pt x="152" y="97"/>
                      <a:pt x="152" y="97"/>
                    </a:cubicBezTo>
                    <a:cubicBezTo>
                      <a:pt x="174" y="102"/>
                      <a:pt x="174" y="102"/>
                      <a:pt x="174" y="102"/>
                    </a:cubicBezTo>
                    <a:cubicBezTo>
                      <a:pt x="175" y="98"/>
                      <a:pt x="175" y="98"/>
                      <a:pt x="175" y="98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62" y="83"/>
                      <a:pt x="162" y="83"/>
                      <a:pt x="162" y="83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57" y="69"/>
                      <a:pt x="157" y="69"/>
                      <a:pt x="157" y="69"/>
                    </a:cubicBezTo>
                    <a:cubicBezTo>
                      <a:pt x="156" y="65"/>
                      <a:pt x="156" y="65"/>
                      <a:pt x="156" y="65"/>
                    </a:cubicBezTo>
                    <a:close/>
                    <a:moveTo>
                      <a:pt x="110" y="138"/>
                    </a:moveTo>
                    <a:cubicBezTo>
                      <a:pt x="104" y="148"/>
                      <a:pt x="104" y="148"/>
                      <a:pt x="104" y="148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36" y="140"/>
                      <a:pt x="136" y="140"/>
                      <a:pt x="136" y="140"/>
                    </a:cubicBezTo>
                    <a:cubicBezTo>
                      <a:pt x="110" y="138"/>
                      <a:pt x="110" y="138"/>
                      <a:pt x="110" y="138"/>
                    </a:cubicBezTo>
                    <a:close/>
                    <a:moveTo>
                      <a:pt x="120" y="108"/>
                    </a:move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83" y="118"/>
                      <a:pt x="183" y="118"/>
                      <a:pt x="183" y="118"/>
                    </a:cubicBezTo>
                    <a:cubicBezTo>
                      <a:pt x="196" y="124"/>
                      <a:pt x="196" y="124"/>
                      <a:pt x="196" y="124"/>
                    </a:cubicBezTo>
                    <a:cubicBezTo>
                      <a:pt x="193" y="133"/>
                      <a:pt x="193" y="133"/>
                      <a:pt x="193" y="133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20" y="108"/>
                      <a:pt x="120" y="108"/>
                      <a:pt x="120" y="108"/>
                    </a:cubicBezTo>
                    <a:close/>
                    <a:moveTo>
                      <a:pt x="103" y="199"/>
                    </a:moveTo>
                    <a:cubicBezTo>
                      <a:pt x="81" y="192"/>
                      <a:pt x="81" y="192"/>
                      <a:pt x="81" y="192"/>
                    </a:cubicBezTo>
                    <a:cubicBezTo>
                      <a:pt x="93" y="183"/>
                      <a:pt x="93" y="183"/>
                      <a:pt x="93" y="183"/>
                    </a:cubicBezTo>
                    <a:cubicBezTo>
                      <a:pt x="109" y="192"/>
                      <a:pt x="109" y="192"/>
                      <a:pt x="109" y="192"/>
                    </a:cubicBezTo>
                    <a:cubicBezTo>
                      <a:pt x="103" y="199"/>
                      <a:pt x="103" y="199"/>
                      <a:pt x="103" y="199"/>
                    </a:cubicBezTo>
                    <a:close/>
                    <a:moveTo>
                      <a:pt x="163" y="224"/>
                    </a:moveTo>
                    <a:cubicBezTo>
                      <a:pt x="155" y="244"/>
                      <a:pt x="155" y="244"/>
                      <a:pt x="155" y="244"/>
                    </a:cubicBezTo>
                    <a:cubicBezTo>
                      <a:pt x="166" y="250"/>
                      <a:pt x="166" y="250"/>
                      <a:pt x="166" y="250"/>
                    </a:cubicBezTo>
                    <a:cubicBezTo>
                      <a:pt x="177" y="241"/>
                      <a:pt x="177" y="241"/>
                      <a:pt x="177" y="241"/>
                    </a:cubicBezTo>
                    <a:cubicBezTo>
                      <a:pt x="188" y="246"/>
                      <a:pt x="188" y="246"/>
                      <a:pt x="188" y="246"/>
                    </a:cubicBezTo>
                    <a:cubicBezTo>
                      <a:pt x="195" y="245"/>
                      <a:pt x="195" y="245"/>
                      <a:pt x="195" y="245"/>
                    </a:cubicBezTo>
                    <a:cubicBezTo>
                      <a:pt x="180" y="235"/>
                      <a:pt x="180" y="235"/>
                      <a:pt x="180" y="235"/>
                    </a:cubicBezTo>
                    <a:cubicBezTo>
                      <a:pt x="163" y="224"/>
                      <a:pt x="163" y="224"/>
                      <a:pt x="163" y="224"/>
                    </a:cubicBezTo>
                    <a:close/>
                    <a:moveTo>
                      <a:pt x="156" y="141"/>
                    </a:moveTo>
                    <a:cubicBezTo>
                      <a:pt x="137" y="154"/>
                      <a:pt x="137" y="154"/>
                      <a:pt x="137" y="154"/>
                    </a:cubicBezTo>
                    <a:cubicBezTo>
                      <a:pt x="146" y="177"/>
                      <a:pt x="146" y="177"/>
                      <a:pt x="146" y="177"/>
                    </a:cubicBezTo>
                    <a:cubicBezTo>
                      <a:pt x="165" y="182"/>
                      <a:pt x="165" y="182"/>
                      <a:pt x="165" y="182"/>
                    </a:cubicBezTo>
                    <a:cubicBezTo>
                      <a:pt x="198" y="186"/>
                      <a:pt x="198" y="186"/>
                      <a:pt x="198" y="186"/>
                    </a:cubicBezTo>
                    <a:cubicBezTo>
                      <a:pt x="208" y="184"/>
                      <a:pt x="208" y="184"/>
                      <a:pt x="208" y="184"/>
                    </a:cubicBezTo>
                    <a:cubicBezTo>
                      <a:pt x="219" y="191"/>
                      <a:pt x="219" y="191"/>
                      <a:pt x="219" y="191"/>
                    </a:cubicBezTo>
                    <a:cubicBezTo>
                      <a:pt x="209" y="208"/>
                      <a:pt x="209" y="208"/>
                      <a:pt x="209" y="208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22" y="209"/>
                      <a:pt x="222" y="209"/>
                      <a:pt x="222" y="209"/>
                    </a:cubicBezTo>
                    <a:cubicBezTo>
                      <a:pt x="222" y="195"/>
                      <a:pt x="222" y="195"/>
                      <a:pt x="222" y="195"/>
                    </a:cubicBezTo>
                    <a:cubicBezTo>
                      <a:pt x="240" y="207"/>
                      <a:pt x="240" y="207"/>
                      <a:pt x="240" y="207"/>
                    </a:cubicBezTo>
                    <a:cubicBezTo>
                      <a:pt x="235" y="214"/>
                      <a:pt x="235" y="214"/>
                      <a:pt x="235" y="214"/>
                    </a:cubicBezTo>
                    <a:cubicBezTo>
                      <a:pt x="228" y="220"/>
                      <a:pt x="228" y="220"/>
                      <a:pt x="228" y="220"/>
                    </a:cubicBezTo>
                    <a:cubicBezTo>
                      <a:pt x="228" y="226"/>
                      <a:pt x="228" y="226"/>
                      <a:pt x="228" y="226"/>
                    </a:cubicBezTo>
                    <a:cubicBezTo>
                      <a:pt x="209" y="228"/>
                      <a:pt x="209" y="228"/>
                      <a:pt x="209" y="228"/>
                    </a:cubicBezTo>
                    <a:cubicBezTo>
                      <a:pt x="206" y="236"/>
                      <a:pt x="206" y="236"/>
                      <a:pt x="206" y="236"/>
                    </a:cubicBezTo>
                    <a:cubicBezTo>
                      <a:pt x="232" y="235"/>
                      <a:pt x="232" y="235"/>
                      <a:pt x="232" y="235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77" y="263"/>
                      <a:pt x="277" y="263"/>
                      <a:pt x="277" y="263"/>
                    </a:cubicBezTo>
                    <a:cubicBezTo>
                      <a:pt x="278" y="258"/>
                      <a:pt x="278" y="258"/>
                      <a:pt x="278" y="258"/>
                    </a:cubicBezTo>
                    <a:cubicBezTo>
                      <a:pt x="259" y="244"/>
                      <a:pt x="259" y="244"/>
                      <a:pt x="259" y="244"/>
                    </a:cubicBezTo>
                    <a:cubicBezTo>
                      <a:pt x="285" y="254"/>
                      <a:pt x="285" y="254"/>
                      <a:pt x="285" y="254"/>
                    </a:cubicBezTo>
                    <a:cubicBezTo>
                      <a:pt x="282" y="245"/>
                      <a:pt x="282" y="245"/>
                      <a:pt x="282" y="245"/>
                    </a:cubicBezTo>
                    <a:cubicBezTo>
                      <a:pt x="261" y="222"/>
                      <a:pt x="261" y="222"/>
                      <a:pt x="261" y="222"/>
                    </a:cubicBezTo>
                    <a:cubicBezTo>
                      <a:pt x="270" y="217"/>
                      <a:pt x="270" y="217"/>
                      <a:pt x="270" y="217"/>
                    </a:cubicBezTo>
                    <a:cubicBezTo>
                      <a:pt x="290" y="232"/>
                      <a:pt x="290" y="232"/>
                      <a:pt x="290" y="232"/>
                    </a:cubicBezTo>
                    <a:cubicBezTo>
                      <a:pt x="301" y="216"/>
                      <a:pt x="301" y="216"/>
                      <a:pt x="301" y="216"/>
                    </a:cubicBezTo>
                    <a:cubicBezTo>
                      <a:pt x="283" y="205"/>
                      <a:pt x="283" y="205"/>
                      <a:pt x="283" y="205"/>
                    </a:cubicBezTo>
                    <a:cubicBezTo>
                      <a:pt x="257" y="196"/>
                      <a:pt x="257" y="196"/>
                      <a:pt x="257" y="196"/>
                    </a:cubicBezTo>
                    <a:cubicBezTo>
                      <a:pt x="268" y="185"/>
                      <a:pt x="268" y="185"/>
                      <a:pt x="268" y="185"/>
                    </a:cubicBezTo>
                    <a:cubicBezTo>
                      <a:pt x="238" y="165"/>
                      <a:pt x="238" y="165"/>
                      <a:pt x="238" y="165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24" y="167"/>
                      <a:pt x="224" y="167"/>
                      <a:pt x="224" y="167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04" y="155"/>
                      <a:pt x="204" y="155"/>
                      <a:pt x="204" y="155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190" y="161"/>
                      <a:pt x="190" y="161"/>
                      <a:pt x="190" y="161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183" y="142"/>
                      <a:pt x="183" y="142"/>
                      <a:pt x="183" y="142"/>
                    </a:cubicBezTo>
                    <a:cubicBezTo>
                      <a:pt x="169" y="148"/>
                      <a:pt x="169" y="148"/>
                      <a:pt x="169" y="148"/>
                    </a:cubicBezTo>
                    <a:cubicBezTo>
                      <a:pt x="167" y="171"/>
                      <a:pt x="167" y="171"/>
                      <a:pt x="167" y="171"/>
                    </a:cubicBezTo>
                    <a:cubicBezTo>
                      <a:pt x="163" y="170"/>
                      <a:pt x="163" y="170"/>
                      <a:pt x="163" y="170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56" y="141"/>
                      <a:pt x="156" y="141"/>
                      <a:pt x="156" y="141"/>
                    </a:cubicBezTo>
                    <a:close/>
                    <a:moveTo>
                      <a:pt x="225" y="562"/>
                    </a:moveTo>
                    <a:cubicBezTo>
                      <a:pt x="233" y="562"/>
                      <a:pt x="233" y="562"/>
                      <a:pt x="233" y="562"/>
                    </a:cubicBezTo>
                    <a:cubicBezTo>
                      <a:pt x="234" y="556"/>
                      <a:pt x="234" y="556"/>
                      <a:pt x="234" y="556"/>
                    </a:cubicBezTo>
                    <a:cubicBezTo>
                      <a:pt x="248" y="557"/>
                      <a:pt x="248" y="557"/>
                      <a:pt x="248" y="557"/>
                    </a:cubicBezTo>
                    <a:cubicBezTo>
                      <a:pt x="260" y="561"/>
                      <a:pt x="260" y="561"/>
                      <a:pt x="260" y="561"/>
                    </a:cubicBezTo>
                    <a:cubicBezTo>
                      <a:pt x="245" y="569"/>
                      <a:pt x="245" y="569"/>
                      <a:pt x="245" y="569"/>
                    </a:cubicBezTo>
                    <a:cubicBezTo>
                      <a:pt x="238" y="565"/>
                      <a:pt x="238" y="565"/>
                      <a:pt x="238" y="565"/>
                    </a:cubicBezTo>
                    <a:cubicBezTo>
                      <a:pt x="226" y="565"/>
                      <a:pt x="226" y="565"/>
                      <a:pt x="226" y="565"/>
                    </a:cubicBezTo>
                    <a:cubicBezTo>
                      <a:pt x="225" y="562"/>
                      <a:pt x="225" y="562"/>
                      <a:pt x="225" y="562"/>
                    </a:cubicBezTo>
                    <a:close/>
                    <a:moveTo>
                      <a:pt x="267" y="563"/>
                    </a:moveTo>
                    <a:cubicBezTo>
                      <a:pt x="267" y="567"/>
                      <a:pt x="267" y="567"/>
                      <a:pt x="267" y="567"/>
                    </a:cubicBezTo>
                    <a:cubicBezTo>
                      <a:pt x="275" y="567"/>
                      <a:pt x="275" y="567"/>
                      <a:pt x="275" y="567"/>
                    </a:cubicBezTo>
                    <a:cubicBezTo>
                      <a:pt x="275" y="563"/>
                      <a:pt x="275" y="563"/>
                      <a:pt x="275" y="563"/>
                    </a:cubicBezTo>
                    <a:cubicBezTo>
                      <a:pt x="267" y="563"/>
                      <a:pt x="267" y="563"/>
                      <a:pt x="267" y="563"/>
                    </a:cubicBezTo>
                    <a:close/>
                    <a:moveTo>
                      <a:pt x="204" y="563"/>
                    </a:moveTo>
                    <a:cubicBezTo>
                      <a:pt x="204" y="565"/>
                      <a:pt x="204" y="565"/>
                      <a:pt x="204" y="565"/>
                    </a:cubicBezTo>
                    <a:cubicBezTo>
                      <a:pt x="212" y="569"/>
                      <a:pt x="212" y="569"/>
                      <a:pt x="212" y="569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4"/>
                      <a:pt x="214" y="564"/>
                      <a:pt x="214" y="564"/>
                    </a:cubicBezTo>
                    <a:cubicBezTo>
                      <a:pt x="204" y="563"/>
                      <a:pt x="204" y="563"/>
                      <a:pt x="204" y="563"/>
                    </a:cubicBezTo>
                    <a:close/>
                    <a:moveTo>
                      <a:pt x="167" y="544"/>
                    </a:moveTo>
                    <a:cubicBezTo>
                      <a:pt x="165" y="538"/>
                      <a:pt x="165" y="538"/>
                      <a:pt x="165" y="538"/>
                    </a:cubicBezTo>
                    <a:cubicBezTo>
                      <a:pt x="189" y="536"/>
                      <a:pt x="189" y="536"/>
                      <a:pt x="189" y="536"/>
                    </a:cubicBezTo>
                    <a:cubicBezTo>
                      <a:pt x="232" y="554"/>
                      <a:pt x="232" y="554"/>
                      <a:pt x="232" y="554"/>
                    </a:cubicBezTo>
                    <a:cubicBezTo>
                      <a:pt x="225" y="557"/>
                      <a:pt x="225" y="557"/>
                      <a:pt x="225" y="557"/>
                    </a:cubicBezTo>
                    <a:cubicBezTo>
                      <a:pt x="206" y="552"/>
                      <a:pt x="206" y="552"/>
                      <a:pt x="206" y="552"/>
                    </a:cubicBezTo>
                    <a:cubicBezTo>
                      <a:pt x="183" y="540"/>
                      <a:pt x="183" y="540"/>
                      <a:pt x="183" y="540"/>
                    </a:cubicBezTo>
                    <a:cubicBezTo>
                      <a:pt x="167" y="544"/>
                      <a:pt x="167" y="544"/>
                      <a:pt x="167" y="544"/>
                    </a:cubicBezTo>
                    <a:close/>
                    <a:moveTo>
                      <a:pt x="831" y="332"/>
                    </a:moveTo>
                    <a:cubicBezTo>
                      <a:pt x="804" y="342"/>
                      <a:pt x="804" y="342"/>
                      <a:pt x="804" y="342"/>
                    </a:cubicBezTo>
                    <a:cubicBezTo>
                      <a:pt x="811" y="349"/>
                      <a:pt x="811" y="349"/>
                      <a:pt x="811" y="349"/>
                    </a:cubicBezTo>
                    <a:cubicBezTo>
                      <a:pt x="807" y="354"/>
                      <a:pt x="807" y="354"/>
                      <a:pt x="807" y="354"/>
                    </a:cubicBezTo>
                    <a:cubicBezTo>
                      <a:pt x="795" y="355"/>
                      <a:pt x="795" y="355"/>
                      <a:pt x="795" y="355"/>
                    </a:cubicBezTo>
                    <a:cubicBezTo>
                      <a:pt x="793" y="349"/>
                      <a:pt x="793" y="349"/>
                      <a:pt x="793" y="349"/>
                    </a:cubicBezTo>
                    <a:cubicBezTo>
                      <a:pt x="798" y="342"/>
                      <a:pt x="798" y="342"/>
                      <a:pt x="798" y="342"/>
                    </a:cubicBezTo>
                    <a:cubicBezTo>
                      <a:pt x="785" y="340"/>
                      <a:pt x="785" y="340"/>
                      <a:pt x="785" y="340"/>
                    </a:cubicBezTo>
                    <a:cubicBezTo>
                      <a:pt x="775" y="350"/>
                      <a:pt x="775" y="350"/>
                      <a:pt x="775" y="350"/>
                    </a:cubicBezTo>
                    <a:cubicBezTo>
                      <a:pt x="764" y="368"/>
                      <a:pt x="764" y="368"/>
                      <a:pt x="764" y="368"/>
                    </a:cubicBezTo>
                    <a:cubicBezTo>
                      <a:pt x="779" y="377"/>
                      <a:pt x="779" y="377"/>
                      <a:pt x="779" y="377"/>
                    </a:cubicBezTo>
                    <a:cubicBezTo>
                      <a:pt x="793" y="377"/>
                      <a:pt x="793" y="377"/>
                      <a:pt x="793" y="377"/>
                    </a:cubicBezTo>
                    <a:cubicBezTo>
                      <a:pt x="797" y="371"/>
                      <a:pt x="797" y="371"/>
                      <a:pt x="797" y="371"/>
                    </a:cubicBezTo>
                    <a:cubicBezTo>
                      <a:pt x="809" y="371"/>
                      <a:pt x="809" y="371"/>
                      <a:pt x="809" y="371"/>
                    </a:cubicBezTo>
                    <a:cubicBezTo>
                      <a:pt x="828" y="379"/>
                      <a:pt x="828" y="379"/>
                      <a:pt x="828" y="379"/>
                    </a:cubicBezTo>
                    <a:cubicBezTo>
                      <a:pt x="844" y="377"/>
                      <a:pt x="844" y="377"/>
                      <a:pt x="844" y="377"/>
                    </a:cubicBezTo>
                    <a:cubicBezTo>
                      <a:pt x="843" y="366"/>
                      <a:pt x="843" y="366"/>
                      <a:pt x="843" y="366"/>
                    </a:cubicBezTo>
                    <a:cubicBezTo>
                      <a:pt x="821" y="351"/>
                      <a:pt x="821" y="351"/>
                      <a:pt x="821" y="351"/>
                    </a:cubicBezTo>
                    <a:cubicBezTo>
                      <a:pt x="831" y="332"/>
                      <a:pt x="831" y="332"/>
                      <a:pt x="831" y="332"/>
                    </a:cubicBezTo>
                    <a:close/>
                    <a:moveTo>
                      <a:pt x="900" y="334"/>
                    </a:moveTo>
                    <a:cubicBezTo>
                      <a:pt x="874" y="349"/>
                      <a:pt x="874" y="349"/>
                      <a:pt x="874" y="349"/>
                    </a:cubicBezTo>
                    <a:cubicBezTo>
                      <a:pt x="877" y="366"/>
                      <a:pt x="877" y="366"/>
                      <a:pt x="877" y="366"/>
                    </a:cubicBezTo>
                    <a:cubicBezTo>
                      <a:pt x="893" y="380"/>
                      <a:pt x="893" y="380"/>
                      <a:pt x="893" y="380"/>
                    </a:cubicBezTo>
                    <a:cubicBezTo>
                      <a:pt x="887" y="402"/>
                      <a:pt x="887" y="402"/>
                      <a:pt x="887" y="402"/>
                    </a:cubicBezTo>
                    <a:cubicBezTo>
                      <a:pt x="903" y="410"/>
                      <a:pt x="903" y="410"/>
                      <a:pt x="903" y="410"/>
                    </a:cubicBezTo>
                    <a:cubicBezTo>
                      <a:pt x="918" y="406"/>
                      <a:pt x="918" y="406"/>
                      <a:pt x="918" y="406"/>
                    </a:cubicBezTo>
                    <a:cubicBezTo>
                      <a:pt x="914" y="390"/>
                      <a:pt x="914" y="390"/>
                      <a:pt x="914" y="390"/>
                    </a:cubicBezTo>
                    <a:cubicBezTo>
                      <a:pt x="907" y="385"/>
                      <a:pt x="907" y="385"/>
                      <a:pt x="907" y="385"/>
                    </a:cubicBezTo>
                    <a:cubicBezTo>
                      <a:pt x="908" y="379"/>
                      <a:pt x="908" y="379"/>
                      <a:pt x="908" y="379"/>
                    </a:cubicBezTo>
                    <a:cubicBezTo>
                      <a:pt x="921" y="380"/>
                      <a:pt x="921" y="380"/>
                      <a:pt x="921" y="380"/>
                    </a:cubicBezTo>
                    <a:cubicBezTo>
                      <a:pt x="912" y="371"/>
                      <a:pt x="912" y="371"/>
                      <a:pt x="912" y="371"/>
                    </a:cubicBezTo>
                    <a:cubicBezTo>
                      <a:pt x="898" y="356"/>
                      <a:pt x="898" y="356"/>
                      <a:pt x="898" y="356"/>
                    </a:cubicBezTo>
                    <a:cubicBezTo>
                      <a:pt x="900" y="347"/>
                      <a:pt x="900" y="347"/>
                      <a:pt x="900" y="347"/>
                    </a:cubicBezTo>
                    <a:cubicBezTo>
                      <a:pt x="910" y="347"/>
                      <a:pt x="910" y="347"/>
                      <a:pt x="910" y="347"/>
                    </a:cubicBezTo>
                    <a:cubicBezTo>
                      <a:pt x="912" y="335"/>
                      <a:pt x="912" y="335"/>
                      <a:pt x="912" y="335"/>
                    </a:cubicBezTo>
                    <a:cubicBezTo>
                      <a:pt x="900" y="334"/>
                      <a:pt x="900" y="334"/>
                      <a:pt x="900" y="334"/>
                    </a:cubicBezTo>
                    <a:close/>
                    <a:moveTo>
                      <a:pt x="473" y="176"/>
                    </a:moveTo>
                    <a:cubicBezTo>
                      <a:pt x="464" y="185"/>
                      <a:pt x="464" y="185"/>
                      <a:pt x="464" y="185"/>
                    </a:cubicBezTo>
                    <a:cubicBezTo>
                      <a:pt x="481" y="190"/>
                      <a:pt x="481" y="190"/>
                      <a:pt x="481" y="190"/>
                    </a:cubicBezTo>
                    <a:cubicBezTo>
                      <a:pt x="476" y="196"/>
                      <a:pt x="476" y="196"/>
                      <a:pt x="476" y="196"/>
                    </a:cubicBezTo>
                    <a:cubicBezTo>
                      <a:pt x="473" y="202"/>
                      <a:pt x="473" y="202"/>
                      <a:pt x="473" y="202"/>
                    </a:cubicBezTo>
                    <a:cubicBezTo>
                      <a:pt x="500" y="206"/>
                      <a:pt x="500" y="206"/>
                      <a:pt x="500" y="206"/>
                    </a:cubicBezTo>
                    <a:cubicBezTo>
                      <a:pt x="525" y="193"/>
                      <a:pt x="525" y="193"/>
                      <a:pt x="525" y="193"/>
                    </a:cubicBezTo>
                    <a:cubicBezTo>
                      <a:pt x="527" y="184"/>
                      <a:pt x="527" y="184"/>
                      <a:pt x="527" y="184"/>
                    </a:cubicBezTo>
                    <a:cubicBezTo>
                      <a:pt x="511" y="177"/>
                      <a:pt x="511" y="177"/>
                      <a:pt x="511" y="177"/>
                    </a:cubicBezTo>
                    <a:cubicBezTo>
                      <a:pt x="492" y="183"/>
                      <a:pt x="492" y="183"/>
                      <a:pt x="492" y="183"/>
                    </a:cubicBezTo>
                    <a:cubicBezTo>
                      <a:pt x="483" y="185"/>
                      <a:pt x="483" y="185"/>
                      <a:pt x="483" y="185"/>
                    </a:cubicBezTo>
                    <a:cubicBezTo>
                      <a:pt x="483" y="181"/>
                      <a:pt x="483" y="181"/>
                      <a:pt x="483" y="181"/>
                    </a:cubicBezTo>
                    <a:cubicBezTo>
                      <a:pt x="473" y="176"/>
                      <a:pt x="473" y="176"/>
                      <a:pt x="473" y="176"/>
                    </a:cubicBezTo>
                    <a:close/>
                    <a:moveTo>
                      <a:pt x="718" y="16"/>
                    </a:moveTo>
                    <a:cubicBezTo>
                      <a:pt x="711" y="28"/>
                      <a:pt x="711" y="28"/>
                      <a:pt x="711" y="28"/>
                    </a:cubicBezTo>
                    <a:cubicBezTo>
                      <a:pt x="731" y="28"/>
                      <a:pt x="731" y="28"/>
                      <a:pt x="731" y="28"/>
                    </a:cubicBezTo>
                    <a:cubicBezTo>
                      <a:pt x="727" y="34"/>
                      <a:pt x="727" y="34"/>
                      <a:pt x="727" y="34"/>
                    </a:cubicBezTo>
                    <a:cubicBezTo>
                      <a:pt x="746" y="36"/>
                      <a:pt x="746" y="36"/>
                      <a:pt x="746" y="36"/>
                    </a:cubicBezTo>
                    <a:cubicBezTo>
                      <a:pt x="760" y="26"/>
                      <a:pt x="760" y="26"/>
                      <a:pt x="760" y="26"/>
                    </a:cubicBezTo>
                    <a:cubicBezTo>
                      <a:pt x="737" y="20"/>
                      <a:pt x="737" y="20"/>
                      <a:pt x="737" y="20"/>
                    </a:cubicBezTo>
                    <a:cubicBezTo>
                      <a:pt x="729" y="22"/>
                      <a:pt x="729" y="22"/>
                      <a:pt x="729" y="22"/>
                    </a:cubicBezTo>
                    <a:cubicBezTo>
                      <a:pt x="718" y="16"/>
                      <a:pt x="718" y="16"/>
                      <a:pt x="718" y="16"/>
                    </a:cubicBezTo>
                    <a:close/>
                    <a:moveTo>
                      <a:pt x="699" y="27"/>
                    </a:moveTo>
                    <a:cubicBezTo>
                      <a:pt x="724" y="42"/>
                      <a:pt x="724" y="42"/>
                      <a:pt x="724" y="42"/>
                    </a:cubicBezTo>
                    <a:cubicBezTo>
                      <a:pt x="713" y="50"/>
                      <a:pt x="713" y="50"/>
                      <a:pt x="713" y="50"/>
                    </a:cubicBezTo>
                    <a:cubicBezTo>
                      <a:pt x="704" y="68"/>
                      <a:pt x="704" y="68"/>
                      <a:pt x="704" y="68"/>
                    </a:cubicBezTo>
                    <a:cubicBezTo>
                      <a:pt x="688" y="53"/>
                      <a:pt x="688" y="53"/>
                      <a:pt x="688" y="53"/>
                    </a:cubicBezTo>
                    <a:cubicBezTo>
                      <a:pt x="701" y="47"/>
                      <a:pt x="701" y="47"/>
                      <a:pt x="701" y="47"/>
                    </a:cubicBezTo>
                    <a:cubicBezTo>
                      <a:pt x="694" y="41"/>
                      <a:pt x="694" y="41"/>
                      <a:pt x="694" y="41"/>
                    </a:cubicBezTo>
                    <a:cubicBezTo>
                      <a:pt x="680" y="48"/>
                      <a:pt x="680" y="48"/>
                      <a:pt x="680" y="48"/>
                    </a:cubicBezTo>
                    <a:cubicBezTo>
                      <a:pt x="666" y="31"/>
                      <a:pt x="666" y="31"/>
                      <a:pt x="666" y="31"/>
                    </a:cubicBezTo>
                    <a:cubicBezTo>
                      <a:pt x="682" y="29"/>
                      <a:pt x="682" y="29"/>
                      <a:pt x="682" y="29"/>
                    </a:cubicBezTo>
                    <a:cubicBezTo>
                      <a:pt x="689" y="36"/>
                      <a:pt x="689" y="36"/>
                      <a:pt x="689" y="36"/>
                    </a:cubicBezTo>
                    <a:cubicBezTo>
                      <a:pt x="698" y="36"/>
                      <a:pt x="698" y="36"/>
                      <a:pt x="698" y="36"/>
                    </a:cubicBezTo>
                    <a:cubicBezTo>
                      <a:pt x="699" y="27"/>
                      <a:pt x="699" y="27"/>
                      <a:pt x="699" y="27"/>
                    </a:cubicBezTo>
                    <a:close/>
                    <a:moveTo>
                      <a:pt x="933" y="103"/>
                    </a:moveTo>
                    <a:cubicBezTo>
                      <a:pt x="918" y="99"/>
                      <a:pt x="918" y="99"/>
                      <a:pt x="918" y="99"/>
                    </a:cubicBezTo>
                    <a:cubicBezTo>
                      <a:pt x="936" y="82"/>
                      <a:pt x="936" y="82"/>
                      <a:pt x="936" y="82"/>
                    </a:cubicBezTo>
                    <a:cubicBezTo>
                      <a:pt x="961" y="71"/>
                      <a:pt x="961" y="71"/>
                      <a:pt x="961" y="71"/>
                    </a:cubicBezTo>
                    <a:cubicBezTo>
                      <a:pt x="999" y="64"/>
                      <a:pt x="999" y="64"/>
                      <a:pt x="999" y="64"/>
                    </a:cubicBezTo>
                    <a:cubicBezTo>
                      <a:pt x="1002" y="69"/>
                      <a:pt x="1002" y="69"/>
                      <a:pt x="1002" y="69"/>
                    </a:cubicBezTo>
                    <a:cubicBezTo>
                      <a:pt x="992" y="75"/>
                      <a:pt x="992" y="75"/>
                      <a:pt x="992" y="75"/>
                    </a:cubicBezTo>
                    <a:cubicBezTo>
                      <a:pt x="950" y="85"/>
                      <a:pt x="950" y="85"/>
                      <a:pt x="950" y="85"/>
                    </a:cubicBezTo>
                    <a:cubicBezTo>
                      <a:pt x="933" y="103"/>
                      <a:pt x="933" y="103"/>
                      <a:pt x="933" y="103"/>
                    </a:cubicBezTo>
                    <a:close/>
                    <a:moveTo>
                      <a:pt x="934" y="135"/>
                    </a:moveTo>
                    <a:cubicBezTo>
                      <a:pt x="918" y="134"/>
                      <a:pt x="918" y="134"/>
                      <a:pt x="918" y="134"/>
                    </a:cubicBezTo>
                    <a:cubicBezTo>
                      <a:pt x="901" y="121"/>
                      <a:pt x="901" y="121"/>
                      <a:pt x="901" y="121"/>
                    </a:cubicBezTo>
                    <a:cubicBezTo>
                      <a:pt x="913" y="107"/>
                      <a:pt x="913" y="107"/>
                      <a:pt x="913" y="107"/>
                    </a:cubicBezTo>
                    <a:cubicBezTo>
                      <a:pt x="930" y="108"/>
                      <a:pt x="930" y="108"/>
                      <a:pt x="930" y="108"/>
                    </a:cubicBezTo>
                    <a:cubicBezTo>
                      <a:pt x="925" y="117"/>
                      <a:pt x="925" y="117"/>
                      <a:pt x="925" y="117"/>
                    </a:cubicBezTo>
                    <a:cubicBezTo>
                      <a:pt x="934" y="135"/>
                      <a:pt x="934" y="135"/>
                      <a:pt x="934" y="135"/>
                    </a:cubicBezTo>
                    <a:close/>
                    <a:moveTo>
                      <a:pt x="576" y="245"/>
                    </a:moveTo>
                    <a:cubicBezTo>
                      <a:pt x="571" y="264"/>
                      <a:pt x="571" y="264"/>
                      <a:pt x="571" y="264"/>
                    </a:cubicBezTo>
                    <a:cubicBezTo>
                      <a:pt x="579" y="270"/>
                      <a:pt x="579" y="270"/>
                      <a:pt x="579" y="270"/>
                    </a:cubicBezTo>
                    <a:cubicBezTo>
                      <a:pt x="579" y="278"/>
                      <a:pt x="579" y="278"/>
                      <a:pt x="579" y="278"/>
                    </a:cubicBezTo>
                    <a:cubicBezTo>
                      <a:pt x="585" y="279"/>
                      <a:pt x="585" y="279"/>
                      <a:pt x="585" y="279"/>
                    </a:cubicBezTo>
                    <a:cubicBezTo>
                      <a:pt x="590" y="288"/>
                      <a:pt x="590" y="288"/>
                      <a:pt x="590" y="288"/>
                    </a:cubicBezTo>
                    <a:cubicBezTo>
                      <a:pt x="581" y="292"/>
                      <a:pt x="581" y="292"/>
                      <a:pt x="581" y="292"/>
                    </a:cubicBezTo>
                    <a:cubicBezTo>
                      <a:pt x="576" y="301"/>
                      <a:pt x="576" y="301"/>
                      <a:pt x="576" y="301"/>
                    </a:cubicBezTo>
                    <a:cubicBezTo>
                      <a:pt x="589" y="305"/>
                      <a:pt x="589" y="305"/>
                      <a:pt x="589" y="305"/>
                    </a:cubicBezTo>
                    <a:cubicBezTo>
                      <a:pt x="573" y="315"/>
                      <a:pt x="573" y="315"/>
                      <a:pt x="573" y="315"/>
                    </a:cubicBezTo>
                    <a:cubicBezTo>
                      <a:pt x="578" y="316"/>
                      <a:pt x="578" y="316"/>
                      <a:pt x="578" y="316"/>
                    </a:cubicBezTo>
                    <a:cubicBezTo>
                      <a:pt x="592" y="310"/>
                      <a:pt x="592" y="310"/>
                      <a:pt x="592" y="310"/>
                    </a:cubicBezTo>
                    <a:cubicBezTo>
                      <a:pt x="608" y="311"/>
                      <a:pt x="608" y="311"/>
                      <a:pt x="608" y="311"/>
                    </a:cubicBezTo>
                    <a:cubicBezTo>
                      <a:pt x="615" y="306"/>
                      <a:pt x="615" y="306"/>
                      <a:pt x="615" y="306"/>
                    </a:cubicBezTo>
                    <a:cubicBezTo>
                      <a:pt x="609" y="303"/>
                      <a:pt x="609" y="303"/>
                      <a:pt x="609" y="303"/>
                    </a:cubicBezTo>
                    <a:cubicBezTo>
                      <a:pt x="615" y="297"/>
                      <a:pt x="615" y="297"/>
                      <a:pt x="615" y="297"/>
                    </a:cubicBezTo>
                    <a:cubicBezTo>
                      <a:pt x="613" y="292"/>
                      <a:pt x="613" y="292"/>
                      <a:pt x="613" y="292"/>
                    </a:cubicBezTo>
                    <a:cubicBezTo>
                      <a:pt x="605" y="293"/>
                      <a:pt x="605" y="293"/>
                      <a:pt x="605" y="293"/>
                    </a:cubicBezTo>
                    <a:cubicBezTo>
                      <a:pt x="601" y="279"/>
                      <a:pt x="601" y="279"/>
                      <a:pt x="601" y="279"/>
                    </a:cubicBezTo>
                    <a:cubicBezTo>
                      <a:pt x="597" y="278"/>
                      <a:pt x="597" y="278"/>
                      <a:pt x="597" y="278"/>
                    </a:cubicBezTo>
                    <a:cubicBezTo>
                      <a:pt x="597" y="272"/>
                      <a:pt x="597" y="272"/>
                      <a:pt x="597" y="272"/>
                    </a:cubicBezTo>
                    <a:cubicBezTo>
                      <a:pt x="590" y="266"/>
                      <a:pt x="590" y="266"/>
                      <a:pt x="590" y="266"/>
                    </a:cubicBezTo>
                    <a:cubicBezTo>
                      <a:pt x="595" y="258"/>
                      <a:pt x="595" y="258"/>
                      <a:pt x="595" y="258"/>
                    </a:cubicBezTo>
                    <a:cubicBezTo>
                      <a:pt x="594" y="255"/>
                      <a:pt x="594" y="255"/>
                      <a:pt x="594" y="255"/>
                    </a:cubicBezTo>
                    <a:cubicBezTo>
                      <a:pt x="583" y="255"/>
                      <a:pt x="583" y="255"/>
                      <a:pt x="583" y="255"/>
                    </a:cubicBezTo>
                    <a:cubicBezTo>
                      <a:pt x="590" y="250"/>
                      <a:pt x="590" y="250"/>
                      <a:pt x="590" y="250"/>
                    </a:cubicBezTo>
                    <a:cubicBezTo>
                      <a:pt x="589" y="246"/>
                      <a:pt x="589" y="246"/>
                      <a:pt x="589" y="246"/>
                    </a:cubicBezTo>
                    <a:cubicBezTo>
                      <a:pt x="576" y="245"/>
                      <a:pt x="576" y="245"/>
                      <a:pt x="576" y="245"/>
                    </a:cubicBezTo>
                    <a:close/>
                    <a:moveTo>
                      <a:pt x="569" y="276"/>
                    </a:moveTo>
                    <a:cubicBezTo>
                      <a:pt x="559" y="274"/>
                      <a:pt x="559" y="274"/>
                      <a:pt x="559" y="274"/>
                    </a:cubicBezTo>
                    <a:cubicBezTo>
                      <a:pt x="555" y="281"/>
                      <a:pt x="555" y="281"/>
                      <a:pt x="555" y="281"/>
                    </a:cubicBezTo>
                    <a:cubicBezTo>
                      <a:pt x="547" y="282"/>
                      <a:pt x="547" y="282"/>
                      <a:pt x="547" y="282"/>
                    </a:cubicBezTo>
                    <a:cubicBezTo>
                      <a:pt x="549" y="290"/>
                      <a:pt x="549" y="290"/>
                      <a:pt x="549" y="290"/>
                    </a:cubicBezTo>
                    <a:cubicBezTo>
                      <a:pt x="554" y="292"/>
                      <a:pt x="554" y="292"/>
                      <a:pt x="554" y="292"/>
                    </a:cubicBezTo>
                    <a:cubicBezTo>
                      <a:pt x="551" y="296"/>
                      <a:pt x="551" y="296"/>
                      <a:pt x="551" y="296"/>
                    </a:cubicBezTo>
                    <a:cubicBezTo>
                      <a:pt x="547" y="301"/>
                      <a:pt x="547" y="301"/>
                      <a:pt x="547" y="301"/>
                    </a:cubicBezTo>
                    <a:cubicBezTo>
                      <a:pt x="556" y="305"/>
                      <a:pt x="556" y="305"/>
                      <a:pt x="556" y="305"/>
                    </a:cubicBezTo>
                    <a:cubicBezTo>
                      <a:pt x="564" y="298"/>
                      <a:pt x="564" y="298"/>
                      <a:pt x="564" y="298"/>
                    </a:cubicBezTo>
                    <a:cubicBezTo>
                      <a:pt x="571" y="299"/>
                      <a:pt x="571" y="299"/>
                      <a:pt x="571" y="299"/>
                    </a:cubicBezTo>
                    <a:cubicBezTo>
                      <a:pt x="570" y="284"/>
                      <a:pt x="570" y="284"/>
                      <a:pt x="570" y="284"/>
                    </a:cubicBezTo>
                    <a:cubicBezTo>
                      <a:pt x="572" y="281"/>
                      <a:pt x="572" y="281"/>
                      <a:pt x="572" y="281"/>
                    </a:cubicBezTo>
                    <a:cubicBezTo>
                      <a:pt x="569" y="276"/>
                      <a:pt x="569" y="276"/>
                      <a:pt x="569" y="276"/>
                    </a:cubicBezTo>
                    <a:close/>
                    <a:moveTo>
                      <a:pt x="653" y="380"/>
                    </a:moveTo>
                    <a:cubicBezTo>
                      <a:pt x="654" y="385"/>
                      <a:pt x="654" y="385"/>
                      <a:pt x="654" y="385"/>
                    </a:cubicBezTo>
                    <a:cubicBezTo>
                      <a:pt x="655" y="394"/>
                      <a:pt x="655" y="394"/>
                      <a:pt x="655" y="394"/>
                    </a:cubicBezTo>
                    <a:cubicBezTo>
                      <a:pt x="661" y="391"/>
                      <a:pt x="661" y="391"/>
                      <a:pt x="661" y="391"/>
                    </a:cubicBezTo>
                    <a:cubicBezTo>
                      <a:pt x="663" y="381"/>
                      <a:pt x="663" y="381"/>
                      <a:pt x="663" y="381"/>
                    </a:cubicBezTo>
                    <a:cubicBezTo>
                      <a:pt x="659" y="378"/>
                      <a:pt x="659" y="378"/>
                      <a:pt x="659" y="378"/>
                    </a:cubicBezTo>
                    <a:cubicBezTo>
                      <a:pt x="653" y="380"/>
                      <a:pt x="653" y="380"/>
                      <a:pt x="653" y="380"/>
                    </a:cubicBezTo>
                    <a:close/>
                    <a:moveTo>
                      <a:pt x="658" y="377"/>
                    </a:moveTo>
                    <a:cubicBezTo>
                      <a:pt x="654" y="371"/>
                      <a:pt x="654" y="371"/>
                      <a:pt x="654" y="371"/>
                    </a:cubicBezTo>
                    <a:cubicBezTo>
                      <a:pt x="660" y="365"/>
                      <a:pt x="660" y="365"/>
                      <a:pt x="660" y="365"/>
                    </a:cubicBezTo>
                    <a:cubicBezTo>
                      <a:pt x="662" y="368"/>
                      <a:pt x="662" y="368"/>
                      <a:pt x="662" y="368"/>
                    </a:cubicBezTo>
                    <a:cubicBezTo>
                      <a:pt x="661" y="375"/>
                      <a:pt x="661" y="375"/>
                      <a:pt x="661" y="375"/>
                    </a:cubicBezTo>
                    <a:cubicBezTo>
                      <a:pt x="658" y="377"/>
                      <a:pt x="658" y="377"/>
                      <a:pt x="658" y="377"/>
                    </a:cubicBezTo>
                    <a:close/>
                    <a:moveTo>
                      <a:pt x="693" y="399"/>
                    </a:moveTo>
                    <a:cubicBezTo>
                      <a:pt x="693" y="406"/>
                      <a:pt x="693" y="406"/>
                      <a:pt x="693" y="406"/>
                    </a:cubicBezTo>
                    <a:cubicBezTo>
                      <a:pt x="690" y="408"/>
                      <a:pt x="690" y="408"/>
                      <a:pt x="690" y="408"/>
                    </a:cubicBezTo>
                    <a:cubicBezTo>
                      <a:pt x="677" y="403"/>
                      <a:pt x="677" y="403"/>
                      <a:pt x="677" y="403"/>
                    </a:cubicBezTo>
                    <a:cubicBezTo>
                      <a:pt x="677" y="400"/>
                      <a:pt x="677" y="400"/>
                      <a:pt x="677" y="400"/>
                    </a:cubicBezTo>
                    <a:cubicBezTo>
                      <a:pt x="682" y="397"/>
                      <a:pt x="682" y="397"/>
                      <a:pt x="682" y="397"/>
                    </a:cubicBezTo>
                    <a:cubicBezTo>
                      <a:pt x="688" y="399"/>
                      <a:pt x="688" y="399"/>
                      <a:pt x="688" y="399"/>
                    </a:cubicBezTo>
                    <a:cubicBezTo>
                      <a:pt x="693" y="399"/>
                      <a:pt x="693" y="399"/>
                      <a:pt x="693" y="399"/>
                    </a:cubicBezTo>
                    <a:close/>
                    <a:moveTo>
                      <a:pt x="740" y="414"/>
                    </a:moveTo>
                    <a:cubicBezTo>
                      <a:pt x="741" y="418"/>
                      <a:pt x="741" y="418"/>
                      <a:pt x="741" y="418"/>
                    </a:cubicBezTo>
                    <a:cubicBezTo>
                      <a:pt x="749" y="421"/>
                      <a:pt x="749" y="421"/>
                      <a:pt x="749" y="421"/>
                    </a:cubicBezTo>
                    <a:cubicBezTo>
                      <a:pt x="758" y="419"/>
                      <a:pt x="758" y="419"/>
                      <a:pt x="758" y="419"/>
                    </a:cubicBezTo>
                    <a:cubicBezTo>
                      <a:pt x="757" y="416"/>
                      <a:pt x="757" y="416"/>
                      <a:pt x="757" y="416"/>
                    </a:cubicBezTo>
                    <a:cubicBezTo>
                      <a:pt x="740" y="414"/>
                      <a:pt x="740" y="414"/>
                      <a:pt x="740" y="414"/>
                    </a:cubicBezTo>
                    <a:close/>
                    <a:moveTo>
                      <a:pt x="802" y="416"/>
                    </a:moveTo>
                    <a:cubicBezTo>
                      <a:pt x="793" y="416"/>
                      <a:pt x="793" y="416"/>
                      <a:pt x="793" y="416"/>
                    </a:cubicBezTo>
                    <a:cubicBezTo>
                      <a:pt x="790" y="420"/>
                      <a:pt x="790" y="420"/>
                      <a:pt x="790" y="420"/>
                    </a:cubicBezTo>
                    <a:cubicBezTo>
                      <a:pt x="796" y="423"/>
                      <a:pt x="796" y="423"/>
                      <a:pt x="796" y="423"/>
                    </a:cubicBezTo>
                    <a:cubicBezTo>
                      <a:pt x="801" y="420"/>
                      <a:pt x="801" y="420"/>
                      <a:pt x="801" y="420"/>
                    </a:cubicBezTo>
                    <a:cubicBezTo>
                      <a:pt x="802" y="416"/>
                      <a:pt x="802" y="416"/>
                      <a:pt x="802" y="416"/>
                    </a:cubicBezTo>
                    <a:close/>
                    <a:moveTo>
                      <a:pt x="1067" y="573"/>
                    </a:moveTo>
                    <a:cubicBezTo>
                      <a:pt x="1064" y="578"/>
                      <a:pt x="1064" y="578"/>
                      <a:pt x="1064" y="578"/>
                    </a:cubicBezTo>
                    <a:cubicBezTo>
                      <a:pt x="1065" y="589"/>
                      <a:pt x="1065" y="589"/>
                      <a:pt x="1065" y="589"/>
                    </a:cubicBezTo>
                    <a:cubicBezTo>
                      <a:pt x="1069" y="595"/>
                      <a:pt x="1069" y="595"/>
                      <a:pt x="1069" y="595"/>
                    </a:cubicBezTo>
                    <a:cubicBezTo>
                      <a:pt x="1075" y="592"/>
                      <a:pt x="1075" y="592"/>
                      <a:pt x="1075" y="592"/>
                    </a:cubicBezTo>
                    <a:cubicBezTo>
                      <a:pt x="1076" y="586"/>
                      <a:pt x="1076" y="586"/>
                      <a:pt x="1076" y="586"/>
                    </a:cubicBezTo>
                    <a:cubicBezTo>
                      <a:pt x="1067" y="573"/>
                      <a:pt x="1067" y="573"/>
                      <a:pt x="1067" y="573"/>
                    </a:cubicBezTo>
                    <a:close/>
                    <a:moveTo>
                      <a:pt x="891" y="698"/>
                    </a:moveTo>
                    <a:cubicBezTo>
                      <a:pt x="862" y="720"/>
                      <a:pt x="862" y="720"/>
                      <a:pt x="862" y="720"/>
                    </a:cubicBezTo>
                    <a:cubicBezTo>
                      <a:pt x="857" y="732"/>
                      <a:pt x="857" y="732"/>
                      <a:pt x="857" y="732"/>
                    </a:cubicBezTo>
                    <a:cubicBezTo>
                      <a:pt x="863" y="745"/>
                      <a:pt x="863" y="745"/>
                      <a:pt x="863" y="745"/>
                    </a:cubicBezTo>
                    <a:cubicBezTo>
                      <a:pt x="855" y="757"/>
                      <a:pt x="855" y="757"/>
                      <a:pt x="855" y="757"/>
                    </a:cubicBezTo>
                    <a:cubicBezTo>
                      <a:pt x="865" y="782"/>
                      <a:pt x="865" y="782"/>
                      <a:pt x="865" y="782"/>
                    </a:cubicBezTo>
                    <a:cubicBezTo>
                      <a:pt x="877" y="775"/>
                      <a:pt x="877" y="775"/>
                      <a:pt x="877" y="775"/>
                    </a:cubicBezTo>
                    <a:cubicBezTo>
                      <a:pt x="896" y="718"/>
                      <a:pt x="896" y="718"/>
                      <a:pt x="896" y="718"/>
                    </a:cubicBezTo>
                    <a:cubicBezTo>
                      <a:pt x="891" y="698"/>
                      <a:pt x="891" y="698"/>
                      <a:pt x="891" y="698"/>
                    </a:cubicBezTo>
                    <a:close/>
                  </a:path>
                </a:pathLst>
              </a:custGeom>
              <a:solidFill>
                <a:srgbClr val="F88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" name="下箭头 139"/>
            <p:cNvSpPr>
              <a:spLocks noChangeArrowheads="1"/>
            </p:cNvSpPr>
            <p:nvPr/>
          </p:nvSpPr>
          <p:spPr bwMode="auto">
            <a:xfrm rot="7606513">
              <a:off x="3030637" y="1997513"/>
              <a:ext cx="737682" cy="1389752"/>
            </a:xfrm>
            <a:custGeom>
              <a:avLst/>
              <a:gdLst>
                <a:gd name="T0" fmla="*/ 0 w 1207095"/>
                <a:gd name="T1" fmla="*/ 772415 h 2273516"/>
                <a:gd name="T2" fmla="*/ 139544 w 1207095"/>
                <a:gd name="T3" fmla="*/ 772415 h 2273516"/>
                <a:gd name="T4" fmla="*/ 349176 w 1207095"/>
                <a:gd name="T5" fmla="*/ 0 h 2273516"/>
                <a:gd name="T6" fmla="*/ 418632 w 1207095"/>
                <a:gd name="T7" fmla="*/ 2188 h 2273516"/>
                <a:gd name="T8" fmla="*/ 418632 w 1207095"/>
                <a:gd name="T9" fmla="*/ 772415 h 2273516"/>
                <a:gd name="T10" fmla="*/ 558176 w 1207095"/>
                <a:gd name="T11" fmla="*/ 772415 h 2273516"/>
                <a:gd name="T12" fmla="*/ 279088 w 1207095"/>
                <a:gd name="T13" fmla="*/ 1051575 h 2273516"/>
                <a:gd name="T14" fmla="*/ 0 w 1207095"/>
                <a:gd name="T15" fmla="*/ 772415 h 2273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7095"/>
                <a:gd name="T25" fmla="*/ 0 h 2273516"/>
                <a:gd name="T26" fmla="*/ 1207095 w 1207095"/>
                <a:gd name="T27" fmla="*/ 2273516 h 22735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7095" h="2273516">
                  <a:moveTo>
                    <a:pt x="0" y="1669969"/>
                  </a:moveTo>
                  <a:lnTo>
                    <a:pt x="301774" y="1669969"/>
                  </a:lnTo>
                  <a:cubicBezTo>
                    <a:pt x="318501" y="1073875"/>
                    <a:pt x="455449" y="615234"/>
                    <a:pt x="755118" y="0"/>
                  </a:cubicBezTo>
                  <a:lnTo>
                    <a:pt x="905321" y="4730"/>
                  </a:lnTo>
                  <a:cubicBezTo>
                    <a:pt x="731379" y="724787"/>
                    <a:pt x="728778" y="1159415"/>
                    <a:pt x="905321" y="1669969"/>
                  </a:cubicBezTo>
                  <a:lnTo>
                    <a:pt x="1207095" y="1669969"/>
                  </a:lnTo>
                  <a:lnTo>
                    <a:pt x="603548" y="2273516"/>
                  </a:lnTo>
                  <a:lnTo>
                    <a:pt x="0" y="166996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" name="下箭头 139"/>
            <p:cNvSpPr>
              <a:spLocks noChangeArrowheads="1"/>
            </p:cNvSpPr>
            <p:nvPr/>
          </p:nvSpPr>
          <p:spPr bwMode="auto">
            <a:xfrm rot="3790327">
              <a:off x="2963574" y="2867893"/>
              <a:ext cx="739109" cy="1485352"/>
            </a:xfrm>
            <a:custGeom>
              <a:avLst/>
              <a:gdLst>
                <a:gd name="T0" fmla="*/ 0 w 1207095"/>
                <a:gd name="T1" fmla="*/ 772217 h 2430532"/>
                <a:gd name="T2" fmla="*/ 139814 w 1207095"/>
                <a:gd name="T3" fmla="*/ 772217 h 2430532"/>
                <a:gd name="T4" fmla="*/ 349852 w 1207095"/>
                <a:gd name="T5" fmla="*/ 0 h 2430532"/>
                <a:gd name="T6" fmla="*/ 419441 w 1207095"/>
                <a:gd name="T7" fmla="*/ 772217 h 2430532"/>
                <a:gd name="T8" fmla="*/ 559256 w 1207095"/>
                <a:gd name="T9" fmla="*/ 772217 h 2430532"/>
                <a:gd name="T10" fmla="*/ 322823 w 1207095"/>
                <a:gd name="T11" fmla="*/ 1123911 h 2430532"/>
                <a:gd name="T12" fmla="*/ 0 w 1207095"/>
                <a:gd name="T13" fmla="*/ 772217 h 24305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7095"/>
                <a:gd name="T22" fmla="*/ 0 h 2430532"/>
                <a:gd name="T23" fmla="*/ 1207095 w 1207095"/>
                <a:gd name="T24" fmla="*/ 2430532 h 24305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7095" h="2430532">
                  <a:moveTo>
                    <a:pt x="0" y="1669969"/>
                  </a:moveTo>
                  <a:lnTo>
                    <a:pt x="301774" y="1669969"/>
                  </a:lnTo>
                  <a:cubicBezTo>
                    <a:pt x="318501" y="1073875"/>
                    <a:pt x="455449" y="615234"/>
                    <a:pt x="755118" y="0"/>
                  </a:cubicBezTo>
                  <a:cubicBezTo>
                    <a:pt x="661960" y="374357"/>
                    <a:pt x="535619" y="1155692"/>
                    <a:pt x="905321" y="1669969"/>
                  </a:cubicBezTo>
                  <a:lnTo>
                    <a:pt x="1207095" y="1669969"/>
                  </a:lnTo>
                  <a:lnTo>
                    <a:pt x="696781" y="2430532"/>
                  </a:lnTo>
                  <a:lnTo>
                    <a:pt x="0" y="166996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" name="下箭头 139"/>
            <p:cNvSpPr>
              <a:spLocks noChangeArrowheads="1"/>
            </p:cNvSpPr>
            <p:nvPr/>
          </p:nvSpPr>
          <p:spPr bwMode="auto">
            <a:xfrm rot="15038497" flipH="1">
              <a:off x="4812772" y="1067208"/>
              <a:ext cx="1155749" cy="3123376"/>
            </a:xfrm>
            <a:custGeom>
              <a:avLst/>
              <a:gdLst>
                <a:gd name="T0" fmla="*/ 0 w 1207095"/>
                <a:gd name="T1" fmla="*/ 3895487 h 2269076"/>
                <a:gd name="T2" fmla="*/ 342416 w 1207095"/>
                <a:gd name="T3" fmla="*/ 3895487 h 2269076"/>
                <a:gd name="T4" fmla="*/ 905200 w 1207095"/>
                <a:gd name="T5" fmla="*/ 0 h 2269076"/>
                <a:gd name="T6" fmla="*/ 1027249 w 1207095"/>
                <a:gd name="T7" fmla="*/ 3895487 h 2269076"/>
                <a:gd name="T8" fmla="*/ 1369665 w 1207095"/>
                <a:gd name="T9" fmla="*/ 3895487 h 2269076"/>
                <a:gd name="T10" fmla="*/ 784445 w 1207095"/>
                <a:gd name="T11" fmla="*/ 5322826 h 2269076"/>
                <a:gd name="T12" fmla="*/ 0 w 1207095"/>
                <a:gd name="T13" fmla="*/ 3895487 h 22690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7095"/>
                <a:gd name="T22" fmla="*/ 0 h 2269076"/>
                <a:gd name="T23" fmla="*/ 1207095 w 1207095"/>
                <a:gd name="T24" fmla="*/ 2269076 h 22690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7095" h="2269076">
                  <a:moveTo>
                    <a:pt x="0" y="1660613"/>
                  </a:moveTo>
                  <a:lnTo>
                    <a:pt x="301774" y="1660613"/>
                  </a:lnTo>
                  <a:cubicBezTo>
                    <a:pt x="252150" y="1008228"/>
                    <a:pt x="452260" y="468245"/>
                    <a:pt x="797758" y="0"/>
                  </a:cubicBezTo>
                  <a:cubicBezTo>
                    <a:pt x="454185" y="778062"/>
                    <a:pt x="676561" y="1325574"/>
                    <a:pt x="905321" y="1660613"/>
                  </a:cubicBezTo>
                  <a:lnTo>
                    <a:pt x="1207095" y="1660613"/>
                  </a:lnTo>
                  <a:lnTo>
                    <a:pt x="691336" y="2269076"/>
                  </a:lnTo>
                  <a:lnTo>
                    <a:pt x="0" y="1660613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9" name="文本框 21"/>
          <p:cNvSpPr>
            <a:spLocks noChangeArrowheads="1"/>
          </p:cNvSpPr>
          <p:nvPr/>
        </p:nvSpPr>
        <p:spPr bwMode="auto">
          <a:xfrm>
            <a:off x="7012628" y="2200934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03</a:t>
            </a:r>
            <a:r>
              <a:rPr lang="en-US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bg2">
                  <a:lumMod val="25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0" name="矩形 22"/>
          <p:cNvSpPr>
            <a:spLocks noChangeArrowheads="1"/>
          </p:cNvSpPr>
          <p:nvPr/>
        </p:nvSpPr>
        <p:spPr bwMode="auto">
          <a:xfrm>
            <a:off x="7012629" y="2548663"/>
            <a:ext cx="2035492" cy="67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endParaRPr lang="en-US" altLang="zh-CN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" name="文本框 23"/>
          <p:cNvSpPr>
            <a:spLocks noChangeArrowheads="1"/>
          </p:cNvSpPr>
          <p:nvPr/>
        </p:nvSpPr>
        <p:spPr bwMode="auto">
          <a:xfrm>
            <a:off x="813624" y="165163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01</a:t>
            </a:r>
            <a:r>
              <a:rPr lang="en-US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bg2">
                  <a:lumMod val="25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2" name="矩形 24"/>
          <p:cNvSpPr>
            <a:spLocks noChangeArrowheads="1"/>
          </p:cNvSpPr>
          <p:nvPr/>
        </p:nvSpPr>
        <p:spPr bwMode="auto">
          <a:xfrm>
            <a:off x="813624" y="1981915"/>
            <a:ext cx="1776829" cy="10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long</a:t>
            </a:r>
            <a:r>
              <a:rPr lang="en-US" sz="1400" dirty="0"/>
              <a:t> established fact that a reader will</a:t>
            </a:r>
            <a:endParaRPr lang="en-US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5" name="文本框 23"/>
          <p:cNvSpPr>
            <a:spLocks noChangeArrowheads="1"/>
          </p:cNvSpPr>
          <p:nvPr/>
        </p:nvSpPr>
        <p:spPr bwMode="auto">
          <a:xfrm>
            <a:off x="813624" y="3501885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02</a:t>
            </a:r>
            <a:r>
              <a:rPr lang="en-US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bg2">
                  <a:lumMod val="25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6" name="矩形 24"/>
          <p:cNvSpPr>
            <a:spLocks noChangeArrowheads="1"/>
          </p:cNvSpPr>
          <p:nvPr/>
        </p:nvSpPr>
        <p:spPr bwMode="auto">
          <a:xfrm>
            <a:off x="813624" y="3832164"/>
            <a:ext cx="1776829" cy="10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r>
              <a:rPr lang="es-PE" altLang="zh-CN" sz="1400" dirty="0" smtClean="0">
                <a:solidFill>
                  <a:srgbClr val="3F3F3F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</a:t>
            </a:r>
            <a:endParaRPr lang="en-US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8" name="文本框 22"/>
          <p:cNvSpPr txBox="1"/>
          <p:nvPr/>
        </p:nvSpPr>
        <p:spPr>
          <a:xfrm>
            <a:off x="3184484" y="1052169"/>
            <a:ext cx="3178562" cy="627293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/>
          <a:p>
            <a:pPr algn="ctr"/>
            <a:r>
              <a:rPr lang="es-PE" altLang="zh-CN" sz="3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Contenido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1"/>
          <p:cNvSpPr>
            <a:spLocks noChangeArrowheads="1"/>
          </p:cNvSpPr>
          <p:nvPr/>
        </p:nvSpPr>
        <p:spPr bwMode="auto">
          <a:xfrm>
            <a:off x="7012628" y="368472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03</a:t>
            </a:r>
            <a:r>
              <a:rPr lang="en-US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bg2">
                  <a:lumMod val="25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9" name="矩形 22"/>
          <p:cNvSpPr>
            <a:spLocks noChangeArrowheads="1"/>
          </p:cNvSpPr>
          <p:nvPr/>
        </p:nvSpPr>
        <p:spPr bwMode="auto">
          <a:xfrm>
            <a:off x="7012629" y="4032455"/>
            <a:ext cx="2035492" cy="67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endParaRPr lang="en-US" altLang="zh-CN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16874">
            <a:off x="2791535" y="2724041"/>
            <a:ext cx="1147844" cy="12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80" grpId="0" bldLvl="0" autoUpdateAnimBg="0"/>
      <p:bldP spid="19" grpId="0"/>
      <p:bldP spid="20" grpId="0"/>
      <p:bldP spid="21" grpId="0"/>
      <p:bldP spid="22" grpId="0"/>
      <p:bldP spid="25" grpId="0"/>
      <p:bldP spid="26" grpId="0"/>
      <p:bldP spid="28" grpId="0"/>
      <p:bldP spid="27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6407" y="1426575"/>
            <a:ext cx="4374518" cy="1204239"/>
            <a:chOff x="395536" y="913120"/>
            <a:chExt cx="2376264" cy="1146894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1233414"/>
              <a:ext cx="2376264" cy="82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913120"/>
              <a:ext cx="2376264" cy="303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47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60525" y="4030676"/>
            <a:ext cx="2023072" cy="901909"/>
            <a:chOff x="803640" y="3362835"/>
            <a:chExt cx="2059657" cy="858961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78598" y="4030676"/>
            <a:ext cx="2023072" cy="901909"/>
            <a:chOff x="803640" y="3362835"/>
            <a:chExt cx="2059657" cy="858961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69134" y="4030676"/>
            <a:ext cx="2023072" cy="901909"/>
            <a:chOff x="803640" y="3362835"/>
            <a:chExt cx="2059657" cy="858961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5081" y="390051"/>
            <a:ext cx="4078950" cy="448751"/>
            <a:chOff x="625617" y="1786167"/>
            <a:chExt cx="4078950" cy="448751"/>
          </a:xfrm>
        </p:grpSpPr>
        <p:sp>
          <p:nvSpPr>
            <p:cNvPr id="27" name="矩形 56"/>
            <p:cNvSpPr/>
            <p:nvPr/>
          </p:nvSpPr>
          <p:spPr>
            <a:xfrm>
              <a:off x="625617" y="1786167"/>
              <a:ext cx="4078950" cy="4487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6"/>
            <p:cNvSpPr>
              <a:spLocks noChangeArrowheads="1"/>
            </p:cNvSpPr>
            <p:nvPr/>
          </p:nvSpPr>
          <p:spPr bwMode="auto">
            <a:xfrm>
              <a:off x="1123201" y="1852811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165" y="2779626"/>
            <a:ext cx="1006427" cy="9754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283" y="2779626"/>
            <a:ext cx="697851" cy="11693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239" y="2919417"/>
            <a:ext cx="956634" cy="108858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333" y="256083"/>
            <a:ext cx="1000485" cy="103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030935"/>
              </p:ext>
            </p:extLst>
          </p:nvPr>
        </p:nvGraphicFramePr>
        <p:xfrm>
          <a:off x="1801196" y="1843380"/>
          <a:ext cx="6516113" cy="1901544"/>
        </p:xfrm>
        <a:graphic>
          <a:graphicData uri="http://schemas.openxmlformats.org/drawingml/2006/table">
            <a:tbl>
              <a:tblPr firstRow="1" lastCol="1" bandRow="1" bandCol="1"/>
              <a:tblGrid>
                <a:gridCol w="1034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487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37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124">
                <a:tc gridSpan="7"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4"/>
          <p:cNvSpPr txBox="1"/>
          <p:nvPr/>
        </p:nvSpPr>
        <p:spPr>
          <a:xfrm>
            <a:off x="1658833" y="1374184"/>
            <a:ext cx="262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Your Text  Here</a:t>
            </a:r>
            <a:endParaRPr lang="ko-KR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657192" y="3998311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latin typeface="Arial"/>
                <a:ea typeface="Arial Unicode MS"/>
                <a:cs typeface="Arial" pitchFamily="34" charset="0"/>
              </a:rPr>
              <a:t>This text can be replaced with your own text. You can simply impress your </a:t>
            </a:r>
            <a:r>
              <a:rPr lang="en-US" altLang="ko-KR" sz="1200" b="1" dirty="0" smtClean="0">
                <a:latin typeface="Arial"/>
                <a:ea typeface="Arial Unicode MS"/>
                <a:cs typeface="Arial" pitchFamily="34" charset="0"/>
              </a:rPr>
              <a:t>audience </a:t>
            </a:r>
            <a:r>
              <a:rPr lang="en-US" altLang="ko-KR" sz="1200" b="1" dirty="0">
                <a:latin typeface="Arial"/>
                <a:ea typeface="Arial Unicode MS"/>
                <a:cs typeface="Arial" pitchFamily="34" charset="0"/>
              </a:rPr>
              <a:t>and add a unique zing and appeal to your Reports and Presentations with our Templates. 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5227358" y="399648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latin typeface="Arial"/>
                <a:ea typeface="Arial Unicode MS"/>
                <a:cs typeface="Arial" pitchFamily="34" charset="0"/>
              </a:rPr>
              <a:t>This text can be replaced with your own text. You can simply impress your </a:t>
            </a:r>
            <a:r>
              <a:rPr lang="en-US" altLang="ko-KR" sz="1200" b="1" dirty="0" smtClean="0">
                <a:latin typeface="Arial"/>
                <a:ea typeface="Arial Unicode MS"/>
                <a:cs typeface="Arial" pitchFamily="34" charset="0"/>
              </a:rPr>
              <a:t>audience </a:t>
            </a:r>
            <a:r>
              <a:rPr lang="en-US" altLang="ko-KR" sz="1200" b="1" dirty="0">
                <a:latin typeface="Arial"/>
                <a:ea typeface="Arial Unicode MS"/>
                <a:cs typeface="Arial" pitchFamily="34" charset="0"/>
              </a:rPr>
              <a:t>and add a unique </a:t>
            </a:r>
            <a:r>
              <a:rPr lang="en-US" altLang="ko-KR" sz="1200" b="1" dirty="0" smtClean="0">
                <a:latin typeface="Arial"/>
                <a:ea typeface="Arial Unicode MS"/>
                <a:cs typeface="Arial" pitchFamily="34" charset="0"/>
              </a:rPr>
              <a:t>zing.</a:t>
            </a:r>
            <a:endParaRPr lang="en-US" altLang="ko-KR" sz="1200" b="1" dirty="0"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309" y="264532"/>
            <a:ext cx="1150513" cy="1517343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-31503" y="625188"/>
            <a:ext cx="4078950" cy="448751"/>
            <a:chOff x="625617" y="1786167"/>
            <a:chExt cx="4078950" cy="448751"/>
          </a:xfrm>
        </p:grpSpPr>
        <p:sp>
          <p:nvSpPr>
            <p:cNvPr id="11" name="矩形 56"/>
            <p:cNvSpPr/>
            <p:nvPr/>
          </p:nvSpPr>
          <p:spPr>
            <a:xfrm>
              <a:off x="625617" y="1786167"/>
              <a:ext cx="4078950" cy="4487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6"/>
            <p:cNvSpPr>
              <a:spLocks noChangeArrowheads="1"/>
            </p:cNvSpPr>
            <p:nvPr/>
          </p:nvSpPr>
          <p:spPr bwMode="auto">
            <a:xfrm>
              <a:off x="1123201" y="1852811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9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89978" y="468089"/>
            <a:ext cx="5904656" cy="1149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4000" b="1" dirty="0">
                <a:ea typeface="맑은 고딕" pitchFamily="50" charset="-127"/>
              </a:rPr>
              <a:t>FREE </a:t>
            </a:r>
            <a:r>
              <a:rPr lang="en-US" altLang="ko-KR" sz="4000" b="1" dirty="0" smtClean="0">
                <a:ea typeface="맑은 고딕" pitchFamily="50" charset="-127"/>
              </a:rPr>
              <a:t>PPT </a:t>
            </a:r>
            <a:r>
              <a:rPr lang="en-US" altLang="ko-KR" sz="4000" b="1" dirty="0">
                <a:ea typeface="맑은 고딕" pitchFamily="50" charset="-127"/>
              </a:rPr>
              <a:t>TEMPLATES</a:t>
            </a:r>
            <a:endParaRPr lang="en-US" altLang="ko-KR" sz="4000" b="1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677548" y="1766514"/>
            <a:ext cx="4010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644901" y="1217329"/>
            <a:ext cx="4010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You can simply </a:t>
            </a:r>
            <a:r>
              <a:rPr lang="en-US" altLang="ko-KR" sz="2000" dirty="0" smtClean="0">
                <a:cs typeface="Arial" pitchFamily="34" charset="0"/>
              </a:rPr>
              <a:t>impress. </a:t>
            </a:r>
            <a:endParaRPr lang="en-US" altLang="ko-KR" sz="2000" dirty="0"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4" y="1417384"/>
            <a:ext cx="3702931" cy="3478910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677548" y="3091157"/>
            <a:ext cx="4010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0146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80405" y="195700"/>
            <a:ext cx="4500312" cy="6048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90502" y="800538"/>
            <a:ext cx="4140845" cy="38114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altLang="ko-KR" dirty="0"/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7416" y="1674898"/>
            <a:ext cx="1818889" cy="1391309"/>
            <a:chOff x="635324" y="1595142"/>
            <a:chExt cx="1732275" cy="1325056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29177" y="1597060"/>
            <a:ext cx="1818889" cy="1391309"/>
            <a:chOff x="635324" y="1595142"/>
            <a:chExt cx="1732275" cy="1325056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10685" y="2605258"/>
            <a:ext cx="1818889" cy="1391309"/>
            <a:chOff x="635324" y="1595142"/>
            <a:chExt cx="1732275" cy="1325056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81423" y="2605258"/>
            <a:ext cx="1818889" cy="1391309"/>
            <a:chOff x="635324" y="1595142"/>
            <a:chExt cx="1732275" cy="1325056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79" y="1767910"/>
            <a:ext cx="1330100" cy="7167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682" y="1597060"/>
            <a:ext cx="860610" cy="9825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515" y="927722"/>
            <a:ext cx="848455" cy="70534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824" y="991112"/>
            <a:ext cx="861344" cy="6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76">
            <a:extLst>
              <a:ext uri="{FF2B5EF4-FFF2-40B4-BE49-F238E27FC236}">
                <a16:creationId xmlns:a16="http://schemas.microsoft.com/office/drawing/2014/main" id="{C1366135-8972-4E1F-BCCD-DE5C67677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941869"/>
              </p:ext>
            </p:extLst>
          </p:nvPr>
        </p:nvGraphicFramePr>
        <p:xfrm>
          <a:off x="396429" y="410570"/>
          <a:ext cx="4217781" cy="459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9">
            <a:extLst>
              <a:ext uri="{FF2B5EF4-FFF2-40B4-BE49-F238E27FC236}">
                <a16:creationId xmlns:a16="http://schemas.microsoft.com/office/drawing/2014/main" id="{B9A6FCC1-8391-46F8-BE72-657DBBD7E37A}"/>
              </a:ext>
            </a:extLst>
          </p:cNvPr>
          <p:cNvSpPr txBox="1"/>
          <p:nvPr/>
        </p:nvSpPr>
        <p:spPr>
          <a:xfrm>
            <a:off x="5510789" y="3547010"/>
            <a:ext cx="2929293" cy="116955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400" noProof="1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043B8951-B0FC-4EDE-9D8A-00827B2A7745}"/>
              </a:ext>
            </a:extLst>
          </p:cNvPr>
          <p:cNvSpPr txBox="1"/>
          <p:nvPr/>
        </p:nvSpPr>
        <p:spPr>
          <a:xfrm>
            <a:off x="5508997" y="579284"/>
            <a:ext cx="2937088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2400" b="1" noProof="1">
                <a:solidFill>
                  <a:prstClr val="black"/>
                </a:solidFill>
                <a:latin typeface="Calibri" panose="020F0502020204030204"/>
              </a:rPr>
              <a:t>Lorem </a:t>
            </a:r>
            <a:r>
              <a:rPr lang="en-US" sz="2400" b="1" noProof="1" smtClean="0">
                <a:solidFill>
                  <a:prstClr val="black"/>
                </a:solidFill>
                <a:latin typeface="Calibri" panose="020F0502020204030204"/>
              </a:rPr>
              <a:t>Ipsum Free</a:t>
            </a:r>
            <a:endParaRPr lang="en-US" sz="2400" b="1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8EFA494E-E7D6-4DFE-AE50-9059CEC4A9F7}"/>
              </a:ext>
            </a:extLst>
          </p:cNvPr>
          <p:cNvSpPr txBox="1"/>
          <p:nvPr/>
        </p:nvSpPr>
        <p:spPr>
          <a:xfrm>
            <a:off x="5516792" y="2449467"/>
            <a:ext cx="2929293" cy="116955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400" noProof="1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3DAC3CB-F19B-42EC-A3C2-1AE4349B56D9}"/>
              </a:ext>
            </a:extLst>
          </p:cNvPr>
          <p:cNvSpPr txBox="1">
            <a:spLocks/>
          </p:cNvSpPr>
          <p:nvPr/>
        </p:nvSpPr>
        <p:spPr>
          <a:xfrm>
            <a:off x="1404541" y="3650930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8EFA494E-E7D6-4DFE-AE50-9059CEC4A9F7}"/>
              </a:ext>
            </a:extLst>
          </p:cNvPr>
          <p:cNvSpPr txBox="1"/>
          <p:nvPr/>
        </p:nvSpPr>
        <p:spPr>
          <a:xfrm>
            <a:off x="5508997" y="1293905"/>
            <a:ext cx="2929293" cy="116955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400" noProof="1">
                <a:solidFill>
                  <a:schemeClr val="bg1">
                    <a:lumMod val="50000"/>
                  </a:schemeClr>
                </a:solidFill>
                <a:latin typeface="Berlin Sans FB" panose="020E0602020502020306" pitchFamily="34" charset="0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923211" y="4428529"/>
            <a:ext cx="2762250" cy="955676"/>
            <a:chOff x="8007350" y="5387975"/>
            <a:chExt cx="2762250" cy="955676"/>
          </a:xfrm>
          <a:solidFill>
            <a:schemeClr val="bg1">
              <a:lumMod val="50000"/>
            </a:schemeClr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8264525" y="5387975"/>
              <a:ext cx="2505075" cy="863600"/>
            </a:xfrm>
            <a:custGeom>
              <a:avLst/>
              <a:gdLst>
                <a:gd name="T0" fmla="*/ 163 w 1449"/>
                <a:gd name="T1" fmla="*/ 171 h 498"/>
                <a:gd name="T2" fmla="*/ 291 w 1449"/>
                <a:gd name="T3" fmla="*/ 99 h 498"/>
                <a:gd name="T4" fmla="*/ 400 w 1449"/>
                <a:gd name="T5" fmla="*/ 122 h 498"/>
                <a:gd name="T6" fmla="*/ 575 w 1449"/>
                <a:gd name="T7" fmla="*/ 8 h 498"/>
                <a:gd name="T8" fmla="*/ 704 w 1449"/>
                <a:gd name="T9" fmla="*/ 116 h 498"/>
                <a:gd name="T10" fmla="*/ 532 w 1449"/>
                <a:gd name="T11" fmla="*/ 40 h 498"/>
                <a:gd name="T12" fmla="*/ 420 w 1449"/>
                <a:gd name="T13" fmla="*/ 134 h 498"/>
                <a:gd name="T14" fmla="*/ 489 w 1449"/>
                <a:gd name="T15" fmla="*/ 239 h 498"/>
                <a:gd name="T16" fmla="*/ 583 w 1449"/>
                <a:gd name="T17" fmla="*/ 245 h 498"/>
                <a:gd name="T18" fmla="*/ 700 w 1449"/>
                <a:gd name="T19" fmla="*/ 120 h 498"/>
                <a:gd name="T20" fmla="*/ 874 w 1449"/>
                <a:gd name="T21" fmla="*/ 147 h 498"/>
                <a:gd name="T22" fmla="*/ 1069 w 1449"/>
                <a:gd name="T23" fmla="*/ 47 h 498"/>
                <a:gd name="T24" fmla="*/ 1227 w 1449"/>
                <a:gd name="T25" fmla="*/ 199 h 498"/>
                <a:gd name="T26" fmla="*/ 1421 w 1449"/>
                <a:gd name="T27" fmla="*/ 313 h 498"/>
                <a:gd name="T28" fmla="*/ 1399 w 1449"/>
                <a:gd name="T29" fmla="*/ 496 h 498"/>
                <a:gd name="T30" fmla="*/ 1338 w 1449"/>
                <a:gd name="T31" fmla="*/ 266 h 498"/>
                <a:gd name="T32" fmla="*/ 1111 w 1449"/>
                <a:gd name="T33" fmla="*/ 271 h 498"/>
                <a:gd name="T34" fmla="*/ 1204 w 1449"/>
                <a:gd name="T35" fmla="*/ 205 h 498"/>
                <a:gd name="T36" fmla="*/ 1071 w 1449"/>
                <a:gd name="T37" fmla="*/ 85 h 498"/>
                <a:gd name="T38" fmla="*/ 865 w 1449"/>
                <a:gd name="T39" fmla="*/ 184 h 498"/>
                <a:gd name="T40" fmla="*/ 850 w 1449"/>
                <a:gd name="T41" fmla="*/ 169 h 498"/>
                <a:gd name="T42" fmla="*/ 597 w 1449"/>
                <a:gd name="T43" fmla="*/ 252 h 498"/>
                <a:gd name="T44" fmla="*/ 657 w 1449"/>
                <a:gd name="T45" fmla="*/ 303 h 498"/>
                <a:gd name="T46" fmla="*/ 654 w 1449"/>
                <a:gd name="T47" fmla="*/ 307 h 498"/>
                <a:gd name="T48" fmla="*/ 441 w 1449"/>
                <a:gd name="T49" fmla="*/ 303 h 498"/>
                <a:gd name="T50" fmla="*/ 386 w 1449"/>
                <a:gd name="T51" fmla="*/ 476 h 498"/>
                <a:gd name="T52" fmla="*/ 333 w 1449"/>
                <a:gd name="T53" fmla="*/ 484 h 498"/>
                <a:gd name="T54" fmla="*/ 328 w 1449"/>
                <a:gd name="T55" fmla="*/ 438 h 498"/>
                <a:gd name="T56" fmla="*/ 229 w 1449"/>
                <a:gd name="T57" fmla="*/ 382 h 498"/>
                <a:gd name="T58" fmla="*/ 135 w 1449"/>
                <a:gd name="T59" fmla="*/ 440 h 498"/>
                <a:gd name="T60" fmla="*/ 110 w 1449"/>
                <a:gd name="T61" fmla="*/ 498 h 498"/>
                <a:gd name="T62" fmla="*/ 79 w 1449"/>
                <a:gd name="T63" fmla="*/ 426 h 498"/>
                <a:gd name="T64" fmla="*/ 0 w 1449"/>
                <a:gd name="T65" fmla="*/ 428 h 498"/>
                <a:gd name="T66" fmla="*/ 62 w 1449"/>
                <a:gd name="T67" fmla="*/ 405 h 498"/>
                <a:gd name="T68" fmla="*/ 118 w 1449"/>
                <a:gd name="T69" fmla="*/ 466 h 498"/>
                <a:gd name="T70" fmla="*/ 223 w 1449"/>
                <a:gd name="T71" fmla="*/ 359 h 498"/>
                <a:gd name="T72" fmla="*/ 345 w 1449"/>
                <a:gd name="T73" fmla="*/ 464 h 498"/>
                <a:gd name="T74" fmla="*/ 368 w 1449"/>
                <a:gd name="T75" fmla="*/ 459 h 498"/>
                <a:gd name="T76" fmla="*/ 461 w 1449"/>
                <a:gd name="T77" fmla="*/ 250 h 498"/>
                <a:gd name="T78" fmla="*/ 338 w 1449"/>
                <a:gd name="T79" fmla="*/ 136 h 498"/>
                <a:gd name="T80" fmla="*/ 180 w 1449"/>
                <a:gd name="T81" fmla="*/ 163 h 498"/>
                <a:gd name="T82" fmla="*/ 165 w 1449"/>
                <a:gd name="T83" fmla="*/ 172 h 498"/>
                <a:gd name="T84" fmla="*/ 163 w 1449"/>
                <a:gd name="T85" fmla="*/ 17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49" h="498">
                  <a:moveTo>
                    <a:pt x="163" y="171"/>
                  </a:moveTo>
                  <a:cubicBezTo>
                    <a:pt x="194" y="126"/>
                    <a:pt x="239" y="105"/>
                    <a:pt x="291" y="99"/>
                  </a:cubicBezTo>
                  <a:cubicBezTo>
                    <a:pt x="329" y="95"/>
                    <a:pt x="365" y="103"/>
                    <a:pt x="400" y="122"/>
                  </a:cubicBezTo>
                  <a:cubicBezTo>
                    <a:pt x="432" y="41"/>
                    <a:pt x="489" y="0"/>
                    <a:pt x="575" y="8"/>
                  </a:cubicBezTo>
                  <a:cubicBezTo>
                    <a:pt x="634" y="14"/>
                    <a:pt x="687" y="59"/>
                    <a:pt x="704" y="116"/>
                  </a:cubicBezTo>
                  <a:cubicBezTo>
                    <a:pt x="660" y="54"/>
                    <a:pt x="604" y="28"/>
                    <a:pt x="532" y="40"/>
                  </a:cubicBezTo>
                  <a:cubicBezTo>
                    <a:pt x="481" y="49"/>
                    <a:pt x="439" y="86"/>
                    <a:pt x="420" y="134"/>
                  </a:cubicBezTo>
                  <a:cubicBezTo>
                    <a:pt x="455" y="162"/>
                    <a:pt x="479" y="198"/>
                    <a:pt x="489" y="239"/>
                  </a:cubicBezTo>
                  <a:cubicBezTo>
                    <a:pt x="521" y="241"/>
                    <a:pt x="551" y="243"/>
                    <a:pt x="583" y="245"/>
                  </a:cubicBezTo>
                  <a:cubicBezTo>
                    <a:pt x="601" y="186"/>
                    <a:pt x="639" y="141"/>
                    <a:pt x="700" y="120"/>
                  </a:cubicBezTo>
                  <a:cubicBezTo>
                    <a:pt x="761" y="99"/>
                    <a:pt x="820" y="109"/>
                    <a:pt x="874" y="147"/>
                  </a:cubicBezTo>
                  <a:cubicBezTo>
                    <a:pt x="918" y="74"/>
                    <a:pt x="982" y="35"/>
                    <a:pt x="1069" y="47"/>
                  </a:cubicBezTo>
                  <a:cubicBezTo>
                    <a:pt x="1156" y="60"/>
                    <a:pt x="1205" y="115"/>
                    <a:pt x="1227" y="199"/>
                  </a:cubicBezTo>
                  <a:cubicBezTo>
                    <a:pt x="1315" y="196"/>
                    <a:pt x="1384" y="229"/>
                    <a:pt x="1421" y="313"/>
                  </a:cubicBezTo>
                  <a:cubicBezTo>
                    <a:pt x="1449" y="377"/>
                    <a:pt x="1440" y="439"/>
                    <a:pt x="1399" y="496"/>
                  </a:cubicBezTo>
                  <a:cubicBezTo>
                    <a:pt x="1432" y="405"/>
                    <a:pt x="1417" y="325"/>
                    <a:pt x="1338" y="266"/>
                  </a:cubicBezTo>
                  <a:cubicBezTo>
                    <a:pt x="1264" y="212"/>
                    <a:pt x="1186" y="220"/>
                    <a:pt x="1111" y="271"/>
                  </a:cubicBezTo>
                  <a:cubicBezTo>
                    <a:pt x="1117" y="247"/>
                    <a:pt x="1152" y="223"/>
                    <a:pt x="1204" y="205"/>
                  </a:cubicBezTo>
                  <a:cubicBezTo>
                    <a:pt x="1199" y="162"/>
                    <a:pt x="1144" y="100"/>
                    <a:pt x="1071" y="85"/>
                  </a:cubicBezTo>
                  <a:cubicBezTo>
                    <a:pt x="1002" y="70"/>
                    <a:pt x="914" y="93"/>
                    <a:pt x="865" y="184"/>
                  </a:cubicBezTo>
                  <a:cubicBezTo>
                    <a:pt x="861" y="180"/>
                    <a:pt x="856" y="172"/>
                    <a:pt x="850" y="169"/>
                  </a:cubicBezTo>
                  <a:cubicBezTo>
                    <a:pt x="758" y="119"/>
                    <a:pt x="641" y="158"/>
                    <a:pt x="597" y="252"/>
                  </a:cubicBezTo>
                  <a:cubicBezTo>
                    <a:pt x="617" y="269"/>
                    <a:pt x="637" y="286"/>
                    <a:pt x="657" y="303"/>
                  </a:cubicBezTo>
                  <a:cubicBezTo>
                    <a:pt x="656" y="304"/>
                    <a:pt x="655" y="306"/>
                    <a:pt x="654" y="307"/>
                  </a:cubicBezTo>
                  <a:cubicBezTo>
                    <a:pt x="584" y="255"/>
                    <a:pt x="511" y="249"/>
                    <a:pt x="441" y="303"/>
                  </a:cubicBezTo>
                  <a:cubicBezTo>
                    <a:pt x="386" y="346"/>
                    <a:pt x="369" y="406"/>
                    <a:pt x="386" y="476"/>
                  </a:cubicBezTo>
                  <a:cubicBezTo>
                    <a:pt x="366" y="463"/>
                    <a:pt x="348" y="465"/>
                    <a:pt x="333" y="484"/>
                  </a:cubicBezTo>
                  <a:cubicBezTo>
                    <a:pt x="345" y="467"/>
                    <a:pt x="336" y="452"/>
                    <a:pt x="328" y="438"/>
                  </a:cubicBezTo>
                  <a:cubicBezTo>
                    <a:pt x="306" y="401"/>
                    <a:pt x="273" y="382"/>
                    <a:pt x="229" y="382"/>
                  </a:cubicBezTo>
                  <a:cubicBezTo>
                    <a:pt x="187" y="383"/>
                    <a:pt x="155" y="403"/>
                    <a:pt x="135" y="440"/>
                  </a:cubicBezTo>
                  <a:cubicBezTo>
                    <a:pt x="125" y="458"/>
                    <a:pt x="119" y="478"/>
                    <a:pt x="110" y="498"/>
                  </a:cubicBezTo>
                  <a:cubicBezTo>
                    <a:pt x="112" y="469"/>
                    <a:pt x="105" y="443"/>
                    <a:pt x="79" y="426"/>
                  </a:cubicBezTo>
                  <a:cubicBezTo>
                    <a:pt x="53" y="410"/>
                    <a:pt x="27" y="412"/>
                    <a:pt x="0" y="428"/>
                  </a:cubicBezTo>
                  <a:cubicBezTo>
                    <a:pt x="17" y="408"/>
                    <a:pt x="38" y="400"/>
                    <a:pt x="62" y="405"/>
                  </a:cubicBezTo>
                  <a:cubicBezTo>
                    <a:pt x="94" y="411"/>
                    <a:pt x="112" y="432"/>
                    <a:pt x="118" y="466"/>
                  </a:cubicBezTo>
                  <a:cubicBezTo>
                    <a:pt x="134" y="399"/>
                    <a:pt x="170" y="363"/>
                    <a:pt x="223" y="359"/>
                  </a:cubicBezTo>
                  <a:cubicBezTo>
                    <a:pt x="283" y="356"/>
                    <a:pt x="317" y="385"/>
                    <a:pt x="345" y="464"/>
                  </a:cubicBezTo>
                  <a:cubicBezTo>
                    <a:pt x="353" y="463"/>
                    <a:pt x="360" y="461"/>
                    <a:pt x="368" y="459"/>
                  </a:cubicBezTo>
                  <a:cubicBezTo>
                    <a:pt x="345" y="365"/>
                    <a:pt x="376" y="297"/>
                    <a:pt x="461" y="250"/>
                  </a:cubicBezTo>
                  <a:cubicBezTo>
                    <a:pt x="438" y="192"/>
                    <a:pt x="398" y="153"/>
                    <a:pt x="338" y="136"/>
                  </a:cubicBezTo>
                  <a:cubicBezTo>
                    <a:pt x="281" y="120"/>
                    <a:pt x="228" y="129"/>
                    <a:pt x="180" y="163"/>
                  </a:cubicBezTo>
                  <a:cubicBezTo>
                    <a:pt x="175" y="166"/>
                    <a:pt x="170" y="169"/>
                    <a:pt x="165" y="172"/>
                  </a:cubicBezTo>
                  <a:cubicBezTo>
                    <a:pt x="164" y="172"/>
                    <a:pt x="164" y="171"/>
                    <a:pt x="163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9663113" y="5656263"/>
              <a:ext cx="666750" cy="642938"/>
            </a:xfrm>
            <a:custGeom>
              <a:avLst/>
              <a:gdLst>
                <a:gd name="T0" fmla="*/ 273 w 386"/>
                <a:gd name="T1" fmla="*/ 52 h 371"/>
                <a:gd name="T2" fmla="*/ 143 w 386"/>
                <a:gd name="T3" fmla="*/ 46 h 371"/>
                <a:gd name="T4" fmla="*/ 91 w 386"/>
                <a:gd name="T5" fmla="*/ 137 h 371"/>
                <a:gd name="T6" fmla="*/ 165 w 386"/>
                <a:gd name="T7" fmla="*/ 137 h 371"/>
                <a:gd name="T8" fmla="*/ 280 w 386"/>
                <a:gd name="T9" fmla="*/ 293 h 371"/>
                <a:gd name="T10" fmla="*/ 288 w 386"/>
                <a:gd name="T11" fmla="*/ 317 h 371"/>
                <a:gd name="T12" fmla="*/ 314 w 386"/>
                <a:gd name="T13" fmla="*/ 351 h 371"/>
                <a:gd name="T14" fmla="*/ 386 w 386"/>
                <a:gd name="T15" fmla="*/ 371 h 371"/>
                <a:gd name="T16" fmla="*/ 313 w 386"/>
                <a:gd name="T17" fmla="*/ 364 h 371"/>
                <a:gd name="T18" fmla="*/ 200 w 386"/>
                <a:gd name="T19" fmla="*/ 351 h 371"/>
                <a:gd name="T20" fmla="*/ 258 w 386"/>
                <a:gd name="T21" fmla="*/ 303 h 371"/>
                <a:gd name="T22" fmla="*/ 215 w 386"/>
                <a:gd name="T23" fmla="*/ 198 h 371"/>
                <a:gd name="T24" fmla="*/ 82 w 386"/>
                <a:gd name="T25" fmla="*/ 179 h 371"/>
                <a:gd name="T26" fmla="*/ 10 w 386"/>
                <a:gd name="T27" fmla="*/ 306 h 371"/>
                <a:gd name="T28" fmla="*/ 9 w 386"/>
                <a:gd name="T29" fmla="*/ 234 h 371"/>
                <a:gd name="T30" fmla="*/ 65 w 386"/>
                <a:gd name="T31" fmla="*/ 159 h 371"/>
                <a:gd name="T32" fmla="*/ 77 w 386"/>
                <a:gd name="T33" fmla="*/ 131 h 371"/>
                <a:gd name="T34" fmla="*/ 146 w 386"/>
                <a:gd name="T35" fmla="*/ 19 h 371"/>
                <a:gd name="T36" fmla="*/ 273 w 386"/>
                <a:gd name="T37" fmla="*/ 5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371">
                  <a:moveTo>
                    <a:pt x="273" y="52"/>
                  </a:moveTo>
                  <a:cubicBezTo>
                    <a:pt x="230" y="24"/>
                    <a:pt x="187" y="19"/>
                    <a:pt x="143" y="46"/>
                  </a:cubicBezTo>
                  <a:cubicBezTo>
                    <a:pt x="108" y="67"/>
                    <a:pt x="91" y="99"/>
                    <a:pt x="91" y="137"/>
                  </a:cubicBezTo>
                  <a:cubicBezTo>
                    <a:pt x="117" y="137"/>
                    <a:pt x="141" y="134"/>
                    <a:pt x="165" y="137"/>
                  </a:cubicBezTo>
                  <a:cubicBezTo>
                    <a:pt x="239" y="147"/>
                    <a:pt x="291" y="219"/>
                    <a:pt x="280" y="293"/>
                  </a:cubicBezTo>
                  <a:cubicBezTo>
                    <a:pt x="279" y="303"/>
                    <a:pt x="279" y="310"/>
                    <a:pt x="288" y="317"/>
                  </a:cubicBezTo>
                  <a:cubicBezTo>
                    <a:pt x="299" y="326"/>
                    <a:pt x="306" y="340"/>
                    <a:pt x="314" y="351"/>
                  </a:cubicBezTo>
                  <a:cubicBezTo>
                    <a:pt x="349" y="331"/>
                    <a:pt x="377" y="338"/>
                    <a:pt x="386" y="371"/>
                  </a:cubicBezTo>
                  <a:cubicBezTo>
                    <a:pt x="361" y="343"/>
                    <a:pt x="342" y="341"/>
                    <a:pt x="313" y="364"/>
                  </a:cubicBezTo>
                  <a:cubicBezTo>
                    <a:pt x="290" y="303"/>
                    <a:pt x="227" y="303"/>
                    <a:pt x="200" y="351"/>
                  </a:cubicBezTo>
                  <a:cubicBezTo>
                    <a:pt x="201" y="325"/>
                    <a:pt x="219" y="309"/>
                    <a:pt x="258" y="303"/>
                  </a:cubicBezTo>
                  <a:cubicBezTo>
                    <a:pt x="261" y="261"/>
                    <a:pt x="247" y="225"/>
                    <a:pt x="215" y="198"/>
                  </a:cubicBezTo>
                  <a:cubicBezTo>
                    <a:pt x="175" y="164"/>
                    <a:pt x="130" y="158"/>
                    <a:pt x="82" y="179"/>
                  </a:cubicBezTo>
                  <a:cubicBezTo>
                    <a:pt x="34" y="200"/>
                    <a:pt x="11" y="242"/>
                    <a:pt x="10" y="306"/>
                  </a:cubicBezTo>
                  <a:cubicBezTo>
                    <a:pt x="1" y="289"/>
                    <a:pt x="0" y="262"/>
                    <a:pt x="9" y="234"/>
                  </a:cubicBezTo>
                  <a:cubicBezTo>
                    <a:pt x="18" y="202"/>
                    <a:pt x="37" y="177"/>
                    <a:pt x="65" y="159"/>
                  </a:cubicBezTo>
                  <a:cubicBezTo>
                    <a:pt x="76" y="151"/>
                    <a:pt x="79" y="145"/>
                    <a:pt x="77" y="131"/>
                  </a:cubicBezTo>
                  <a:cubicBezTo>
                    <a:pt x="72" y="84"/>
                    <a:pt x="101" y="37"/>
                    <a:pt x="146" y="19"/>
                  </a:cubicBezTo>
                  <a:cubicBezTo>
                    <a:pt x="192" y="0"/>
                    <a:pt x="243" y="13"/>
                    <a:pt x="27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8007350" y="5681663"/>
              <a:ext cx="574675" cy="546100"/>
            </a:xfrm>
            <a:custGeom>
              <a:avLst/>
              <a:gdLst>
                <a:gd name="T0" fmla="*/ 314 w 333"/>
                <a:gd name="T1" fmla="*/ 3 h 315"/>
                <a:gd name="T2" fmla="*/ 317 w 333"/>
                <a:gd name="T3" fmla="*/ 20 h 315"/>
                <a:gd name="T4" fmla="*/ 333 w 333"/>
                <a:gd name="T5" fmla="*/ 36 h 315"/>
                <a:gd name="T6" fmla="*/ 228 w 333"/>
                <a:gd name="T7" fmla="*/ 35 h 315"/>
                <a:gd name="T8" fmla="*/ 196 w 333"/>
                <a:gd name="T9" fmla="*/ 136 h 315"/>
                <a:gd name="T10" fmla="*/ 191 w 333"/>
                <a:gd name="T11" fmla="*/ 133 h 315"/>
                <a:gd name="T12" fmla="*/ 154 w 333"/>
                <a:gd name="T13" fmla="*/ 112 h 315"/>
                <a:gd name="T14" fmla="*/ 46 w 333"/>
                <a:gd name="T15" fmla="*/ 315 h 315"/>
                <a:gd name="T16" fmla="*/ 19 w 333"/>
                <a:gd name="T17" fmla="*/ 188 h 315"/>
                <a:gd name="T18" fmla="*/ 177 w 333"/>
                <a:gd name="T19" fmla="*/ 89 h 315"/>
                <a:gd name="T20" fmla="*/ 196 w 333"/>
                <a:gd name="T21" fmla="*/ 44 h 315"/>
                <a:gd name="T22" fmla="*/ 290 w 333"/>
                <a:gd name="T23" fmla="*/ 7 h 315"/>
                <a:gd name="T24" fmla="*/ 312 w 333"/>
                <a:gd name="T25" fmla="*/ 2 h 315"/>
                <a:gd name="T26" fmla="*/ 314 w 333"/>
                <a:gd name="T27" fmla="*/ 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3" h="315">
                  <a:moveTo>
                    <a:pt x="314" y="3"/>
                  </a:moveTo>
                  <a:cubicBezTo>
                    <a:pt x="309" y="10"/>
                    <a:pt x="306" y="15"/>
                    <a:pt x="317" y="20"/>
                  </a:cubicBezTo>
                  <a:cubicBezTo>
                    <a:pt x="323" y="23"/>
                    <a:pt x="328" y="29"/>
                    <a:pt x="333" y="36"/>
                  </a:cubicBezTo>
                  <a:cubicBezTo>
                    <a:pt x="297" y="15"/>
                    <a:pt x="262" y="11"/>
                    <a:pt x="228" y="35"/>
                  </a:cubicBezTo>
                  <a:cubicBezTo>
                    <a:pt x="197" y="57"/>
                    <a:pt x="186" y="91"/>
                    <a:pt x="196" y="136"/>
                  </a:cubicBezTo>
                  <a:cubicBezTo>
                    <a:pt x="194" y="135"/>
                    <a:pt x="191" y="134"/>
                    <a:pt x="191" y="133"/>
                  </a:cubicBezTo>
                  <a:cubicBezTo>
                    <a:pt x="186" y="113"/>
                    <a:pt x="174" y="110"/>
                    <a:pt x="154" y="112"/>
                  </a:cubicBezTo>
                  <a:cubicBezTo>
                    <a:pt x="66" y="122"/>
                    <a:pt x="0" y="219"/>
                    <a:pt x="46" y="315"/>
                  </a:cubicBezTo>
                  <a:cubicBezTo>
                    <a:pt x="17" y="294"/>
                    <a:pt x="5" y="235"/>
                    <a:pt x="19" y="188"/>
                  </a:cubicBezTo>
                  <a:cubicBezTo>
                    <a:pt x="39" y="123"/>
                    <a:pt x="87" y="94"/>
                    <a:pt x="177" y="89"/>
                  </a:cubicBezTo>
                  <a:cubicBezTo>
                    <a:pt x="183" y="74"/>
                    <a:pt x="187" y="57"/>
                    <a:pt x="196" y="44"/>
                  </a:cubicBezTo>
                  <a:cubicBezTo>
                    <a:pt x="214" y="12"/>
                    <a:pt x="251" y="0"/>
                    <a:pt x="290" y="7"/>
                  </a:cubicBezTo>
                  <a:cubicBezTo>
                    <a:pt x="297" y="8"/>
                    <a:pt x="305" y="4"/>
                    <a:pt x="312" y="2"/>
                  </a:cubicBezTo>
                  <a:cubicBezTo>
                    <a:pt x="313" y="2"/>
                    <a:pt x="313" y="3"/>
                    <a:pt x="3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347325" y="6116638"/>
              <a:ext cx="285750" cy="153988"/>
            </a:xfrm>
            <a:custGeom>
              <a:avLst/>
              <a:gdLst>
                <a:gd name="T0" fmla="*/ 0 w 165"/>
                <a:gd name="T1" fmla="*/ 89 h 89"/>
                <a:gd name="T2" fmla="*/ 77 w 165"/>
                <a:gd name="T3" fmla="*/ 4 h 89"/>
                <a:gd name="T4" fmla="*/ 165 w 165"/>
                <a:gd name="T5" fmla="*/ 78 h 89"/>
                <a:gd name="T6" fmla="*/ 80 w 165"/>
                <a:gd name="T7" fmla="*/ 22 h 89"/>
                <a:gd name="T8" fmla="*/ 0 w 165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89">
                  <a:moveTo>
                    <a:pt x="0" y="89"/>
                  </a:moveTo>
                  <a:cubicBezTo>
                    <a:pt x="0" y="43"/>
                    <a:pt x="33" y="8"/>
                    <a:pt x="77" y="4"/>
                  </a:cubicBezTo>
                  <a:cubicBezTo>
                    <a:pt x="121" y="0"/>
                    <a:pt x="158" y="31"/>
                    <a:pt x="165" y="78"/>
                  </a:cubicBezTo>
                  <a:cubicBezTo>
                    <a:pt x="148" y="42"/>
                    <a:pt x="121" y="19"/>
                    <a:pt x="80" y="22"/>
                  </a:cubicBezTo>
                  <a:cubicBezTo>
                    <a:pt x="39" y="24"/>
                    <a:pt x="14" y="48"/>
                    <a:pt x="0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8910638" y="6259513"/>
              <a:ext cx="263525" cy="84138"/>
            </a:xfrm>
            <a:custGeom>
              <a:avLst/>
              <a:gdLst>
                <a:gd name="T0" fmla="*/ 73 w 152"/>
                <a:gd name="T1" fmla="*/ 24 h 49"/>
                <a:gd name="T2" fmla="*/ 77 w 152"/>
                <a:gd name="T3" fmla="*/ 43 h 49"/>
                <a:gd name="T4" fmla="*/ 0 w 152"/>
                <a:gd name="T5" fmla="*/ 40 h 49"/>
                <a:gd name="T6" fmla="*/ 50 w 152"/>
                <a:gd name="T7" fmla="*/ 14 h 49"/>
                <a:gd name="T8" fmla="*/ 81 w 152"/>
                <a:gd name="T9" fmla="*/ 13 h 49"/>
                <a:gd name="T10" fmla="*/ 152 w 152"/>
                <a:gd name="T11" fmla="*/ 49 h 49"/>
                <a:gd name="T12" fmla="*/ 119 w 152"/>
                <a:gd name="T13" fmla="*/ 25 h 49"/>
                <a:gd name="T14" fmla="*/ 73 w 152"/>
                <a:gd name="T15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49">
                  <a:moveTo>
                    <a:pt x="73" y="24"/>
                  </a:moveTo>
                  <a:cubicBezTo>
                    <a:pt x="75" y="33"/>
                    <a:pt x="76" y="37"/>
                    <a:pt x="77" y="43"/>
                  </a:cubicBezTo>
                  <a:cubicBezTo>
                    <a:pt x="49" y="13"/>
                    <a:pt x="27" y="12"/>
                    <a:pt x="0" y="40"/>
                  </a:cubicBezTo>
                  <a:cubicBezTo>
                    <a:pt x="3" y="18"/>
                    <a:pt x="26" y="5"/>
                    <a:pt x="50" y="14"/>
                  </a:cubicBezTo>
                  <a:cubicBezTo>
                    <a:pt x="62" y="18"/>
                    <a:pt x="70" y="17"/>
                    <a:pt x="81" y="13"/>
                  </a:cubicBezTo>
                  <a:cubicBezTo>
                    <a:pt x="113" y="0"/>
                    <a:pt x="144" y="18"/>
                    <a:pt x="152" y="49"/>
                  </a:cubicBezTo>
                  <a:cubicBezTo>
                    <a:pt x="142" y="42"/>
                    <a:pt x="132" y="29"/>
                    <a:pt x="119" y="25"/>
                  </a:cubicBezTo>
                  <a:cubicBezTo>
                    <a:pt x="106" y="21"/>
                    <a:pt x="90" y="24"/>
                    <a:pt x="7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9386888" y="6075363"/>
              <a:ext cx="153988" cy="106363"/>
            </a:xfrm>
            <a:custGeom>
              <a:avLst/>
              <a:gdLst>
                <a:gd name="T0" fmla="*/ 89 w 89"/>
                <a:gd name="T1" fmla="*/ 27 h 61"/>
                <a:gd name="T2" fmla="*/ 4 w 89"/>
                <a:gd name="T3" fmla="*/ 61 h 61"/>
                <a:gd name="T4" fmla="*/ 32 w 89"/>
                <a:gd name="T5" fmla="*/ 9 h 61"/>
                <a:gd name="T6" fmla="*/ 89 w 89"/>
                <a:gd name="T7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1">
                  <a:moveTo>
                    <a:pt x="89" y="27"/>
                  </a:moveTo>
                  <a:cubicBezTo>
                    <a:pt x="44" y="0"/>
                    <a:pt x="14" y="21"/>
                    <a:pt x="4" y="61"/>
                  </a:cubicBezTo>
                  <a:cubicBezTo>
                    <a:pt x="0" y="37"/>
                    <a:pt x="11" y="17"/>
                    <a:pt x="32" y="9"/>
                  </a:cubicBezTo>
                  <a:cubicBezTo>
                    <a:pt x="53" y="1"/>
                    <a:pt x="75" y="7"/>
                    <a:pt x="8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8348663" y="5907088"/>
              <a:ext cx="103188" cy="80963"/>
            </a:xfrm>
            <a:custGeom>
              <a:avLst/>
              <a:gdLst>
                <a:gd name="T0" fmla="*/ 59 w 59"/>
                <a:gd name="T1" fmla="*/ 12 h 47"/>
                <a:gd name="T2" fmla="*/ 6 w 59"/>
                <a:gd name="T3" fmla="*/ 47 h 47"/>
                <a:gd name="T4" fmla="*/ 0 w 59"/>
                <a:gd name="T5" fmla="*/ 44 h 47"/>
                <a:gd name="T6" fmla="*/ 18 w 59"/>
                <a:gd name="T7" fmla="*/ 12 h 47"/>
                <a:gd name="T8" fmla="*/ 59 w 59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7">
                  <a:moveTo>
                    <a:pt x="59" y="12"/>
                  </a:moveTo>
                  <a:cubicBezTo>
                    <a:pt x="29" y="9"/>
                    <a:pt x="11" y="18"/>
                    <a:pt x="6" y="47"/>
                  </a:cubicBezTo>
                  <a:cubicBezTo>
                    <a:pt x="4" y="46"/>
                    <a:pt x="2" y="45"/>
                    <a:pt x="0" y="44"/>
                  </a:cubicBezTo>
                  <a:cubicBezTo>
                    <a:pt x="6" y="33"/>
                    <a:pt x="10" y="20"/>
                    <a:pt x="18" y="12"/>
                  </a:cubicBezTo>
                  <a:cubicBezTo>
                    <a:pt x="29" y="3"/>
                    <a:pt x="43" y="0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597" y="1534351"/>
            <a:ext cx="1001134" cy="151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967"/>
            <a:ext cx="3243960" cy="14481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90548" y="-8369"/>
            <a:ext cx="3243960" cy="1448196"/>
          </a:xfrm>
          <a:prstGeom prst="rect">
            <a:avLst/>
          </a:prstGeom>
        </p:spPr>
      </p:pic>
      <p:sp>
        <p:nvSpPr>
          <p:cNvPr id="6" name="TextBox 9"/>
          <p:cNvSpPr txBox="1"/>
          <p:nvPr/>
        </p:nvSpPr>
        <p:spPr>
          <a:xfrm>
            <a:off x="7935319" y="3757039"/>
            <a:ext cx="1688932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60" dirty="0">
                <a:solidFill>
                  <a:schemeClr val="bg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rPr>
              <a:t>You can simply impress your audience and add a unique zing.  </a:t>
            </a:r>
            <a:endParaRPr lang="ko-KR" altLang="en-US" sz="1260" dirty="0">
              <a:solidFill>
                <a:schemeClr val="bg2">
                  <a:lumMod val="50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629" y="239514"/>
            <a:ext cx="5628434" cy="44121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982021" y="4349215"/>
            <a:ext cx="4057650" cy="604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ko-KR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393495" y="3817821"/>
            <a:ext cx="1688932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60" dirty="0">
                <a:solidFill>
                  <a:schemeClr val="bg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rPr>
              <a:t>You can simply impress your audience and add a unique zing.  </a:t>
            </a:r>
            <a:endParaRPr lang="ko-KR" altLang="en-US" sz="1260" dirty="0">
              <a:solidFill>
                <a:schemeClr val="bg2">
                  <a:lumMod val="50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/>
              <a:t>Editable</a:t>
            </a:r>
            <a:endParaRPr lang="ko-KR" altLang="en-US" sz="6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3" y="807164"/>
            <a:ext cx="3127701" cy="29953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069" y="807164"/>
            <a:ext cx="3161250" cy="333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321" y="1392883"/>
            <a:ext cx="1206959" cy="24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/>
              <a:t>Editable</a:t>
            </a:r>
            <a:endParaRPr lang="ko-KR" altLang="en-US" sz="6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9" y="1976341"/>
            <a:ext cx="3336266" cy="27579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876" y="2436307"/>
            <a:ext cx="2397115" cy="26959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277" y="3355331"/>
            <a:ext cx="2631592" cy="15618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551" y="1087915"/>
            <a:ext cx="1967043" cy="19643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7835" y="1191286"/>
            <a:ext cx="1302620" cy="24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/>
              <a:t>Editable</a:t>
            </a:r>
            <a:endParaRPr lang="ko-KR" altLang="en-US" sz="6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37" y="481533"/>
            <a:ext cx="2355424" cy="22441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205" y="784895"/>
            <a:ext cx="1927035" cy="32596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36" y="2988369"/>
            <a:ext cx="1575426" cy="15690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68" y="2522553"/>
            <a:ext cx="2643750" cy="208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089" y="1139005"/>
            <a:ext cx="1200693" cy="12757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9793" y="1036191"/>
            <a:ext cx="1338750" cy="16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err="1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7" y="1260177"/>
            <a:ext cx="4327547" cy="106136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17" y="2346693"/>
            <a:ext cx="7219073" cy="20142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996" y="784895"/>
            <a:ext cx="3410854" cy="17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err="1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01" y="1332185"/>
            <a:ext cx="2629508" cy="25828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869" y="749146"/>
            <a:ext cx="4987796" cy="36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err="1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3" y="784895"/>
            <a:ext cx="3295239" cy="38244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359" y="1121269"/>
            <a:ext cx="2102765" cy="31517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734" y="2033598"/>
            <a:ext cx="2320583" cy="222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err="1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85" y="784895"/>
            <a:ext cx="2581910" cy="3187969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716909" y="933557"/>
            <a:ext cx="4118091" cy="1186070"/>
            <a:chOff x="3555" y="768"/>
            <a:chExt cx="1677" cy="48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55" y="768"/>
              <a:ext cx="167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449" y="770"/>
              <a:ext cx="342" cy="489"/>
            </a:xfrm>
            <a:custGeom>
              <a:avLst/>
              <a:gdLst>
                <a:gd name="T0" fmla="*/ 244 w 446"/>
                <a:gd name="T1" fmla="*/ 390 h 634"/>
                <a:gd name="T2" fmla="*/ 290 w 446"/>
                <a:gd name="T3" fmla="*/ 345 h 634"/>
                <a:gd name="T4" fmla="*/ 318 w 446"/>
                <a:gd name="T5" fmla="*/ 337 h 634"/>
                <a:gd name="T6" fmla="*/ 310 w 446"/>
                <a:gd name="T7" fmla="*/ 366 h 634"/>
                <a:gd name="T8" fmla="*/ 278 w 446"/>
                <a:gd name="T9" fmla="*/ 398 h 634"/>
                <a:gd name="T10" fmla="*/ 238 w 446"/>
                <a:gd name="T11" fmla="*/ 498 h 634"/>
                <a:gd name="T12" fmla="*/ 238 w 446"/>
                <a:gd name="T13" fmla="*/ 501 h 634"/>
                <a:gd name="T14" fmla="*/ 224 w 446"/>
                <a:gd name="T15" fmla="*/ 530 h 634"/>
                <a:gd name="T16" fmla="*/ 210 w 446"/>
                <a:gd name="T17" fmla="*/ 502 h 634"/>
                <a:gd name="T18" fmla="*/ 209 w 446"/>
                <a:gd name="T19" fmla="*/ 458 h 634"/>
                <a:gd name="T20" fmla="*/ 195 w 446"/>
                <a:gd name="T21" fmla="*/ 425 h 634"/>
                <a:gd name="T22" fmla="*/ 135 w 446"/>
                <a:gd name="T23" fmla="*/ 363 h 634"/>
                <a:gd name="T24" fmla="*/ 129 w 446"/>
                <a:gd name="T25" fmla="*/ 335 h 634"/>
                <a:gd name="T26" fmla="*/ 155 w 446"/>
                <a:gd name="T27" fmla="*/ 343 h 634"/>
                <a:gd name="T28" fmla="*/ 200 w 446"/>
                <a:gd name="T29" fmla="*/ 392 h 634"/>
                <a:gd name="T30" fmla="*/ 207 w 446"/>
                <a:gd name="T31" fmla="*/ 388 h 634"/>
                <a:gd name="T32" fmla="*/ 207 w 446"/>
                <a:gd name="T33" fmla="*/ 78 h 634"/>
                <a:gd name="T34" fmla="*/ 178 w 446"/>
                <a:gd name="T35" fmla="*/ 131 h 634"/>
                <a:gd name="T36" fmla="*/ 69 w 446"/>
                <a:gd name="T37" fmla="*/ 342 h 634"/>
                <a:gd name="T38" fmla="*/ 165 w 446"/>
                <a:gd name="T39" fmla="*/ 578 h 634"/>
                <a:gd name="T40" fmla="*/ 389 w 446"/>
                <a:gd name="T41" fmla="*/ 464 h 634"/>
                <a:gd name="T42" fmla="*/ 375 w 446"/>
                <a:gd name="T43" fmla="*/ 333 h 634"/>
                <a:gd name="T44" fmla="*/ 274 w 446"/>
                <a:gd name="T45" fmla="*/ 142 h 634"/>
                <a:gd name="T46" fmla="*/ 268 w 446"/>
                <a:gd name="T47" fmla="*/ 129 h 634"/>
                <a:gd name="T48" fmla="*/ 272 w 446"/>
                <a:gd name="T49" fmla="*/ 108 h 634"/>
                <a:gd name="T50" fmla="*/ 293 w 446"/>
                <a:gd name="T51" fmla="*/ 116 h 634"/>
                <a:gd name="T52" fmla="*/ 322 w 446"/>
                <a:gd name="T53" fmla="*/ 169 h 634"/>
                <a:gd name="T54" fmla="*/ 402 w 446"/>
                <a:gd name="T55" fmla="*/ 322 h 634"/>
                <a:gd name="T56" fmla="*/ 353 w 446"/>
                <a:gd name="T57" fmla="*/ 571 h 634"/>
                <a:gd name="T58" fmla="*/ 97 w 446"/>
                <a:gd name="T59" fmla="*/ 574 h 634"/>
                <a:gd name="T60" fmla="*/ 43 w 446"/>
                <a:gd name="T61" fmla="*/ 327 h 634"/>
                <a:gd name="T62" fmla="*/ 207 w 446"/>
                <a:gd name="T63" fmla="*/ 14 h 634"/>
                <a:gd name="T64" fmla="*/ 228 w 446"/>
                <a:gd name="T65" fmla="*/ 0 h 634"/>
                <a:gd name="T66" fmla="*/ 237 w 446"/>
                <a:gd name="T67" fmla="*/ 23 h 634"/>
                <a:gd name="T68" fmla="*/ 238 w 446"/>
                <a:gd name="T69" fmla="*/ 358 h 634"/>
                <a:gd name="T70" fmla="*/ 238 w 446"/>
                <a:gd name="T71" fmla="*/ 388 h 634"/>
                <a:gd name="T72" fmla="*/ 244 w 446"/>
                <a:gd name="T73" fmla="*/ 39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6" h="634">
                  <a:moveTo>
                    <a:pt x="244" y="390"/>
                  </a:moveTo>
                  <a:cubicBezTo>
                    <a:pt x="259" y="375"/>
                    <a:pt x="274" y="360"/>
                    <a:pt x="290" y="345"/>
                  </a:cubicBezTo>
                  <a:cubicBezTo>
                    <a:pt x="298" y="337"/>
                    <a:pt x="308" y="324"/>
                    <a:pt x="318" y="337"/>
                  </a:cubicBezTo>
                  <a:cubicBezTo>
                    <a:pt x="322" y="342"/>
                    <a:pt x="315" y="358"/>
                    <a:pt x="310" y="366"/>
                  </a:cubicBezTo>
                  <a:cubicBezTo>
                    <a:pt x="301" y="378"/>
                    <a:pt x="290" y="389"/>
                    <a:pt x="278" y="398"/>
                  </a:cubicBezTo>
                  <a:cubicBezTo>
                    <a:pt x="243" y="423"/>
                    <a:pt x="231" y="456"/>
                    <a:pt x="238" y="498"/>
                  </a:cubicBezTo>
                  <a:cubicBezTo>
                    <a:pt x="238" y="499"/>
                    <a:pt x="238" y="500"/>
                    <a:pt x="238" y="501"/>
                  </a:cubicBezTo>
                  <a:cubicBezTo>
                    <a:pt x="236" y="512"/>
                    <a:pt x="243" y="529"/>
                    <a:pt x="224" y="530"/>
                  </a:cubicBezTo>
                  <a:cubicBezTo>
                    <a:pt x="205" y="530"/>
                    <a:pt x="210" y="513"/>
                    <a:pt x="210" y="502"/>
                  </a:cubicBezTo>
                  <a:cubicBezTo>
                    <a:pt x="209" y="487"/>
                    <a:pt x="211" y="472"/>
                    <a:pt x="209" y="458"/>
                  </a:cubicBezTo>
                  <a:cubicBezTo>
                    <a:pt x="207" y="446"/>
                    <a:pt x="203" y="434"/>
                    <a:pt x="195" y="425"/>
                  </a:cubicBezTo>
                  <a:cubicBezTo>
                    <a:pt x="176" y="404"/>
                    <a:pt x="154" y="385"/>
                    <a:pt x="135" y="363"/>
                  </a:cubicBezTo>
                  <a:cubicBezTo>
                    <a:pt x="130" y="357"/>
                    <a:pt x="131" y="345"/>
                    <a:pt x="129" y="335"/>
                  </a:cubicBezTo>
                  <a:cubicBezTo>
                    <a:pt x="138" y="338"/>
                    <a:pt x="149" y="338"/>
                    <a:pt x="155" y="343"/>
                  </a:cubicBezTo>
                  <a:cubicBezTo>
                    <a:pt x="171" y="358"/>
                    <a:pt x="185" y="376"/>
                    <a:pt x="200" y="392"/>
                  </a:cubicBezTo>
                  <a:cubicBezTo>
                    <a:pt x="203" y="391"/>
                    <a:pt x="205" y="389"/>
                    <a:pt x="207" y="388"/>
                  </a:cubicBezTo>
                  <a:cubicBezTo>
                    <a:pt x="207" y="287"/>
                    <a:pt x="207" y="186"/>
                    <a:pt x="207" y="78"/>
                  </a:cubicBezTo>
                  <a:cubicBezTo>
                    <a:pt x="196" y="99"/>
                    <a:pt x="187" y="115"/>
                    <a:pt x="178" y="131"/>
                  </a:cubicBezTo>
                  <a:cubicBezTo>
                    <a:pt x="142" y="201"/>
                    <a:pt x="104" y="271"/>
                    <a:pt x="69" y="342"/>
                  </a:cubicBezTo>
                  <a:cubicBezTo>
                    <a:pt x="23" y="434"/>
                    <a:pt x="67" y="541"/>
                    <a:pt x="165" y="578"/>
                  </a:cubicBezTo>
                  <a:cubicBezTo>
                    <a:pt x="256" y="613"/>
                    <a:pt x="362" y="559"/>
                    <a:pt x="389" y="464"/>
                  </a:cubicBezTo>
                  <a:cubicBezTo>
                    <a:pt x="403" y="419"/>
                    <a:pt x="396" y="375"/>
                    <a:pt x="375" y="333"/>
                  </a:cubicBezTo>
                  <a:cubicBezTo>
                    <a:pt x="341" y="270"/>
                    <a:pt x="308" y="206"/>
                    <a:pt x="274" y="142"/>
                  </a:cubicBezTo>
                  <a:cubicBezTo>
                    <a:pt x="272" y="138"/>
                    <a:pt x="268" y="133"/>
                    <a:pt x="268" y="129"/>
                  </a:cubicBezTo>
                  <a:cubicBezTo>
                    <a:pt x="268" y="122"/>
                    <a:pt x="271" y="115"/>
                    <a:pt x="272" y="108"/>
                  </a:cubicBezTo>
                  <a:cubicBezTo>
                    <a:pt x="280" y="111"/>
                    <a:pt x="290" y="111"/>
                    <a:pt x="293" y="116"/>
                  </a:cubicBezTo>
                  <a:cubicBezTo>
                    <a:pt x="304" y="133"/>
                    <a:pt x="313" y="151"/>
                    <a:pt x="322" y="169"/>
                  </a:cubicBezTo>
                  <a:cubicBezTo>
                    <a:pt x="349" y="220"/>
                    <a:pt x="376" y="271"/>
                    <a:pt x="402" y="322"/>
                  </a:cubicBezTo>
                  <a:cubicBezTo>
                    <a:pt x="446" y="407"/>
                    <a:pt x="426" y="510"/>
                    <a:pt x="353" y="571"/>
                  </a:cubicBezTo>
                  <a:cubicBezTo>
                    <a:pt x="280" y="633"/>
                    <a:pt x="173" y="634"/>
                    <a:pt x="97" y="574"/>
                  </a:cubicBezTo>
                  <a:cubicBezTo>
                    <a:pt x="24" y="516"/>
                    <a:pt x="0" y="412"/>
                    <a:pt x="43" y="327"/>
                  </a:cubicBezTo>
                  <a:cubicBezTo>
                    <a:pt x="96" y="222"/>
                    <a:pt x="151" y="118"/>
                    <a:pt x="207" y="14"/>
                  </a:cubicBezTo>
                  <a:cubicBezTo>
                    <a:pt x="210" y="7"/>
                    <a:pt x="220" y="4"/>
                    <a:pt x="228" y="0"/>
                  </a:cubicBezTo>
                  <a:cubicBezTo>
                    <a:pt x="231" y="7"/>
                    <a:pt x="237" y="15"/>
                    <a:pt x="237" y="23"/>
                  </a:cubicBezTo>
                  <a:cubicBezTo>
                    <a:pt x="238" y="135"/>
                    <a:pt x="238" y="247"/>
                    <a:pt x="238" y="358"/>
                  </a:cubicBezTo>
                  <a:cubicBezTo>
                    <a:pt x="238" y="368"/>
                    <a:pt x="238" y="378"/>
                    <a:pt x="238" y="388"/>
                  </a:cubicBezTo>
                  <a:cubicBezTo>
                    <a:pt x="240" y="388"/>
                    <a:pt x="242" y="389"/>
                    <a:pt x="244" y="390"/>
                  </a:cubicBezTo>
                  <a:close/>
                </a:path>
              </a:pathLst>
            </a:custGeom>
            <a:solidFill>
              <a:srgbClr val="009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538" y="765"/>
              <a:ext cx="346" cy="495"/>
            </a:xfrm>
            <a:custGeom>
              <a:avLst/>
              <a:gdLst>
                <a:gd name="T0" fmla="*/ 286 w 450"/>
                <a:gd name="T1" fmla="*/ 102 h 642"/>
                <a:gd name="T2" fmla="*/ 360 w 450"/>
                <a:gd name="T3" fmla="*/ 242 h 642"/>
                <a:gd name="T4" fmla="*/ 407 w 450"/>
                <a:gd name="T5" fmla="*/ 333 h 642"/>
                <a:gd name="T6" fmla="*/ 353 w 450"/>
                <a:gd name="T7" fmla="*/ 582 h 642"/>
                <a:gd name="T8" fmla="*/ 96 w 450"/>
                <a:gd name="T9" fmla="*/ 581 h 642"/>
                <a:gd name="T10" fmla="*/ 43 w 450"/>
                <a:gd name="T11" fmla="*/ 334 h 642"/>
                <a:gd name="T12" fmla="*/ 206 w 450"/>
                <a:gd name="T13" fmla="*/ 22 h 642"/>
                <a:gd name="T14" fmla="*/ 232 w 450"/>
                <a:gd name="T15" fmla="*/ 7 h 642"/>
                <a:gd name="T16" fmla="*/ 235 w 450"/>
                <a:gd name="T17" fmla="*/ 37 h 642"/>
                <a:gd name="T18" fmla="*/ 79 w 450"/>
                <a:gd name="T19" fmla="*/ 334 h 642"/>
                <a:gd name="T20" fmla="*/ 146 w 450"/>
                <a:gd name="T21" fmla="*/ 575 h 642"/>
                <a:gd name="T22" fmla="*/ 336 w 450"/>
                <a:gd name="T23" fmla="*/ 553 h 642"/>
                <a:gd name="T24" fmla="*/ 387 w 450"/>
                <a:gd name="T25" fmla="*/ 372 h 642"/>
                <a:gd name="T26" fmla="*/ 289 w 450"/>
                <a:gd name="T27" fmla="*/ 173 h 642"/>
                <a:gd name="T28" fmla="*/ 278 w 450"/>
                <a:gd name="T29" fmla="*/ 186 h 642"/>
                <a:gd name="T30" fmla="*/ 185 w 450"/>
                <a:gd name="T31" fmla="*/ 358 h 642"/>
                <a:gd name="T32" fmla="*/ 203 w 450"/>
                <a:gd name="T33" fmla="*/ 508 h 642"/>
                <a:gd name="T34" fmla="*/ 206 w 450"/>
                <a:gd name="T35" fmla="*/ 534 h 642"/>
                <a:gd name="T36" fmla="*/ 180 w 450"/>
                <a:gd name="T37" fmla="*/ 529 h 642"/>
                <a:gd name="T38" fmla="*/ 145 w 450"/>
                <a:gd name="T39" fmla="*/ 369 h 642"/>
                <a:gd name="T40" fmla="*/ 227 w 450"/>
                <a:gd name="T41" fmla="*/ 212 h 642"/>
                <a:gd name="T42" fmla="*/ 286 w 450"/>
                <a:gd name="T43" fmla="*/ 10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" h="642">
                  <a:moveTo>
                    <a:pt x="286" y="102"/>
                  </a:moveTo>
                  <a:cubicBezTo>
                    <a:pt x="313" y="152"/>
                    <a:pt x="337" y="197"/>
                    <a:pt x="360" y="242"/>
                  </a:cubicBezTo>
                  <a:cubicBezTo>
                    <a:pt x="376" y="273"/>
                    <a:pt x="392" y="303"/>
                    <a:pt x="407" y="333"/>
                  </a:cubicBezTo>
                  <a:cubicBezTo>
                    <a:pt x="450" y="420"/>
                    <a:pt x="427" y="522"/>
                    <a:pt x="353" y="582"/>
                  </a:cubicBezTo>
                  <a:cubicBezTo>
                    <a:pt x="278" y="642"/>
                    <a:pt x="173" y="642"/>
                    <a:pt x="96" y="581"/>
                  </a:cubicBezTo>
                  <a:cubicBezTo>
                    <a:pt x="24" y="523"/>
                    <a:pt x="0" y="419"/>
                    <a:pt x="43" y="334"/>
                  </a:cubicBezTo>
                  <a:cubicBezTo>
                    <a:pt x="96" y="230"/>
                    <a:pt x="151" y="126"/>
                    <a:pt x="206" y="22"/>
                  </a:cubicBezTo>
                  <a:cubicBezTo>
                    <a:pt x="211" y="11"/>
                    <a:pt x="218" y="0"/>
                    <a:pt x="232" y="7"/>
                  </a:cubicBezTo>
                  <a:cubicBezTo>
                    <a:pt x="247" y="15"/>
                    <a:pt x="240" y="27"/>
                    <a:pt x="235" y="37"/>
                  </a:cubicBezTo>
                  <a:cubicBezTo>
                    <a:pt x="183" y="136"/>
                    <a:pt x="131" y="235"/>
                    <a:pt x="79" y="334"/>
                  </a:cubicBezTo>
                  <a:cubicBezTo>
                    <a:pt x="30" y="427"/>
                    <a:pt x="58" y="528"/>
                    <a:pt x="146" y="575"/>
                  </a:cubicBezTo>
                  <a:cubicBezTo>
                    <a:pt x="207" y="607"/>
                    <a:pt x="283" y="598"/>
                    <a:pt x="336" y="553"/>
                  </a:cubicBezTo>
                  <a:cubicBezTo>
                    <a:pt x="389" y="508"/>
                    <a:pt x="413" y="434"/>
                    <a:pt x="387" y="372"/>
                  </a:cubicBezTo>
                  <a:cubicBezTo>
                    <a:pt x="359" y="305"/>
                    <a:pt x="323" y="241"/>
                    <a:pt x="289" y="173"/>
                  </a:cubicBezTo>
                  <a:cubicBezTo>
                    <a:pt x="283" y="179"/>
                    <a:pt x="280" y="182"/>
                    <a:pt x="278" y="186"/>
                  </a:cubicBezTo>
                  <a:cubicBezTo>
                    <a:pt x="247" y="243"/>
                    <a:pt x="215" y="300"/>
                    <a:pt x="185" y="358"/>
                  </a:cubicBezTo>
                  <a:cubicBezTo>
                    <a:pt x="157" y="412"/>
                    <a:pt x="160" y="462"/>
                    <a:pt x="203" y="508"/>
                  </a:cubicBezTo>
                  <a:cubicBezTo>
                    <a:pt x="208" y="513"/>
                    <a:pt x="205" y="525"/>
                    <a:pt x="206" y="534"/>
                  </a:cubicBezTo>
                  <a:cubicBezTo>
                    <a:pt x="197" y="533"/>
                    <a:pt x="186" y="534"/>
                    <a:pt x="180" y="529"/>
                  </a:cubicBezTo>
                  <a:cubicBezTo>
                    <a:pt x="137" y="493"/>
                    <a:pt x="121" y="424"/>
                    <a:pt x="145" y="369"/>
                  </a:cubicBezTo>
                  <a:cubicBezTo>
                    <a:pt x="170" y="315"/>
                    <a:pt x="199" y="264"/>
                    <a:pt x="227" y="212"/>
                  </a:cubicBezTo>
                  <a:cubicBezTo>
                    <a:pt x="245" y="177"/>
                    <a:pt x="264" y="142"/>
                    <a:pt x="286" y="102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919" y="775"/>
              <a:ext cx="328" cy="478"/>
            </a:xfrm>
            <a:custGeom>
              <a:avLst/>
              <a:gdLst>
                <a:gd name="T0" fmla="*/ 4 w 427"/>
                <a:gd name="T1" fmla="*/ 416 h 621"/>
                <a:gd name="T2" fmla="*/ 33 w 427"/>
                <a:gd name="T3" fmla="*/ 309 h 621"/>
                <a:gd name="T4" fmla="*/ 184 w 427"/>
                <a:gd name="T5" fmla="*/ 20 h 621"/>
                <a:gd name="T6" fmla="*/ 192 w 427"/>
                <a:gd name="T7" fmla="*/ 6 h 621"/>
                <a:gd name="T8" fmla="*/ 214 w 427"/>
                <a:gd name="T9" fmla="*/ 0 h 621"/>
                <a:gd name="T10" fmla="*/ 217 w 427"/>
                <a:gd name="T11" fmla="*/ 20 h 621"/>
                <a:gd name="T12" fmla="*/ 172 w 427"/>
                <a:gd name="T13" fmla="*/ 108 h 621"/>
                <a:gd name="T14" fmla="*/ 56 w 427"/>
                <a:gd name="T15" fmla="*/ 330 h 621"/>
                <a:gd name="T16" fmla="*/ 171 w 427"/>
                <a:gd name="T17" fmla="*/ 583 h 621"/>
                <a:gd name="T18" fmla="*/ 342 w 427"/>
                <a:gd name="T19" fmla="*/ 519 h 621"/>
                <a:gd name="T20" fmla="*/ 363 w 427"/>
                <a:gd name="T21" fmla="*/ 352 h 621"/>
                <a:gd name="T22" fmla="*/ 193 w 427"/>
                <a:gd name="T23" fmla="*/ 286 h 621"/>
                <a:gd name="T24" fmla="*/ 105 w 427"/>
                <a:gd name="T25" fmla="*/ 440 h 621"/>
                <a:gd name="T26" fmla="*/ 200 w 427"/>
                <a:gd name="T27" fmla="*/ 507 h 621"/>
                <a:gd name="T28" fmla="*/ 285 w 427"/>
                <a:gd name="T29" fmla="*/ 430 h 621"/>
                <a:gd name="T30" fmla="*/ 285 w 427"/>
                <a:gd name="T31" fmla="*/ 423 h 621"/>
                <a:gd name="T32" fmla="*/ 302 w 427"/>
                <a:gd name="T33" fmla="*/ 401 h 621"/>
                <a:gd name="T34" fmla="*/ 315 w 427"/>
                <a:gd name="T35" fmla="*/ 427 h 621"/>
                <a:gd name="T36" fmla="*/ 224 w 427"/>
                <a:gd name="T37" fmla="*/ 533 h 621"/>
                <a:gd name="T38" fmla="*/ 102 w 427"/>
                <a:gd name="T39" fmla="*/ 494 h 621"/>
                <a:gd name="T40" fmla="*/ 82 w 427"/>
                <a:gd name="T41" fmla="*/ 360 h 621"/>
                <a:gd name="T42" fmla="*/ 288 w 427"/>
                <a:gd name="T43" fmla="*/ 255 h 621"/>
                <a:gd name="T44" fmla="*/ 401 w 427"/>
                <a:gd name="T45" fmla="*/ 468 h 621"/>
                <a:gd name="T46" fmla="*/ 194 w 427"/>
                <a:gd name="T47" fmla="*/ 617 h 621"/>
                <a:gd name="T48" fmla="*/ 6 w 427"/>
                <a:gd name="T49" fmla="*/ 448 h 621"/>
                <a:gd name="T50" fmla="*/ 4 w 427"/>
                <a:gd name="T51" fmla="*/ 41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621">
                  <a:moveTo>
                    <a:pt x="4" y="416"/>
                  </a:moveTo>
                  <a:cubicBezTo>
                    <a:pt x="2" y="377"/>
                    <a:pt x="15" y="343"/>
                    <a:pt x="33" y="309"/>
                  </a:cubicBezTo>
                  <a:cubicBezTo>
                    <a:pt x="83" y="213"/>
                    <a:pt x="133" y="117"/>
                    <a:pt x="184" y="20"/>
                  </a:cubicBezTo>
                  <a:cubicBezTo>
                    <a:pt x="186" y="15"/>
                    <a:pt x="188" y="9"/>
                    <a:pt x="192" y="6"/>
                  </a:cubicBezTo>
                  <a:cubicBezTo>
                    <a:pt x="198" y="3"/>
                    <a:pt x="207" y="2"/>
                    <a:pt x="214" y="0"/>
                  </a:cubicBezTo>
                  <a:cubicBezTo>
                    <a:pt x="215" y="7"/>
                    <a:pt x="219" y="15"/>
                    <a:pt x="217" y="20"/>
                  </a:cubicBezTo>
                  <a:cubicBezTo>
                    <a:pt x="203" y="50"/>
                    <a:pt x="187" y="79"/>
                    <a:pt x="172" y="108"/>
                  </a:cubicBezTo>
                  <a:cubicBezTo>
                    <a:pt x="133" y="182"/>
                    <a:pt x="94" y="256"/>
                    <a:pt x="56" y="330"/>
                  </a:cubicBezTo>
                  <a:cubicBezTo>
                    <a:pt x="0" y="437"/>
                    <a:pt x="55" y="559"/>
                    <a:pt x="171" y="583"/>
                  </a:cubicBezTo>
                  <a:cubicBezTo>
                    <a:pt x="240" y="597"/>
                    <a:pt x="300" y="575"/>
                    <a:pt x="342" y="519"/>
                  </a:cubicBezTo>
                  <a:cubicBezTo>
                    <a:pt x="381" y="468"/>
                    <a:pt x="391" y="412"/>
                    <a:pt x="363" y="352"/>
                  </a:cubicBezTo>
                  <a:cubicBezTo>
                    <a:pt x="334" y="291"/>
                    <a:pt x="258" y="262"/>
                    <a:pt x="193" y="286"/>
                  </a:cubicBezTo>
                  <a:cubicBezTo>
                    <a:pt x="129" y="309"/>
                    <a:pt x="89" y="379"/>
                    <a:pt x="105" y="440"/>
                  </a:cubicBezTo>
                  <a:cubicBezTo>
                    <a:pt x="117" y="481"/>
                    <a:pt x="157" y="509"/>
                    <a:pt x="200" y="507"/>
                  </a:cubicBezTo>
                  <a:cubicBezTo>
                    <a:pt x="243" y="504"/>
                    <a:pt x="278" y="472"/>
                    <a:pt x="285" y="430"/>
                  </a:cubicBezTo>
                  <a:cubicBezTo>
                    <a:pt x="285" y="427"/>
                    <a:pt x="284" y="424"/>
                    <a:pt x="285" y="423"/>
                  </a:cubicBezTo>
                  <a:cubicBezTo>
                    <a:pt x="291" y="415"/>
                    <a:pt x="297" y="409"/>
                    <a:pt x="302" y="401"/>
                  </a:cubicBezTo>
                  <a:cubicBezTo>
                    <a:pt x="307" y="410"/>
                    <a:pt x="315" y="419"/>
                    <a:pt x="315" y="427"/>
                  </a:cubicBezTo>
                  <a:cubicBezTo>
                    <a:pt x="313" y="475"/>
                    <a:pt x="273" y="521"/>
                    <a:pt x="224" y="533"/>
                  </a:cubicBezTo>
                  <a:cubicBezTo>
                    <a:pt x="175" y="545"/>
                    <a:pt x="134" y="531"/>
                    <a:pt x="102" y="494"/>
                  </a:cubicBezTo>
                  <a:cubicBezTo>
                    <a:pt x="67" y="454"/>
                    <a:pt x="66" y="407"/>
                    <a:pt x="82" y="360"/>
                  </a:cubicBezTo>
                  <a:cubicBezTo>
                    <a:pt x="111" y="274"/>
                    <a:pt x="203" y="228"/>
                    <a:pt x="288" y="255"/>
                  </a:cubicBezTo>
                  <a:cubicBezTo>
                    <a:pt x="379" y="283"/>
                    <a:pt x="427" y="374"/>
                    <a:pt x="401" y="468"/>
                  </a:cubicBezTo>
                  <a:cubicBezTo>
                    <a:pt x="375" y="560"/>
                    <a:pt x="290" y="621"/>
                    <a:pt x="194" y="617"/>
                  </a:cubicBezTo>
                  <a:cubicBezTo>
                    <a:pt x="102" y="612"/>
                    <a:pt x="22" y="541"/>
                    <a:pt x="6" y="448"/>
                  </a:cubicBezTo>
                  <a:cubicBezTo>
                    <a:pt x="4" y="438"/>
                    <a:pt x="4" y="427"/>
                    <a:pt x="4" y="416"/>
                  </a:cubicBezTo>
                  <a:close/>
                </a:path>
              </a:pathLst>
            </a:custGeom>
            <a:solidFill>
              <a:srgbClr val="905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006" y="848"/>
              <a:ext cx="351" cy="405"/>
            </a:xfrm>
            <a:custGeom>
              <a:avLst/>
              <a:gdLst>
                <a:gd name="T0" fmla="*/ 119 w 457"/>
                <a:gd name="T1" fmla="*/ 121 h 525"/>
                <a:gd name="T2" fmla="*/ 49 w 457"/>
                <a:gd name="T3" fmla="*/ 265 h 525"/>
                <a:gd name="T4" fmla="*/ 117 w 457"/>
                <a:gd name="T5" fmla="*/ 459 h 525"/>
                <a:gd name="T6" fmla="*/ 325 w 457"/>
                <a:gd name="T7" fmla="*/ 448 h 525"/>
                <a:gd name="T8" fmla="*/ 374 w 457"/>
                <a:gd name="T9" fmla="*/ 250 h 525"/>
                <a:gd name="T10" fmla="*/ 280 w 457"/>
                <a:gd name="T11" fmla="*/ 68 h 525"/>
                <a:gd name="T12" fmla="*/ 273 w 457"/>
                <a:gd name="T13" fmla="*/ 61 h 525"/>
                <a:gd name="T14" fmla="*/ 217 w 457"/>
                <a:gd name="T15" fmla="*/ 164 h 525"/>
                <a:gd name="T16" fmla="*/ 160 w 457"/>
                <a:gd name="T17" fmla="*/ 281 h 525"/>
                <a:gd name="T18" fmla="*/ 186 w 457"/>
                <a:gd name="T19" fmla="*/ 397 h 525"/>
                <a:gd name="T20" fmla="*/ 191 w 457"/>
                <a:gd name="T21" fmla="*/ 402 h 525"/>
                <a:gd name="T22" fmla="*/ 193 w 457"/>
                <a:gd name="T23" fmla="*/ 424 h 525"/>
                <a:gd name="T24" fmla="*/ 171 w 457"/>
                <a:gd name="T25" fmla="*/ 420 h 525"/>
                <a:gd name="T26" fmla="*/ 127 w 457"/>
                <a:gd name="T27" fmla="*/ 299 h 525"/>
                <a:gd name="T28" fmla="*/ 151 w 457"/>
                <a:gd name="T29" fmla="*/ 229 h 525"/>
                <a:gd name="T30" fmla="*/ 271 w 457"/>
                <a:gd name="T31" fmla="*/ 5 h 525"/>
                <a:gd name="T32" fmla="*/ 276 w 457"/>
                <a:gd name="T33" fmla="*/ 0 h 525"/>
                <a:gd name="T34" fmla="*/ 357 w 457"/>
                <a:gd name="T35" fmla="*/ 155 h 525"/>
                <a:gd name="T36" fmla="*/ 393 w 457"/>
                <a:gd name="T37" fmla="*/ 223 h 525"/>
                <a:gd name="T38" fmla="*/ 246 w 457"/>
                <a:gd name="T39" fmla="*/ 513 h 525"/>
                <a:gd name="T40" fmla="*/ 51 w 457"/>
                <a:gd name="T41" fmla="*/ 431 h 525"/>
                <a:gd name="T42" fmla="*/ 37 w 457"/>
                <a:gd name="T43" fmla="*/ 220 h 525"/>
                <a:gd name="T44" fmla="*/ 104 w 457"/>
                <a:gd name="T45" fmla="*/ 92 h 525"/>
                <a:gd name="T46" fmla="*/ 135 w 457"/>
                <a:gd name="T47" fmla="*/ 92 h 525"/>
                <a:gd name="T48" fmla="*/ 162 w 457"/>
                <a:gd name="T49" fmla="*/ 143 h 525"/>
                <a:gd name="T50" fmla="*/ 158 w 457"/>
                <a:gd name="T51" fmla="*/ 163 h 525"/>
                <a:gd name="T52" fmla="*/ 139 w 457"/>
                <a:gd name="T53" fmla="*/ 155 h 525"/>
                <a:gd name="T54" fmla="*/ 119 w 457"/>
                <a:gd name="T55" fmla="*/ 121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7" h="525">
                  <a:moveTo>
                    <a:pt x="119" y="121"/>
                  </a:moveTo>
                  <a:cubicBezTo>
                    <a:pt x="93" y="173"/>
                    <a:pt x="67" y="217"/>
                    <a:pt x="49" y="265"/>
                  </a:cubicBezTo>
                  <a:cubicBezTo>
                    <a:pt x="23" y="337"/>
                    <a:pt x="54" y="417"/>
                    <a:pt x="117" y="459"/>
                  </a:cubicBezTo>
                  <a:cubicBezTo>
                    <a:pt x="181" y="502"/>
                    <a:pt x="263" y="498"/>
                    <a:pt x="325" y="448"/>
                  </a:cubicBezTo>
                  <a:cubicBezTo>
                    <a:pt x="382" y="403"/>
                    <a:pt x="405" y="319"/>
                    <a:pt x="374" y="250"/>
                  </a:cubicBezTo>
                  <a:cubicBezTo>
                    <a:pt x="346" y="188"/>
                    <a:pt x="312" y="129"/>
                    <a:pt x="280" y="68"/>
                  </a:cubicBezTo>
                  <a:cubicBezTo>
                    <a:pt x="279" y="66"/>
                    <a:pt x="277" y="65"/>
                    <a:pt x="273" y="61"/>
                  </a:cubicBezTo>
                  <a:cubicBezTo>
                    <a:pt x="254" y="96"/>
                    <a:pt x="235" y="130"/>
                    <a:pt x="217" y="164"/>
                  </a:cubicBezTo>
                  <a:cubicBezTo>
                    <a:pt x="197" y="203"/>
                    <a:pt x="176" y="241"/>
                    <a:pt x="160" y="281"/>
                  </a:cubicBezTo>
                  <a:cubicBezTo>
                    <a:pt x="143" y="324"/>
                    <a:pt x="156" y="363"/>
                    <a:pt x="186" y="397"/>
                  </a:cubicBezTo>
                  <a:cubicBezTo>
                    <a:pt x="188" y="399"/>
                    <a:pt x="190" y="400"/>
                    <a:pt x="191" y="402"/>
                  </a:cubicBezTo>
                  <a:cubicBezTo>
                    <a:pt x="192" y="409"/>
                    <a:pt x="192" y="417"/>
                    <a:pt x="193" y="424"/>
                  </a:cubicBezTo>
                  <a:cubicBezTo>
                    <a:pt x="186" y="423"/>
                    <a:pt x="176" y="425"/>
                    <a:pt x="171" y="420"/>
                  </a:cubicBezTo>
                  <a:cubicBezTo>
                    <a:pt x="137" y="387"/>
                    <a:pt x="119" y="346"/>
                    <a:pt x="127" y="299"/>
                  </a:cubicBezTo>
                  <a:cubicBezTo>
                    <a:pt x="131" y="275"/>
                    <a:pt x="140" y="250"/>
                    <a:pt x="151" y="229"/>
                  </a:cubicBezTo>
                  <a:cubicBezTo>
                    <a:pt x="190" y="154"/>
                    <a:pt x="231" y="80"/>
                    <a:pt x="271" y="5"/>
                  </a:cubicBezTo>
                  <a:cubicBezTo>
                    <a:pt x="272" y="4"/>
                    <a:pt x="274" y="3"/>
                    <a:pt x="276" y="0"/>
                  </a:cubicBezTo>
                  <a:cubicBezTo>
                    <a:pt x="303" y="52"/>
                    <a:pt x="330" y="104"/>
                    <a:pt x="357" y="155"/>
                  </a:cubicBezTo>
                  <a:cubicBezTo>
                    <a:pt x="369" y="178"/>
                    <a:pt x="380" y="200"/>
                    <a:pt x="393" y="223"/>
                  </a:cubicBezTo>
                  <a:cubicBezTo>
                    <a:pt x="457" y="341"/>
                    <a:pt x="379" y="494"/>
                    <a:pt x="246" y="513"/>
                  </a:cubicBezTo>
                  <a:cubicBezTo>
                    <a:pt x="164" y="525"/>
                    <a:pt x="98" y="497"/>
                    <a:pt x="51" y="431"/>
                  </a:cubicBezTo>
                  <a:cubicBezTo>
                    <a:pt x="3" y="365"/>
                    <a:pt x="0" y="293"/>
                    <a:pt x="37" y="220"/>
                  </a:cubicBezTo>
                  <a:cubicBezTo>
                    <a:pt x="59" y="177"/>
                    <a:pt x="82" y="135"/>
                    <a:pt x="104" y="92"/>
                  </a:cubicBezTo>
                  <a:cubicBezTo>
                    <a:pt x="115" y="73"/>
                    <a:pt x="125" y="73"/>
                    <a:pt x="135" y="92"/>
                  </a:cubicBezTo>
                  <a:cubicBezTo>
                    <a:pt x="145" y="108"/>
                    <a:pt x="154" y="125"/>
                    <a:pt x="162" y="143"/>
                  </a:cubicBezTo>
                  <a:cubicBezTo>
                    <a:pt x="164" y="148"/>
                    <a:pt x="159" y="156"/>
                    <a:pt x="158" y="163"/>
                  </a:cubicBezTo>
                  <a:cubicBezTo>
                    <a:pt x="151" y="161"/>
                    <a:pt x="143" y="160"/>
                    <a:pt x="139" y="155"/>
                  </a:cubicBezTo>
                  <a:cubicBezTo>
                    <a:pt x="132" y="147"/>
                    <a:pt x="128" y="137"/>
                    <a:pt x="119" y="121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4106" y="765"/>
              <a:ext cx="99" cy="131"/>
            </a:xfrm>
            <a:custGeom>
              <a:avLst/>
              <a:gdLst>
                <a:gd name="T0" fmla="*/ 83 w 128"/>
                <a:gd name="T1" fmla="*/ 51 h 170"/>
                <a:gd name="T2" fmla="*/ 28 w 128"/>
                <a:gd name="T3" fmla="*/ 153 h 170"/>
                <a:gd name="T4" fmla="*/ 5 w 128"/>
                <a:gd name="T5" fmla="*/ 170 h 170"/>
                <a:gd name="T6" fmla="*/ 4 w 128"/>
                <a:gd name="T7" fmla="*/ 142 h 170"/>
                <a:gd name="T8" fmla="*/ 67 w 128"/>
                <a:gd name="T9" fmla="*/ 22 h 170"/>
                <a:gd name="T10" fmla="*/ 100 w 128"/>
                <a:gd name="T11" fmla="*/ 22 h 170"/>
                <a:gd name="T12" fmla="*/ 124 w 128"/>
                <a:gd name="T13" fmla="*/ 70 h 170"/>
                <a:gd name="T14" fmla="*/ 124 w 128"/>
                <a:gd name="T15" fmla="*/ 95 h 170"/>
                <a:gd name="T16" fmla="*/ 100 w 128"/>
                <a:gd name="T17" fmla="*/ 81 h 170"/>
                <a:gd name="T18" fmla="*/ 83 w 128"/>
                <a:gd name="T19" fmla="*/ 5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70">
                  <a:moveTo>
                    <a:pt x="83" y="51"/>
                  </a:moveTo>
                  <a:cubicBezTo>
                    <a:pt x="63" y="88"/>
                    <a:pt x="47" y="121"/>
                    <a:pt x="28" y="153"/>
                  </a:cubicBezTo>
                  <a:cubicBezTo>
                    <a:pt x="24" y="161"/>
                    <a:pt x="13" y="164"/>
                    <a:pt x="5" y="170"/>
                  </a:cubicBezTo>
                  <a:cubicBezTo>
                    <a:pt x="5" y="160"/>
                    <a:pt x="0" y="149"/>
                    <a:pt x="4" y="142"/>
                  </a:cubicBezTo>
                  <a:cubicBezTo>
                    <a:pt x="24" y="102"/>
                    <a:pt x="45" y="62"/>
                    <a:pt x="67" y="22"/>
                  </a:cubicBezTo>
                  <a:cubicBezTo>
                    <a:pt x="79" y="0"/>
                    <a:pt x="87" y="0"/>
                    <a:pt x="100" y="22"/>
                  </a:cubicBezTo>
                  <a:cubicBezTo>
                    <a:pt x="108" y="38"/>
                    <a:pt x="118" y="53"/>
                    <a:pt x="124" y="70"/>
                  </a:cubicBezTo>
                  <a:cubicBezTo>
                    <a:pt x="127" y="77"/>
                    <a:pt x="128" y="93"/>
                    <a:pt x="124" y="95"/>
                  </a:cubicBezTo>
                  <a:cubicBezTo>
                    <a:pt x="110" y="104"/>
                    <a:pt x="106" y="91"/>
                    <a:pt x="100" y="81"/>
                  </a:cubicBezTo>
                  <a:cubicBezTo>
                    <a:pt x="95" y="73"/>
                    <a:pt x="90" y="64"/>
                    <a:pt x="83" y="51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871" y="2268289"/>
            <a:ext cx="3437731" cy="245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err="1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37" y="972145"/>
            <a:ext cx="2346973" cy="14994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13" y="2556321"/>
            <a:ext cx="2086997" cy="20183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773" y="1476201"/>
            <a:ext cx="2474922" cy="28886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718" y="2920532"/>
            <a:ext cx="1619407" cy="17295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452" y="1721872"/>
            <a:ext cx="2259329" cy="7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108397" y="2628329"/>
            <a:ext cx="7538622" cy="2468652"/>
            <a:chOff x="-1281973" y="555526"/>
            <a:chExt cx="11449272" cy="3749262"/>
          </a:xfrm>
        </p:grpSpPr>
        <p:graphicFrame>
          <p:nvGraphicFramePr>
            <p:cNvPr id="2" name="Chart 24"/>
            <p:cNvGraphicFramePr/>
            <p:nvPr>
              <p:extLst>
                <p:ext uri="{D42A27DB-BD31-4B8C-83A1-F6EECF244321}">
                  <p14:modId xmlns:p14="http://schemas.microsoft.com/office/powerpoint/2010/main" val="1369655351"/>
                </p:ext>
              </p:extLst>
            </p:nvPr>
          </p:nvGraphicFramePr>
          <p:xfrm>
            <a:off x="-1281973" y="555526"/>
            <a:ext cx="5739315" cy="32263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1" name="Grupo 20"/>
            <p:cNvGrpSpPr/>
            <p:nvPr/>
          </p:nvGrpSpPr>
          <p:grpSpPr>
            <a:xfrm>
              <a:off x="-41835" y="555526"/>
              <a:ext cx="10209134" cy="3749262"/>
              <a:chOff x="-41835" y="555526"/>
              <a:chExt cx="10209134" cy="3749262"/>
            </a:xfrm>
          </p:grpSpPr>
          <p:grpSp>
            <p:nvGrpSpPr>
              <p:cNvPr id="3" name="Group 4"/>
              <p:cNvGrpSpPr/>
              <p:nvPr/>
            </p:nvGrpSpPr>
            <p:grpSpPr>
              <a:xfrm>
                <a:off x="1609010" y="634055"/>
                <a:ext cx="5739315" cy="3496817"/>
                <a:chOff x="2261683" y="2067369"/>
                <a:chExt cx="5739315" cy="3496817"/>
              </a:xfrm>
            </p:grpSpPr>
            <p:graphicFrame>
              <p:nvGraphicFramePr>
                <p:cNvPr id="4" name="Chart 6"/>
                <p:cNvGraphicFramePr/>
                <p:nvPr>
                  <p:extLst>
                    <p:ext uri="{D42A27DB-BD31-4B8C-83A1-F6EECF244321}">
                      <p14:modId xmlns:p14="http://schemas.microsoft.com/office/powerpoint/2010/main" val="3034738524"/>
                    </p:ext>
                  </p:extLst>
                </p:nvPr>
              </p:nvGraphicFramePr>
              <p:xfrm>
                <a:off x="2261683" y="2385900"/>
                <a:ext cx="5739315" cy="285975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5" name="Group 1"/>
                <p:cNvGrpSpPr/>
                <p:nvPr/>
              </p:nvGrpSpPr>
              <p:grpSpPr>
                <a:xfrm rot="10800000" flipH="1">
                  <a:off x="3503712" y="2067369"/>
                  <a:ext cx="3255264" cy="3496817"/>
                  <a:chOff x="2369839" y="2067371"/>
                  <a:chExt cx="3259041" cy="3496817"/>
                </a:xfrm>
              </p:grpSpPr>
              <p:sp>
                <p:nvSpPr>
                  <p:cNvPr id="6" name="Freeform 7"/>
                  <p:cNvSpPr/>
                  <p:nvPr/>
                </p:nvSpPr>
                <p:spPr>
                  <a:xfrm>
                    <a:off x="2369839" y="2067371"/>
                    <a:ext cx="3259041" cy="3496817"/>
                  </a:xfrm>
                  <a:custGeom>
                    <a:avLst/>
                    <a:gdLst>
                      <a:gd name="connsiteX0" fmla="*/ 934559 w 2371725"/>
                      <a:gd name="connsiteY0" fmla="*/ 373063 h 2544763"/>
                      <a:gd name="connsiteX1" fmla="*/ 934559 w 2371725"/>
                      <a:gd name="connsiteY1" fmla="*/ 515938 h 2544763"/>
                      <a:gd name="connsiteX2" fmla="*/ 1000044 w 2371725"/>
                      <a:gd name="connsiteY2" fmla="*/ 515938 h 2544763"/>
                      <a:gd name="connsiteX3" fmla="*/ 1000044 w 2371725"/>
                      <a:gd name="connsiteY3" fmla="*/ 1062137 h 2544763"/>
                      <a:gd name="connsiteX4" fmla="*/ 402350 w 2371725"/>
                      <a:gd name="connsiteY4" fmla="*/ 2182813 h 2544763"/>
                      <a:gd name="connsiteX5" fmla="*/ 1926350 w 2371725"/>
                      <a:gd name="connsiteY5" fmla="*/ 2182813 h 2544763"/>
                      <a:gd name="connsiteX6" fmla="*/ 1328656 w 2371725"/>
                      <a:gd name="connsiteY6" fmla="*/ 1062137 h 2544763"/>
                      <a:gd name="connsiteX7" fmla="*/ 1328656 w 2371725"/>
                      <a:gd name="connsiteY7" fmla="*/ 515938 h 2544763"/>
                      <a:gd name="connsiteX8" fmla="*/ 1394140 w 2371725"/>
                      <a:gd name="connsiteY8" fmla="*/ 515938 h 2544763"/>
                      <a:gd name="connsiteX9" fmla="*/ 1394140 w 2371725"/>
                      <a:gd name="connsiteY9" fmla="*/ 373063 h 2544763"/>
                      <a:gd name="connsiteX10" fmla="*/ 0 w 2371725"/>
                      <a:gd name="connsiteY10" fmla="*/ 0 h 2544763"/>
                      <a:gd name="connsiteX11" fmla="*/ 2371725 w 2371725"/>
                      <a:gd name="connsiteY11" fmla="*/ 0 h 2544763"/>
                      <a:gd name="connsiteX12" fmla="*/ 2371725 w 2371725"/>
                      <a:gd name="connsiteY12" fmla="*/ 2544763 h 2544763"/>
                      <a:gd name="connsiteX13" fmla="*/ 0 w 2371725"/>
                      <a:gd name="connsiteY13" fmla="*/ 2544763 h 2544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71725" h="2544763">
                        <a:moveTo>
                          <a:pt x="934559" y="373063"/>
                        </a:moveTo>
                        <a:lnTo>
                          <a:pt x="934559" y="515938"/>
                        </a:lnTo>
                        <a:lnTo>
                          <a:pt x="1000044" y="515938"/>
                        </a:lnTo>
                        <a:lnTo>
                          <a:pt x="1000044" y="1062137"/>
                        </a:lnTo>
                        <a:lnTo>
                          <a:pt x="402350" y="2182813"/>
                        </a:lnTo>
                        <a:lnTo>
                          <a:pt x="1926350" y="2182813"/>
                        </a:lnTo>
                        <a:lnTo>
                          <a:pt x="1328656" y="1062137"/>
                        </a:lnTo>
                        <a:lnTo>
                          <a:pt x="1328656" y="515938"/>
                        </a:lnTo>
                        <a:lnTo>
                          <a:pt x="1394140" y="515938"/>
                        </a:lnTo>
                        <a:lnTo>
                          <a:pt x="1394140" y="373063"/>
                        </a:lnTo>
                        <a:close/>
                        <a:moveTo>
                          <a:pt x="0" y="0"/>
                        </a:moveTo>
                        <a:lnTo>
                          <a:pt x="2371725" y="0"/>
                        </a:lnTo>
                        <a:lnTo>
                          <a:pt x="2371725" y="2544763"/>
                        </a:lnTo>
                        <a:lnTo>
                          <a:pt x="0" y="254476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reeform 8"/>
                  <p:cNvSpPr/>
                  <p:nvPr/>
                </p:nvSpPr>
                <p:spPr>
                  <a:xfrm>
                    <a:off x="3999357" y="2577823"/>
                    <a:ext cx="1047083" cy="2486819"/>
                  </a:xfrm>
                  <a:custGeom>
                    <a:avLst/>
                    <a:gdLst>
                      <a:gd name="connsiteX0" fmla="*/ 0 w 762001"/>
                      <a:gd name="connsiteY0" fmla="*/ 0 h 1809750"/>
                      <a:gd name="connsiteX1" fmla="*/ 229791 w 762001"/>
                      <a:gd name="connsiteY1" fmla="*/ 0 h 1809750"/>
                      <a:gd name="connsiteX2" fmla="*/ 229791 w 762001"/>
                      <a:gd name="connsiteY2" fmla="*/ 142875 h 1809750"/>
                      <a:gd name="connsiteX3" fmla="*/ 164307 w 762001"/>
                      <a:gd name="connsiteY3" fmla="*/ 142875 h 1809750"/>
                      <a:gd name="connsiteX4" fmla="*/ 164307 w 762001"/>
                      <a:gd name="connsiteY4" fmla="*/ 689074 h 1809750"/>
                      <a:gd name="connsiteX5" fmla="*/ 762001 w 762001"/>
                      <a:gd name="connsiteY5" fmla="*/ 1809750 h 1809750"/>
                      <a:gd name="connsiteX6" fmla="*/ 0 w 762001"/>
                      <a:gd name="connsiteY6" fmla="*/ 1809750 h 1809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1" h="1809750">
                        <a:moveTo>
                          <a:pt x="0" y="0"/>
                        </a:moveTo>
                        <a:lnTo>
                          <a:pt x="229791" y="0"/>
                        </a:lnTo>
                        <a:lnTo>
                          <a:pt x="229791" y="142875"/>
                        </a:lnTo>
                        <a:lnTo>
                          <a:pt x="164307" y="142875"/>
                        </a:lnTo>
                        <a:lnTo>
                          <a:pt x="164307" y="689074"/>
                        </a:lnTo>
                        <a:lnTo>
                          <a:pt x="762001" y="1809750"/>
                        </a:lnTo>
                        <a:lnTo>
                          <a:pt x="0" y="1809750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16000"/>
                    </a:schemeClr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reeform 9"/>
                  <p:cNvSpPr/>
                  <p:nvPr/>
                </p:nvSpPr>
                <p:spPr>
                  <a:xfrm>
                    <a:off x="2952277" y="2577823"/>
                    <a:ext cx="2094163" cy="2486819"/>
                  </a:xfrm>
                  <a:custGeom>
                    <a:avLst/>
                    <a:gdLst>
                      <a:gd name="connsiteX0" fmla="*/ 532209 w 1524000"/>
                      <a:gd name="connsiteY0" fmla="*/ 0 h 1809750"/>
                      <a:gd name="connsiteX1" fmla="*/ 991790 w 1524000"/>
                      <a:gd name="connsiteY1" fmla="*/ 0 h 1809750"/>
                      <a:gd name="connsiteX2" fmla="*/ 991790 w 1524000"/>
                      <a:gd name="connsiteY2" fmla="*/ 142875 h 1809750"/>
                      <a:gd name="connsiteX3" fmla="*/ 926306 w 1524000"/>
                      <a:gd name="connsiteY3" fmla="*/ 142875 h 1809750"/>
                      <a:gd name="connsiteX4" fmla="*/ 926306 w 1524000"/>
                      <a:gd name="connsiteY4" fmla="*/ 689074 h 1809750"/>
                      <a:gd name="connsiteX5" fmla="*/ 1524000 w 1524000"/>
                      <a:gd name="connsiteY5" fmla="*/ 1809750 h 1809750"/>
                      <a:gd name="connsiteX6" fmla="*/ 0 w 1524000"/>
                      <a:gd name="connsiteY6" fmla="*/ 1809750 h 1809750"/>
                      <a:gd name="connsiteX7" fmla="*/ 597694 w 1524000"/>
                      <a:gd name="connsiteY7" fmla="*/ 689074 h 1809750"/>
                      <a:gd name="connsiteX8" fmla="*/ 597694 w 1524000"/>
                      <a:gd name="connsiteY8" fmla="*/ 142875 h 1809750"/>
                      <a:gd name="connsiteX9" fmla="*/ 532209 w 1524000"/>
                      <a:gd name="connsiteY9" fmla="*/ 142875 h 1809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4000" h="1809750">
                        <a:moveTo>
                          <a:pt x="532209" y="0"/>
                        </a:moveTo>
                        <a:lnTo>
                          <a:pt x="991790" y="0"/>
                        </a:lnTo>
                        <a:lnTo>
                          <a:pt x="991790" y="142875"/>
                        </a:lnTo>
                        <a:lnTo>
                          <a:pt x="926306" y="142875"/>
                        </a:lnTo>
                        <a:lnTo>
                          <a:pt x="926306" y="689074"/>
                        </a:lnTo>
                        <a:lnTo>
                          <a:pt x="1524000" y="1809750"/>
                        </a:lnTo>
                        <a:lnTo>
                          <a:pt x="0" y="1809750"/>
                        </a:lnTo>
                        <a:lnTo>
                          <a:pt x="597694" y="689074"/>
                        </a:lnTo>
                        <a:lnTo>
                          <a:pt x="597694" y="142875"/>
                        </a:lnTo>
                        <a:lnTo>
                          <a:pt x="532209" y="142875"/>
                        </a:lnTo>
                        <a:close/>
                      </a:path>
                    </a:pathLst>
                  </a:custGeom>
                  <a:noFill/>
                  <a:ln w="762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10"/>
              <p:cNvGrpSpPr/>
              <p:nvPr/>
            </p:nvGrpSpPr>
            <p:grpSpPr>
              <a:xfrm>
                <a:off x="4218660" y="3809511"/>
                <a:ext cx="477363" cy="495277"/>
                <a:chOff x="5857320" y="5242825"/>
                <a:chExt cx="477363" cy="495277"/>
              </a:xfrm>
              <a:solidFill>
                <a:srgbClr val="3796DA"/>
              </a:solidFill>
            </p:grpSpPr>
            <p:sp>
              <p:nvSpPr>
                <p:cNvPr id="10" name="Freeform 6"/>
                <p:cNvSpPr>
                  <a:spLocks/>
                </p:cNvSpPr>
                <p:nvPr/>
              </p:nvSpPr>
              <p:spPr bwMode="auto">
                <a:xfrm rot="18900000">
                  <a:off x="5857320" y="5242826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 rot="18900000">
                  <a:off x="6136892" y="5242825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6"/>
                <p:cNvSpPr>
                  <a:spLocks/>
                </p:cNvSpPr>
                <p:nvPr/>
              </p:nvSpPr>
              <p:spPr bwMode="auto">
                <a:xfrm rot="18900000">
                  <a:off x="5997106" y="5540519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aphicFrame>
            <p:nvGraphicFramePr>
              <p:cNvPr id="13" name="Chart 23"/>
              <p:cNvGraphicFramePr/>
              <p:nvPr>
                <p:extLst>
                  <p:ext uri="{D42A27DB-BD31-4B8C-83A1-F6EECF244321}">
                    <p14:modId xmlns:p14="http://schemas.microsoft.com/office/powerpoint/2010/main" val="222085999"/>
                  </p:ext>
                </p:extLst>
              </p:nvPr>
            </p:nvGraphicFramePr>
            <p:xfrm>
              <a:off x="4427984" y="555526"/>
              <a:ext cx="5739315" cy="322631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4" name="Freeform 25"/>
              <p:cNvSpPr/>
              <p:nvPr/>
            </p:nvSpPr>
            <p:spPr>
              <a:xfrm>
                <a:off x="-41835" y="634057"/>
                <a:ext cx="3259041" cy="3496817"/>
              </a:xfrm>
              <a:custGeom>
                <a:avLst/>
                <a:gdLst>
                  <a:gd name="connsiteX0" fmla="*/ 934559 w 2371725"/>
                  <a:gd name="connsiteY0" fmla="*/ 373063 h 2544763"/>
                  <a:gd name="connsiteX1" fmla="*/ 934559 w 2371725"/>
                  <a:gd name="connsiteY1" fmla="*/ 515938 h 2544763"/>
                  <a:gd name="connsiteX2" fmla="*/ 1000044 w 2371725"/>
                  <a:gd name="connsiteY2" fmla="*/ 515938 h 2544763"/>
                  <a:gd name="connsiteX3" fmla="*/ 1000044 w 2371725"/>
                  <a:gd name="connsiteY3" fmla="*/ 1062137 h 2544763"/>
                  <a:gd name="connsiteX4" fmla="*/ 402350 w 2371725"/>
                  <a:gd name="connsiteY4" fmla="*/ 2182813 h 2544763"/>
                  <a:gd name="connsiteX5" fmla="*/ 1926350 w 2371725"/>
                  <a:gd name="connsiteY5" fmla="*/ 2182813 h 2544763"/>
                  <a:gd name="connsiteX6" fmla="*/ 1328656 w 2371725"/>
                  <a:gd name="connsiteY6" fmla="*/ 1062137 h 2544763"/>
                  <a:gd name="connsiteX7" fmla="*/ 1328656 w 2371725"/>
                  <a:gd name="connsiteY7" fmla="*/ 515938 h 2544763"/>
                  <a:gd name="connsiteX8" fmla="*/ 1394140 w 2371725"/>
                  <a:gd name="connsiteY8" fmla="*/ 515938 h 2544763"/>
                  <a:gd name="connsiteX9" fmla="*/ 1394140 w 2371725"/>
                  <a:gd name="connsiteY9" fmla="*/ 373063 h 2544763"/>
                  <a:gd name="connsiteX10" fmla="*/ 0 w 2371725"/>
                  <a:gd name="connsiteY10" fmla="*/ 0 h 2544763"/>
                  <a:gd name="connsiteX11" fmla="*/ 2371725 w 2371725"/>
                  <a:gd name="connsiteY11" fmla="*/ 0 h 2544763"/>
                  <a:gd name="connsiteX12" fmla="*/ 2371725 w 2371725"/>
                  <a:gd name="connsiteY12" fmla="*/ 2544763 h 2544763"/>
                  <a:gd name="connsiteX13" fmla="*/ 0 w 2371725"/>
                  <a:gd name="connsiteY13" fmla="*/ 2544763 h 254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1725" h="2544763">
                    <a:moveTo>
                      <a:pt x="934559" y="373063"/>
                    </a:moveTo>
                    <a:lnTo>
                      <a:pt x="934559" y="515938"/>
                    </a:lnTo>
                    <a:lnTo>
                      <a:pt x="1000044" y="515938"/>
                    </a:lnTo>
                    <a:lnTo>
                      <a:pt x="1000044" y="1062137"/>
                    </a:lnTo>
                    <a:lnTo>
                      <a:pt x="402350" y="2182813"/>
                    </a:lnTo>
                    <a:lnTo>
                      <a:pt x="1926350" y="2182813"/>
                    </a:lnTo>
                    <a:lnTo>
                      <a:pt x="1328656" y="1062137"/>
                    </a:lnTo>
                    <a:lnTo>
                      <a:pt x="1328656" y="515938"/>
                    </a:lnTo>
                    <a:lnTo>
                      <a:pt x="1394140" y="515938"/>
                    </a:lnTo>
                    <a:lnTo>
                      <a:pt x="1394140" y="373063"/>
                    </a:lnTo>
                    <a:close/>
                    <a:moveTo>
                      <a:pt x="0" y="0"/>
                    </a:moveTo>
                    <a:lnTo>
                      <a:pt x="2371725" y="0"/>
                    </a:lnTo>
                    <a:lnTo>
                      <a:pt x="2371725" y="2544763"/>
                    </a:lnTo>
                    <a:lnTo>
                      <a:pt x="0" y="2544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26"/>
              <p:cNvSpPr/>
              <p:nvPr/>
            </p:nvSpPr>
            <p:spPr>
              <a:xfrm>
                <a:off x="5668122" y="634057"/>
                <a:ext cx="3259041" cy="3496817"/>
              </a:xfrm>
              <a:custGeom>
                <a:avLst/>
                <a:gdLst>
                  <a:gd name="connsiteX0" fmla="*/ 956071 w 2371725"/>
                  <a:gd name="connsiteY0" fmla="*/ 371475 h 2544763"/>
                  <a:gd name="connsiteX1" fmla="*/ 956071 w 2371725"/>
                  <a:gd name="connsiteY1" fmla="*/ 514350 h 2544763"/>
                  <a:gd name="connsiteX2" fmla="*/ 1021556 w 2371725"/>
                  <a:gd name="connsiteY2" fmla="*/ 514350 h 2544763"/>
                  <a:gd name="connsiteX3" fmla="*/ 1021556 w 2371725"/>
                  <a:gd name="connsiteY3" fmla="*/ 1029543 h 2544763"/>
                  <a:gd name="connsiteX4" fmla="*/ 939425 w 2371725"/>
                  <a:gd name="connsiteY4" fmla="*/ 1055037 h 2544763"/>
                  <a:gd name="connsiteX5" fmla="*/ 552746 w 2371725"/>
                  <a:gd name="connsiteY5" fmla="*/ 1638400 h 2544763"/>
                  <a:gd name="connsiteX6" fmla="*/ 565609 w 2371725"/>
                  <a:gd name="connsiteY6" fmla="*/ 1765995 h 2544763"/>
                  <a:gd name="connsiteX7" fmla="*/ 594934 w 2371725"/>
                  <a:gd name="connsiteY7" fmla="*/ 1860466 h 2544763"/>
                  <a:gd name="connsiteX8" fmla="*/ 602499 w 2371725"/>
                  <a:gd name="connsiteY8" fmla="*/ 1884836 h 2544763"/>
                  <a:gd name="connsiteX9" fmla="*/ 831881 w 2371725"/>
                  <a:gd name="connsiteY9" fmla="*/ 2163389 h 2544763"/>
                  <a:gd name="connsiteX10" fmla="*/ 864741 w 2371725"/>
                  <a:gd name="connsiteY10" fmla="*/ 2181225 h 2544763"/>
                  <a:gd name="connsiteX11" fmla="*/ 1506983 w 2371725"/>
                  <a:gd name="connsiteY11" fmla="*/ 2181225 h 2544763"/>
                  <a:gd name="connsiteX12" fmla="*/ 1539843 w 2371725"/>
                  <a:gd name="connsiteY12" fmla="*/ 2163389 h 2544763"/>
                  <a:gd name="connsiteX13" fmla="*/ 1769225 w 2371725"/>
                  <a:gd name="connsiteY13" fmla="*/ 1884836 h 2544763"/>
                  <a:gd name="connsiteX14" fmla="*/ 1776790 w 2371725"/>
                  <a:gd name="connsiteY14" fmla="*/ 1860466 h 2544763"/>
                  <a:gd name="connsiteX15" fmla="*/ 1806115 w 2371725"/>
                  <a:gd name="connsiteY15" fmla="*/ 1765995 h 2544763"/>
                  <a:gd name="connsiteX16" fmla="*/ 1818978 w 2371725"/>
                  <a:gd name="connsiteY16" fmla="*/ 1638400 h 2544763"/>
                  <a:gd name="connsiteX17" fmla="*/ 1432299 w 2371725"/>
                  <a:gd name="connsiteY17" fmla="*/ 1055037 h 2544763"/>
                  <a:gd name="connsiteX18" fmla="*/ 1350168 w 2371725"/>
                  <a:gd name="connsiteY18" fmla="*/ 1029543 h 2544763"/>
                  <a:gd name="connsiteX19" fmla="*/ 1350168 w 2371725"/>
                  <a:gd name="connsiteY19" fmla="*/ 514350 h 2544763"/>
                  <a:gd name="connsiteX20" fmla="*/ 1415652 w 2371725"/>
                  <a:gd name="connsiteY20" fmla="*/ 514350 h 2544763"/>
                  <a:gd name="connsiteX21" fmla="*/ 1415652 w 2371725"/>
                  <a:gd name="connsiteY21" fmla="*/ 371475 h 2544763"/>
                  <a:gd name="connsiteX22" fmla="*/ 0 w 2371725"/>
                  <a:gd name="connsiteY22" fmla="*/ 0 h 2544763"/>
                  <a:gd name="connsiteX23" fmla="*/ 2371725 w 2371725"/>
                  <a:gd name="connsiteY23" fmla="*/ 0 h 2544763"/>
                  <a:gd name="connsiteX24" fmla="*/ 2371725 w 2371725"/>
                  <a:gd name="connsiteY24" fmla="*/ 2544763 h 2544763"/>
                  <a:gd name="connsiteX25" fmla="*/ 0 w 2371725"/>
                  <a:gd name="connsiteY25" fmla="*/ 2544763 h 254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71725" h="2544763">
                    <a:moveTo>
                      <a:pt x="956071" y="371475"/>
                    </a:moveTo>
                    <a:lnTo>
                      <a:pt x="956071" y="514350"/>
                    </a:lnTo>
                    <a:lnTo>
                      <a:pt x="1021556" y="514350"/>
                    </a:lnTo>
                    <a:lnTo>
                      <a:pt x="1021556" y="1029543"/>
                    </a:lnTo>
                    <a:lnTo>
                      <a:pt x="939425" y="1055037"/>
                    </a:lnTo>
                    <a:cubicBezTo>
                      <a:pt x="712190" y="1151150"/>
                      <a:pt x="552746" y="1376155"/>
                      <a:pt x="552746" y="1638400"/>
                    </a:cubicBezTo>
                    <a:cubicBezTo>
                      <a:pt x="552746" y="1682108"/>
                      <a:pt x="557175" y="1724781"/>
                      <a:pt x="565609" y="1765995"/>
                    </a:cubicBezTo>
                    <a:lnTo>
                      <a:pt x="594934" y="1860466"/>
                    </a:lnTo>
                    <a:lnTo>
                      <a:pt x="602499" y="1884836"/>
                    </a:lnTo>
                    <a:cubicBezTo>
                      <a:pt x="650556" y="1998454"/>
                      <a:pt x="730835" y="2095124"/>
                      <a:pt x="831881" y="2163389"/>
                    </a:cubicBezTo>
                    <a:lnTo>
                      <a:pt x="864741" y="2181225"/>
                    </a:lnTo>
                    <a:lnTo>
                      <a:pt x="1506983" y="2181225"/>
                    </a:lnTo>
                    <a:lnTo>
                      <a:pt x="1539843" y="2163389"/>
                    </a:lnTo>
                    <a:cubicBezTo>
                      <a:pt x="1640889" y="2095124"/>
                      <a:pt x="1721168" y="1998454"/>
                      <a:pt x="1769225" y="1884836"/>
                    </a:cubicBezTo>
                    <a:lnTo>
                      <a:pt x="1776790" y="1860466"/>
                    </a:lnTo>
                    <a:lnTo>
                      <a:pt x="1806115" y="1765995"/>
                    </a:lnTo>
                    <a:cubicBezTo>
                      <a:pt x="1814549" y="1724781"/>
                      <a:pt x="1818978" y="1682108"/>
                      <a:pt x="1818978" y="1638400"/>
                    </a:cubicBezTo>
                    <a:cubicBezTo>
                      <a:pt x="1818978" y="1376155"/>
                      <a:pt x="1659534" y="1151150"/>
                      <a:pt x="1432299" y="1055037"/>
                    </a:cubicBezTo>
                    <a:lnTo>
                      <a:pt x="1350168" y="1029543"/>
                    </a:lnTo>
                    <a:lnTo>
                      <a:pt x="1350168" y="514350"/>
                    </a:lnTo>
                    <a:lnTo>
                      <a:pt x="1415652" y="514350"/>
                    </a:lnTo>
                    <a:lnTo>
                      <a:pt x="1415652" y="371475"/>
                    </a:lnTo>
                    <a:close/>
                    <a:moveTo>
                      <a:pt x="0" y="0"/>
                    </a:moveTo>
                    <a:lnTo>
                      <a:pt x="2371725" y="0"/>
                    </a:lnTo>
                    <a:lnTo>
                      <a:pt x="2371725" y="2544763"/>
                    </a:lnTo>
                    <a:lnTo>
                      <a:pt x="0" y="2544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27"/>
              <p:cNvSpPr/>
              <p:nvPr/>
            </p:nvSpPr>
            <p:spPr>
              <a:xfrm>
                <a:off x="1587683" y="1144509"/>
                <a:ext cx="1047083" cy="2486819"/>
              </a:xfrm>
              <a:custGeom>
                <a:avLst/>
                <a:gdLst>
                  <a:gd name="connsiteX0" fmla="*/ 0 w 762001"/>
                  <a:gd name="connsiteY0" fmla="*/ 0 h 1809750"/>
                  <a:gd name="connsiteX1" fmla="*/ 229791 w 762001"/>
                  <a:gd name="connsiteY1" fmla="*/ 0 h 1809750"/>
                  <a:gd name="connsiteX2" fmla="*/ 229791 w 762001"/>
                  <a:gd name="connsiteY2" fmla="*/ 142875 h 1809750"/>
                  <a:gd name="connsiteX3" fmla="*/ 164307 w 762001"/>
                  <a:gd name="connsiteY3" fmla="*/ 142875 h 1809750"/>
                  <a:gd name="connsiteX4" fmla="*/ 164307 w 762001"/>
                  <a:gd name="connsiteY4" fmla="*/ 689074 h 1809750"/>
                  <a:gd name="connsiteX5" fmla="*/ 762001 w 762001"/>
                  <a:gd name="connsiteY5" fmla="*/ 1809750 h 1809750"/>
                  <a:gd name="connsiteX6" fmla="*/ 0 w 762001"/>
                  <a:gd name="connsiteY6" fmla="*/ 1809750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1" h="1809750">
                    <a:moveTo>
                      <a:pt x="0" y="0"/>
                    </a:moveTo>
                    <a:lnTo>
                      <a:pt x="229791" y="0"/>
                    </a:lnTo>
                    <a:lnTo>
                      <a:pt x="229791" y="142875"/>
                    </a:lnTo>
                    <a:lnTo>
                      <a:pt x="164307" y="142875"/>
                    </a:lnTo>
                    <a:lnTo>
                      <a:pt x="164307" y="689074"/>
                    </a:lnTo>
                    <a:lnTo>
                      <a:pt x="762001" y="1809750"/>
                    </a:lnTo>
                    <a:lnTo>
                      <a:pt x="0" y="1809750"/>
                    </a:lnTo>
                    <a:close/>
                  </a:path>
                </a:pathLst>
              </a:custGeom>
              <a:solidFill>
                <a:schemeClr val="tx1">
                  <a:alpha val="16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28"/>
              <p:cNvSpPr/>
              <p:nvPr/>
            </p:nvSpPr>
            <p:spPr>
              <a:xfrm>
                <a:off x="7297641" y="1144509"/>
                <a:ext cx="869979" cy="2486819"/>
              </a:xfrm>
              <a:custGeom>
                <a:avLst/>
                <a:gdLst>
                  <a:gd name="connsiteX0" fmla="*/ 0 w 633116"/>
                  <a:gd name="connsiteY0" fmla="*/ 0 h 1809750"/>
                  <a:gd name="connsiteX1" fmla="*/ 229790 w 633116"/>
                  <a:gd name="connsiteY1" fmla="*/ 0 h 1809750"/>
                  <a:gd name="connsiteX2" fmla="*/ 229790 w 633116"/>
                  <a:gd name="connsiteY2" fmla="*/ 142875 h 1809750"/>
                  <a:gd name="connsiteX3" fmla="*/ 164306 w 633116"/>
                  <a:gd name="connsiteY3" fmla="*/ 142875 h 1809750"/>
                  <a:gd name="connsiteX4" fmla="*/ 164306 w 633116"/>
                  <a:gd name="connsiteY4" fmla="*/ 658068 h 1809750"/>
                  <a:gd name="connsiteX5" fmla="*/ 246437 w 633116"/>
                  <a:gd name="connsiteY5" fmla="*/ 683562 h 1809750"/>
                  <a:gd name="connsiteX6" fmla="*/ 633116 w 633116"/>
                  <a:gd name="connsiteY6" fmla="*/ 1266925 h 1809750"/>
                  <a:gd name="connsiteX7" fmla="*/ 620253 w 633116"/>
                  <a:gd name="connsiteY7" fmla="*/ 1394520 h 1809750"/>
                  <a:gd name="connsiteX8" fmla="*/ 590928 w 633116"/>
                  <a:gd name="connsiteY8" fmla="*/ 1488991 h 1809750"/>
                  <a:gd name="connsiteX9" fmla="*/ 583363 w 633116"/>
                  <a:gd name="connsiteY9" fmla="*/ 1513361 h 1809750"/>
                  <a:gd name="connsiteX10" fmla="*/ 353981 w 633116"/>
                  <a:gd name="connsiteY10" fmla="*/ 1791914 h 1809750"/>
                  <a:gd name="connsiteX11" fmla="*/ 321121 w 633116"/>
                  <a:gd name="connsiteY11" fmla="*/ 1809750 h 1809750"/>
                  <a:gd name="connsiteX12" fmla="*/ 0 w 633116"/>
                  <a:gd name="connsiteY12" fmla="*/ 1809750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3116" h="1809750">
                    <a:moveTo>
                      <a:pt x="0" y="0"/>
                    </a:moveTo>
                    <a:lnTo>
                      <a:pt x="229790" y="0"/>
                    </a:lnTo>
                    <a:lnTo>
                      <a:pt x="229790" y="142875"/>
                    </a:lnTo>
                    <a:lnTo>
                      <a:pt x="164306" y="142875"/>
                    </a:lnTo>
                    <a:lnTo>
                      <a:pt x="164306" y="658068"/>
                    </a:lnTo>
                    <a:lnTo>
                      <a:pt x="246437" y="683562"/>
                    </a:lnTo>
                    <a:cubicBezTo>
                      <a:pt x="473672" y="779675"/>
                      <a:pt x="633116" y="1004680"/>
                      <a:pt x="633116" y="1266925"/>
                    </a:cubicBezTo>
                    <a:cubicBezTo>
                      <a:pt x="633116" y="1310633"/>
                      <a:pt x="628687" y="1353306"/>
                      <a:pt x="620253" y="1394520"/>
                    </a:cubicBezTo>
                    <a:lnTo>
                      <a:pt x="590928" y="1488991"/>
                    </a:lnTo>
                    <a:lnTo>
                      <a:pt x="583363" y="1513361"/>
                    </a:lnTo>
                    <a:cubicBezTo>
                      <a:pt x="535306" y="1626979"/>
                      <a:pt x="455027" y="1723649"/>
                      <a:pt x="353981" y="1791914"/>
                    </a:cubicBezTo>
                    <a:lnTo>
                      <a:pt x="321121" y="1809750"/>
                    </a:lnTo>
                    <a:lnTo>
                      <a:pt x="0" y="1809750"/>
                    </a:lnTo>
                    <a:close/>
                  </a:path>
                </a:pathLst>
              </a:custGeom>
              <a:solidFill>
                <a:schemeClr val="tx1">
                  <a:alpha val="16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29"/>
              <p:cNvSpPr/>
              <p:nvPr/>
            </p:nvSpPr>
            <p:spPr>
              <a:xfrm>
                <a:off x="540603" y="1144509"/>
                <a:ext cx="2094163" cy="2486819"/>
              </a:xfrm>
              <a:custGeom>
                <a:avLst/>
                <a:gdLst>
                  <a:gd name="connsiteX0" fmla="*/ 532209 w 1524000"/>
                  <a:gd name="connsiteY0" fmla="*/ 0 h 1809750"/>
                  <a:gd name="connsiteX1" fmla="*/ 991790 w 1524000"/>
                  <a:gd name="connsiteY1" fmla="*/ 0 h 1809750"/>
                  <a:gd name="connsiteX2" fmla="*/ 991790 w 1524000"/>
                  <a:gd name="connsiteY2" fmla="*/ 142875 h 1809750"/>
                  <a:gd name="connsiteX3" fmla="*/ 926306 w 1524000"/>
                  <a:gd name="connsiteY3" fmla="*/ 142875 h 1809750"/>
                  <a:gd name="connsiteX4" fmla="*/ 926306 w 1524000"/>
                  <a:gd name="connsiteY4" fmla="*/ 689074 h 1809750"/>
                  <a:gd name="connsiteX5" fmla="*/ 1524000 w 1524000"/>
                  <a:gd name="connsiteY5" fmla="*/ 1809750 h 1809750"/>
                  <a:gd name="connsiteX6" fmla="*/ 0 w 1524000"/>
                  <a:gd name="connsiteY6" fmla="*/ 1809750 h 1809750"/>
                  <a:gd name="connsiteX7" fmla="*/ 597694 w 1524000"/>
                  <a:gd name="connsiteY7" fmla="*/ 689074 h 1809750"/>
                  <a:gd name="connsiteX8" fmla="*/ 597694 w 1524000"/>
                  <a:gd name="connsiteY8" fmla="*/ 142875 h 1809750"/>
                  <a:gd name="connsiteX9" fmla="*/ 532209 w 1524000"/>
                  <a:gd name="connsiteY9" fmla="*/ 142875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0" h="1809750">
                    <a:moveTo>
                      <a:pt x="532209" y="0"/>
                    </a:moveTo>
                    <a:lnTo>
                      <a:pt x="991790" y="0"/>
                    </a:lnTo>
                    <a:lnTo>
                      <a:pt x="991790" y="142875"/>
                    </a:lnTo>
                    <a:lnTo>
                      <a:pt x="926306" y="142875"/>
                    </a:lnTo>
                    <a:lnTo>
                      <a:pt x="926306" y="689074"/>
                    </a:lnTo>
                    <a:lnTo>
                      <a:pt x="1524000" y="1809750"/>
                    </a:lnTo>
                    <a:lnTo>
                      <a:pt x="0" y="1809750"/>
                    </a:lnTo>
                    <a:lnTo>
                      <a:pt x="597694" y="689074"/>
                    </a:lnTo>
                    <a:lnTo>
                      <a:pt x="597694" y="142875"/>
                    </a:lnTo>
                    <a:lnTo>
                      <a:pt x="532209" y="142875"/>
                    </a:lnTo>
                    <a:close/>
                  </a:path>
                </a:pathLst>
              </a:custGeom>
              <a:noFill/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30"/>
              <p:cNvSpPr/>
              <p:nvPr/>
            </p:nvSpPr>
            <p:spPr>
              <a:xfrm>
                <a:off x="6427662" y="1101288"/>
                <a:ext cx="1739958" cy="2530040"/>
              </a:xfrm>
              <a:custGeom>
                <a:avLst/>
                <a:gdLst>
                  <a:gd name="connsiteX0" fmla="*/ 403325 w 1266232"/>
                  <a:gd name="connsiteY0" fmla="*/ 0 h 1809750"/>
                  <a:gd name="connsiteX1" fmla="*/ 862906 w 1266232"/>
                  <a:gd name="connsiteY1" fmla="*/ 0 h 1809750"/>
                  <a:gd name="connsiteX2" fmla="*/ 862906 w 1266232"/>
                  <a:gd name="connsiteY2" fmla="*/ 142875 h 1809750"/>
                  <a:gd name="connsiteX3" fmla="*/ 797422 w 1266232"/>
                  <a:gd name="connsiteY3" fmla="*/ 142875 h 1809750"/>
                  <a:gd name="connsiteX4" fmla="*/ 797422 w 1266232"/>
                  <a:gd name="connsiteY4" fmla="*/ 658068 h 1809750"/>
                  <a:gd name="connsiteX5" fmla="*/ 879553 w 1266232"/>
                  <a:gd name="connsiteY5" fmla="*/ 683562 h 1809750"/>
                  <a:gd name="connsiteX6" fmla="*/ 1266232 w 1266232"/>
                  <a:gd name="connsiteY6" fmla="*/ 1266925 h 1809750"/>
                  <a:gd name="connsiteX7" fmla="*/ 1253369 w 1266232"/>
                  <a:gd name="connsiteY7" fmla="*/ 1394520 h 1809750"/>
                  <a:gd name="connsiteX8" fmla="*/ 1224044 w 1266232"/>
                  <a:gd name="connsiteY8" fmla="*/ 1488991 h 1809750"/>
                  <a:gd name="connsiteX9" fmla="*/ 1224044 w 1266232"/>
                  <a:gd name="connsiteY9" fmla="*/ 1488991 h 1809750"/>
                  <a:gd name="connsiteX10" fmla="*/ 1216479 w 1266232"/>
                  <a:gd name="connsiteY10" fmla="*/ 1513361 h 1809750"/>
                  <a:gd name="connsiteX11" fmla="*/ 987097 w 1266232"/>
                  <a:gd name="connsiteY11" fmla="*/ 1791914 h 1809750"/>
                  <a:gd name="connsiteX12" fmla="*/ 954237 w 1266232"/>
                  <a:gd name="connsiteY12" fmla="*/ 1809750 h 1809750"/>
                  <a:gd name="connsiteX13" fmla="*/ 311995 w 1266232"/>
                  <a:gd name="connsiteY13" fmla="*/ 1809750 h 1809750"/>
                  <a:gd name="connsiteX14" fmla="*/ 279135 w 1266232"/>
                  <a:gd name="connsiteY14" fmla="*/ 1791914 h 1809750"/>
                  <a:gd name="connsiteX15" fmla="*/ 49753 w 1266232"/>
                  <a:gd name="connsiteY15" fmla="*/ 1513361 h 1809750"/>
                  <a:gd name="connsiteX16" fmla="*/ 42188 w 1266232"/>
                  <a:gd name="connsiteY16" fmla="*/ 1488991 h 1809750"/>
                  <a:gd name="connsiteX17" fmla="*/ 42188 w 1266232"/>
                  <a:gd name="connsiteY17" fmla="*/ 1488991 h 1809750"/>
                  <a:gd name="connsiteX18" fmla="*/ 12863 w 1266232"/>
                  <a:gd name="connsiteY18" fmla="*/ 1394520 h 1809750"/>
                  <a:gd name="connsiteX19" fmla="*/ 0 w 1266232"/>
                  <a:gd name="connsiteY19" fmla="*/ 1266925 h 1809750"/>
                  <a:gd name="connsiteX20" fmla="*/ 386679 w 1266232"/>
                  <a:gd name="connsiteY20" fmla="*/ 683562 h 1809750"/>
                  <a:gd name="connsiteX21" fmla="*/ 468810 w 1266232"/>
                  <a:gd name="connsiteY21" fmla="*/ 658068 h 1809750"/>
                  <a:gd name="connsiteX22" fmla="*/ 468810 w 1266232"/>
                  <a:gd name="connsiteY22" fmla="*/ 142875 h 1809750"/>
                  <a:gd name="connsiteX23" fmla="*/ 403325 w 1266232"/>
                  <a:gd name="connsiteY23" fmla="*/ 142875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66232" h="1809750">
                    <a:moveTo>
                      <a:pt x="403325" y="0"/>
                    </a:moveTo>
                    <a:lnTo>
                      <a:pt x="862906" y="0"/>
                    </a:lnTo>
                    <a:lnTo>
                      <a:pt x="862906" y="142875"/>
                    </a:lnTo>
                    <a:lnTo>
                      <a:pt x="797422" y="142875"/>
                    </a:lnTo>
                    <a:lnTo>
                      <a:pt x="797422" y="658068"/>
                    </a:lnTo>
                    <a:lnTo>
                      <a:pt x="879553" y="683562"/>
                    </a:lnTo>
                    <a:cubicBezTo>
                      <a:pt x="1106788" y="779675"/>
                      <a:pt x="1266232" y="1004680"/>
                      <a:pt x="1266232" y="1266925"/>
                    </a:cubicBezTo>
                    <a:cubicBezTo>
                      <a:pt x="1266232" y="1310633"/>
                      <a:pt x="1261803" y="1353306"/>
                      <a:pt x="1253369" y="1394520"/>
                    </a:cubicBezTo>
                    <a:lnTo>
                      <a:pt x="1224044" y="1488991"/>
                    </a:lnTo>
                    <a:lnTo>
                      <a:pt x="1224044" y="1488991"/>
                    </a:lnTo>
                    <a:lnTo>
                      <a:pt x="1216479" y="1513361"/>
                    </a:lnTo>
                    <a:cubicBezTo>
                      <a:pt x="1168422" y="1626979"/>
                      <a:pt x="1088143" y="1723649"/>
                      <a:pt x="987097" y="1791914"/>
                    </a:cubicBezTo>
                    <a:lnTo>
                      <a:pt x="954237" y="1809750"/>
                    </a:lnTo>
                    <a:lnTo>
                      <a:pt x="311995" y="1809750"/>
                    </a:lnTo>
                    <a:lnTo>
                      <a:pt x="279135" y="1791914"/>
                    </a:lnTo>
                    <a:cubicBezTo>
                      <a:pt x="178089" y="1723649"/>
                      <a:pt x="97810" y="1626979"/>
                      <a:pt x="49753" y="1513361"/>
                    </a:cubicBezTo>
                    <a:lnTo>
                      <a:pt x="42188" y="1488991"/>
                    </a:lnTo>
                    <a:lnTo>
                      <a:pt x="42188" y="1488991"/>
                    </a:lnTo>
                    <a:lnTo>
                      <a:pt x="12863" y="1394520"/>
                    </a:lnTo>
                    <a:cubicBezTo>
                      <a:pt x="4429" y="1353306"/>
                      <a:pt x="0" y="1310633"/>
                      <a:pt x="0" y="1266925"/>
                    </a:cubicBezTo>
                    <a:cubicBezTo>
                      <a:pt x="0" y="1004680"/>
                      <a:pt x="159444" y="779675"/>
                      <a:pt x="386679" y="683562"/>
                    </a:cubicBezTo>
                    <a:lnTo>
                      <a:pt x="468810" y="658068"/>
                    </a:lnTo>
                    <a:lnTo>
                      <a:pt x="468810" y="142875"/>
                    </a:lnTo>
                    <a:lnTo>
                      <a:pt x="403325" y="142875"/>
                    </a:lnTo>
                    <a:close/>
                  </a:path>
                </a:pathLst>
              </a:custGeom>
              <a:noFill/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upo 31"/>
          <p:cNvGrpSpPr/>
          <p:nvPr/>
        </p:nvGrpSpPr>
        <p:grpSpPr>
          <a:xfrm>
            <a:off x="6592009" y="2706090"/>
            <a:ext cx="2647773" cy="2390117"/>
            <a:chOff x="1907704" y="411510"/>
            <a:chExt cx="4824536" cy="4355059"/>
          </a:xfrm>
        </p:grpSpPr>
        <p:graphicFrame>
          <p:nvGraphicFramePr>
            <p:cNvPr id="24" name="Chart 10"/>
            <p:cNvGraphicFramePr/>
            <p:nvPr>
              <p:extLst>
                <p:ext uri="{D42A27DB-BD31-4B8C-83A1-F6EECF244321}">
                  <p14:modId xmlns:p14="http://schemas.microsoft.com/office/powerpoint/2010/main" val="686497855"/>
                </p:ext>
              </p:extLst>
            </p:nvPr>
          </p:nvGraphicFramePr>
          <p:xfrm>
            <a:off x="1907704" y="686656"/>
            <a:ext cx="4824536" cy="1976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Right Triangle 11"/>
            <p:cNvSpPr/>
            <p:nvPr/>
          </p:nvSpPr>
          <p:spPr>
            <a:xfrm flipH="1">
              <a:off x="4526313" y="1475132"/>
              <a:ext cx="781394" cy="10690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12"/>
            <p:cNvSpPr/>
            <p:nvPr/>
          </p:nvSpPr>
          <p:spPr>
            <a:xfrm>
              <a:off x="3585529" y="3225139"/>
              <a:ext cx="1468885" cy="1266280"/>
            </a:xfrm>
            <a:prstGeom prst="triangle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3"/>
            <p:cNvSpPr/>
            <p:nvPr/>
          </p:nvSpPr>
          <p:spPr>
            <a:xfrm>
              <a:off x="4154290" y="2355307"/>
              <a:ext cx="331363" cy="2411262"/>
            </a:xfrm>
            <a:prstGeom prst="rect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14"/>
            <p:cNvSpPr/>
            <p:nvPr/>
          </p:nvSpPr>
          <p:spPr>
            <a:xfrm>
              <a:off x="3321311" y="1478087"/>
              <a:ext cx="781394" cy="10690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5"/>
            <p:cNvSpPr/>
            <p:nvPr/>
          </p:nvSpPr>
          <p:spPr>
            <a:xfrm>
              <a:off x="3321311" y="4417461"/>
              <a:ext cx="1968675" cy="349108"/>
            </a:xfrm>
            <a:prstGeom prst="rect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16"/>
            <p:cNvSpPr/>
            <p:nvPr/>
          </p:nvSpPr>
          <p:spPr>
            <a:xfrm rot="10800000">
              <a:off x="4319972" y="411510"/>
              <a:ext cx="973043" cy="4355058"/>
            </a:xfrm>
            <a:custGeom>
              <a:avLst/>
              <a:gdLst>
                <a:gd name="connsiteX0" fmla="*/ 1044214 w 1044214"/>
                <a:gd name="connsiteY0" fmla="*/ 4673600 h 4673600"/>
                <a:gd name="connsiteX1" fmla="*/ 1616 w 1044214"/>
                <a:gd name="connsiteY1" fmla="*/ 4673600 h 4673600"/>
                <a:gd name="connsiteX2" fmla="*/ 0 w 1044214"/>
                <a:gd name="connsiteY2" fmla="*/ 4160273 h 4673600"/>
                <a:gd name="connsiteX3" fmla="*/ 2121 w 1044214"/>
                <a:gd name="connsiteY3" fmla="*/ 4088829 h 4673600"/>
                <a:gd name="connsiteX4" fmla="*/ 9483 w 1044214"/>
                <a:gd name="connsiteY4" fmla="*/ 3972103 h 4673600"/>
                <a:gd name="connsiteX5" fmla="*/ 19877 w 1044214"/>
                <a:gd name="connsiteY5" fmla="*/ 3855378 h 4673600"/>
                <a:gd name="connsiteX6" fmla="*/ 36767 w 1044214"/>
                <a:gd name="connsiteY6" fmla="*/ 3737507 h 4673600"/>
                <a:gd name="connsiteX7" fmla="*/ 61452 w 1044214"/>
                <a:gd name="connsiteY7" fmla="*/ 3620782 h 4673600"/>
                <a:gd name="connsiteX8" fmla="*/ 96532 w 1044214"/>
                <a:gd name="connsiteY8" fmla="*/ 3504056 h 4673600"/>
                <a:gd name="connsiteX9" fmla="*/ 144171 w 1044214"/>
                <a:gd name="connsiteY9" fmla="*/ 3387331 h 4673600"/>
                <a:gd name="connsiteX10" fmla="*/ 204801 w 1044214"/>
                <a:gd name="connsiteY10" fmla="*/ 3271750 h 4673600"/>
                <a:gd name="connsiteX11" fmla="*/ 278858 w 1044214"/>
                <a:gd name="connsiteY11" fmla="*/ 3155025 h 4673600"/>
                <a:gd name="connsiteX12" fmla="*/ 364608 w 1044214"/>
                <a:gd name="connsiteY12" fmla="*/ 3036009 h 4673600"/>
                <a:gd name="connsiteX13" fmla="*/ 455121 w 1044214"/>
                <a:gd name="connsiteY13" fmla="*/ 2919284 h 4673600"/>
                <a:gd name="connsiteX14" fmla="*/ 546068 w 1044214"/>
                <a:gd name="connsiteY14" fmla="*/ 2803703 h 4673600"/>
                <a:gd name="connsiteX15" fmla="*/ 628785 w 1044214"/>
                <a:gd name="connsiteY15" fmla="*/ 2686978 h 4673600"/>
                <a:gd name="connsiteX16" fmla="*/ 664812 w 1044214"/>
                <a:gd name="connsiteY16" fmla="*/ 2628616 h 4673600"/>
                <a:gd name="connsiteX17" fmla="*/ 684594 w 1044214"/>
                <a:gd name="connsiteY17" fmla="*/ 2591494 h 4673600"/>
                <a:gd name="connsiteX18" fmla="*/ 707460 w 1044214"/>
                <a:gd name="connsiteY18" fmla="*/ 2554981 h 4673600"/>
                <a:gd name="connsiteX19" fmla="*/ 758045 w 1044214"/>
                <a:gd name="connsiteY19" fmla="*/ 2336800 h 4673600"/>
                <a:gd name="connsiteX20" fmla="*/ 707460 w 1044214"/>
                <a:gd name="connsiteY20" fmla="*/ 2118619 h 4673600"/>
                <a:gd name="connsiteX21" fmla="*/ 692741 w 1044214"/>
                <a:gd name="connsiteY21" fmla="*/ 2095117 h 4673600"/>
                <a:gd name="connsiteX22" fmla="*/ 628785 w 1044214"/>
                <a:gd name="connsiteY22" fmla="*/ 1985480 h 4673600"/>
                <a:gd name="connsiteX23" fmla="*/ 546068 w 1044214"/>
                <a:gd name="connsiteY23" fmla="*/ 1869899 h 4673600"/>
                <a:gd name="connsiteX24" fmla="*/ 455121 w 1044214"/>
                <a:gd name="connsiteY24" fmla="*/ 1753174 h 4673600"/>
                <a:gd name="connsiteX25" fmla="*/ 364608 w 1044214"/>
                <a:gd name="connsiteY25" fmla="*/ 1636448 h 4673600"/>
                <a:gd name="connsiteX26" fmla="*/ 278858 w 1044214"/>
                <a:gd name="connsiteY26" fmla="*/ 1517434 h 4673600"/>
                <a:gd name="connsiteX27" fmla="*/ 204801 w 1044214"/>
                <a:gd name="connsiteY27" fmla="*/ 1401852 h 4673600"/>
                <a:gd name="connsiteX28" fmla="*/ 144171 w 1044214"/>
                <a:gd name="connsiteY28" fmla="*/ 1285127 h 4673600"/>
                <a:gd name="connsiteX29" fmla="*/ 96532 w 1044214"/>
                <a:gd name="connsiteY29" fmla="*/ 1168401 h 4673600"/>
                <a:gd name="connsiteX30" fmla="*/ 61452 w 1044214"/>
                <a:gd name="connsiteY30" fmla="*/ 1051676 h 4673600"/>
                <a:gd name="connsiteX31" fmla="*/ 36767 w 1044214"/>
                <a:gd name="connsiteY31" fmla="*/ 936095 h 4673600"/>
                <a:gd name="connsiteX32" fmla="*/ 19877 w 1044214"/>
                <a:gd name="connsiteY32" fmla="*/ 817081 h 4673600"/>
                <a:gd name="connsiteX33" fmla="*/ 9483 w 1044214"/>
                <a:gd name="connsiteY33" fmla="*/ 700355 h 4673600"/>
                <a:gd name="connsiteX34" fmla="*/ 2121 w 1044214"/>
                <a:gd name="connsiteY34" fmla="*/ 583630 h 4673600"/>
                <a:gd name="connsiteX35" fmla="*/ 28 w 1044214"/>
                <a:gd name="connsiteY35" fmla="*/ 513810 h 4673600"/>
                <a:gd name="connsiteX36" fmla="*/ 1616 w 1044214"/>
                <a:gd name="connsiteY36" fmla="*/ 0 h 4673600"/>
                <a:gd name="connsiteX37" fmla="*/ 1044214 w 1044214"/>
                <a:gd name="connsiteY37" fmla="*/ 0 h 46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44214" h="4673600">
                  <a:moveTo>
                    <a:pt x="1044214" y="4673600"/>
                  </a:moveTo>
                  <a:lnTo>
                    <a:pt x="1616" y="4673600"/>
                  </a:lnTo>
                  <a:cubicBezTo>
                    <a:pt x="1078" y="4502492"/>
                    <a:pt x="539" y="4331382"/>
                    <a:pt x="0" y="4160273"/>
                  </a:cubicBezTo>
                  <a:lnTo>
                    <a:pt x="2121" y="4088829"/>
                  </a:lnTo>
                  <a:lnTo>
                    <a:pt x="9483" y="3972103"/>
                  </a:lnTo>
                  <a:lnTo>
                    <a:pt x="19877" y="3855378"/>
                  </a:lnTo>
                  <a:lnTo>
                    <a:pt x="36767" y="3737507"/>
                  </a:lnTo>
                  <a:lnTo>
                    <a:pt x="61452" y="3620782"/>
                  </a:lnTo>
                  <a:lnTo>
                    <a:pt x="96532" y="3504056"/>
                  </a:lnTo>
                  <a:lnTo>
                    <a:pt x="144171" y="3387331"/>
                  </a:lnTo>
                  <a:lnTo>
                    <a:pt x="204801" y="3271750"/>
                  </a:lnTo>
                  <a:lnTo>
                    <a:pt x="278858" y="3155025"/>
                  </a:lnTo>
                  <a:lnTo>
                    <a:pt x="364608" y="3036009"/>
                  </a:lnTo>
                  <a:lnTo>
                    <a:pt x="455121" y="2919284"/>
                  </a:lnTo>
                  <a:lnTo>
                    <a:pt x="546068" y="2803703"/>
                  </a:lnTo>
                  <a:cubicBezTo>
                    <a:pt x="575012" y="2764986"/>
                    <a:pt x="603811" y="2725887"/>
                    <a:pt x="628785" y="2686978"/>
                  </a:cubicBezTo>
                  <a:cubicBezTo>
                    <a:pt x="641273" y="2667524"/>
                    <a:pt x="653453" y="2648070"/>
                    <a:pt x="664812" y="2628616"/>
                  </a:cubicBezTo>
                  <a:lnTo>
                    <a:pt x="684594" y="2591494"/>
                  </a:lnTo>
                  <a:lnTo>
                    <a:pt x="707460" y="2554981"/>
                  </a:lnTo>
                  <a:cubicBezTo>
                    <a:pt x="739397" y="2492700"/>
                    <a:pt x="758045" y="2417619"/>
                    <a:pt x="758045" y="2336800"/>
                  </a:cubicBezTo>
                  <a:cubicBezTo>
                    <a:pt x="758045" y="2255981"/>
                    <a:pt x="739397" y="2180900"/>
                    <a:pt x="707460" y="2118619"/>
                  </a:cubicBezTo>
                  <a:lnTo>
                    <a:pt x="692741" y="2095117"/>
                  </a:lnTo>
                  <a:lnTo>
                    <a:pt x="628785" y="1985480"/>
                  </a:lnTo>
                  <a:lnTo>
                    <a:pt x="546068" y="1869899"/>
                  </a:lnTo>
                  <a:lnTo>
                    <a:pt x="455121" y="1753174"/>
                  </a:lnTo>
                  <a:lnTo>
                    <a:pt x="364608" y="1636448"/>
                  </a:lnTo>
                  <a:lnTo>
                    <a:pt x="278858" y="1517434"/>
                  </a:lnTo>
                  <a:lnTo>
                    <a:pt x="204801" y="1401852"/>
                  </a:lnTo>
                  <a:lnTo>
                    <a:pt x="144171" y="1285127"/>
                  </a:lnTo>
                  <a:lnTo>
                    <a:pt x="96532" y="1168401"/>
                  </a:lnTo>
                  <a:lnTo>
                    <a:pt x="61452" y="1051676"/>
                  </a:lnTo>
                  <a:lnTo>
                    <a:pt x="36767" y="936095"/>
                  </a:lnTo>
                  <a:lnTo>
                    <a:pt x="19877" y="817081"/>
                  </a:lnTo>
                  <a:lnTo>
                    <a:pt x="9483" y="700355"/>
                  </a:lnTo>
                  <a:lnTo>
                    <a:pt x="2121" y="583630"/>
                  </a:lnTo>
                  <a:cubicBezTo>
                    <a:pt x="1423" y="560356"/>
                    <a:pt x="726" y="537084"/>
                    <a:pt x="28" y="513810"/>
                  </a:cubicBezTo>
                  <a:cubicBezTo>
                    <a:pt x="557" y="342540"/>
                    <a:pt x="1087" y="171271"/>
                    <a:pt x="1616" y="0"/>
                  </a:cubicBezTo>
                  <a:lnTo>
                    <a:pt x="1044214" y="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17"/>
            <p:cNvSpPr/>
            <p:nvPr/>
          </p:nvSpPr>
          <p:spPr>
            <a:xfrm rot="10800000">
              <a:off x="3346930" y="411510"/>
              <a:ext cx="1946085" cy="4355058"/>
            </a:xfrm>
            <a:custGeom>
              <a:avLst/>
              <a:gdLst>
                <a:gd name="connsiteX0" fmla="*/ 2086812 w 2088428"/>
                <a:gd name="connsiteY0" fmla="*/ 4314828 h 4314828"/>
                <a:gd name="connsiteX1" fmla="*/ 1044214 w 2088428"/>
                <a:gd name="connsiteY1" fmla="*/ 4314828 h 4314828"/>
                <a:gd name="connsiteX2" fmla="*/ 1616 w 2088428"/>
                <a:gd name="connsiteY2" fmla="*/ 4314828 h 4314828"/>
                <a:gd name="connsiteX3" fmla="*/ 0 w 2088428"/>
                <a:gd name="connsiteY3" fmla="*/ 3840907 h 4314828"/>
                <a:gd name="connsiteX4" fmla="*/ 2121 w 2088428"/>
                <a:gd name="connsiteY4" fmla="*/ 3774947 h 4314828"/>
                <a:gd name="connsiteX5" fmla="*/ 9483 w 2088428"/>
                <a:gd name="connsiteY5" fmla="*/ 3667182 h 4314828"/>
                <a:gd name="connsiteX6" fmla="*/ 19877 w 2088428"/>
                <a:gd name="connsiteY6" fmla="*/ 3559417 h 4314828"/>
                <a:gd name="connsiteX7" fmla="*/ 36767 w 2088428"/>
                <a:gd name="connsiteY7" fmla="*/ 3450595 h 4314828"/>
                <a:gd name="connsiteX8" fmla="*/ 61452 w 2088428"/>
                <a:gd name="connsiteY8" fmla="*/ 3342830 h 4314828"/>
                <a:gd name="connsiteX9" fmla="*/ 96532 w 2088428"/>
                <a:gd name="connsiteY9" fmla="*/ 3235065 h 4314828"/>
                <a:gd name="connsiteX10" fmla="*/ 144171 w 2088428"/>
                <a:gd name="connsiteY10" fmla="*/ 3127300 h 4314828"/>
                <a:gd name="connsiteX11" fmla="*/ 204801 w 2088428"/>
                <a:gd name="connsiteY11" fmla="*/ 3020592 h 4314828"/>
                <a:gd name="connsiteX12" fmla="*/ 278858 w 2088428"/>
                <a:gd name="connsiteY12" fmla="*/ 2912827 h 4314828"/>
                <a:gd name="connsiteX13" fmla="*/ 364608 w 2088428"/>
                <a:gd name="connsiteY13" fmla="*/ 2802948 h 4314828"/>
                <a:gd name="connsiteX14" fmla="*/ 455121 w 2088428"/>
                <a:gd name="connsiteY14" fmla="*/ 2695183 h 4314828"/>
                <a:gd name="connsiteX15" fmla="*/ 546068 w 2088428"/>
                <a:gd name="connsiteY15" fmla="*/ 2588475 h 4314828"/>
                <a:gd name="connsiteX16" fmla="*/ 628785 w 2088428"/>
                <a:gd name="connsiteY16" fmla="*/ 2480710 h 4314828"/>
                <a:gd name="connsiteX17" fmla="*/ 664812 w 2088428"/>
                <a:gd name="connsiteY17" fmla="*/ 2426828 h 4314828"/>
                <a:gd name="connsiteX18" fmla="*/ 684594 w 2088428"/>
                <a:gd name="connsiteY18" fmla="*/ 2392556 h 4314828"/>
                <a:gd name="connsiteX19" fmla="*/ 707460 w 2088428"/>
                <a:gd name="connsiteY19" fmla="*/ 2358846 h 4314828"/>
                <a:gd name="connsiteX20" fmla="*/ 758045 w 2088428"/>
                <a:gd name="connsiteY20" fmla="*/ 2157414 h 4314828"/>
                <a:gd name="connsiteX21" fmla="*/ 707460 w 2088428"/>
                <a:gd name="connsiteY21" fmla="*/ 1955982 h 4314828"/>
                <a:gd name="connsiteX22" fmla="*/ 692741 w 2088428"/>
                <a:gd name="connsiteY22" fmla="*/ 1934284 h 4314828"/>
                <a:gd name="connsiteX23" fmla="*/ 628785 w 2088428"/>
                <a:gd name="connsiteY23" fmla="*/ 1833063 h 4314828"/>
                <a:gd name="connsiteX24" fmla="*/ 546068 w 2088428"/>
                <a:gd name="connsiteY24" fmla="*/ 1726355 h 4314828"/>
                <a:gd name="connsiteX25" fmla="*/ 455121 w 2088428"/>
                <a:gd name="connsiteY25" fmla="*/ 1618590 h 4314828"/>
                <a:gd name="connsiteX26" fmla="*/ 364608 w 2088428"/>
                <a:gd name="connsiteY26" fmla="*/ 1510825 h 4314828"/>
                <a:gd name="connsiteX27" fmla="*/ 278858 w 2088428"/>
                <a:gd name="connsiteY27" fmla="*/ 1400947 h 4314828"/>
                <a:gd name="connsiteX28" fmla="*/ 204801 w 2088428"/>
                <a:gd name="connsiteY28" fmla="*/ 1294238 h 4314828"/>
                <a:gd name="connsiteX29" fmla="*/ 144171 w 2088428"/>
                <a:gd name="connsiteY29" fmla="*/ 1186473 h 4314828"/>
                <a:gd name="connsiteX30" fmla="*/ 96532 w 2088428"/>
                <a:gd name="connsiteY30" fmla="*/ 1078708 h 4314828"/>
                <a:gd name="connsiteX31" fmla="*/ 61452 w 2088428"/>
                <a:gd name="connsiteY31" fmla="*/ 970943 h 4314828"/>
                <a:gd name="connsiteX32" fmla="*/ 36767 w 2088428"/>
                <a:gd name="connsiteY32" fmla="*/ 864235 h 4314828"/>
                <a:gd name="connsiteX33" fmla="*/ 19877 w 2088428"/>
                <a:gd name="connsiteY33" fmla="*/ 754357 h 4314828"/>
                <a:gd name="connsiteX34" fmla="*/ 9483 w 2088428"/>
                <a:gd name="connsiteY34" fmla="*/ 646592 h 4314828"/>
                <a:gd name="connsiteX35" fmla="*/ 2121 w 2088428"/>
                <a:gd name="connsiteY35" fmla="*/ 538827 h 4314828"/>
                <a:gd name="connsiteX36" fmla="*/ 28 w 2088428"/>
                <a:gd name="connsiteY36" fmla="*/ 474367 h 4314828"/>
                <a:gd name="connsiteX37" fmla="*/ 1616 w 2088428"/>
                <a:gd name="connsiteY37" fmla="*/ 0 h 4314828"/>
                <a:gd name="connsiteX38" fmla="*/ 1044214 w 2088428"/>
                <a:gd name="connsiteY38" fmla="*/ 0 h 4314828"/>
                <a:gd name="connsiteX39" fmla="*/ 2086812 w 2088428"/>
                <a:gd name="connsiteY39" fmla="*/ 0 h 4314828"/>
                <a:gd name="connsiteX40" fmla="*/ 2088428 w 2088428"/>
                <a:gd name="connsiteY40" fmla="*/ 473921 h 4314828"/>
                <a:gd name="connsiteX41" fmla="*/ 2086307 w 2088428"/>
                <a:gd name="connsiteY41" fmla="*/ 539881 h 4314828"/>
                <a:gd name="connsiteX42" fmla="*/ 2078945 w 2088428"/>
                <a:gd name="connsiteY42" fmla="*/ 647647 h 4314828"/>
                <a:gd name="connsiteX43" fmla="*/ 2068552 w 2088428"/>
                <a:gd name="connsiteY43" fmla="*/ 755412 h 4314828"/>
                <a:gd name="connsiteX44" fmla="*/ 2051661 w 2088428"/>
                <a:gd name="connsiteY44" fmla="*/ 864233 h 4314828"/>
                <a:gd name="connsiteX45" fmla="*/ 2026976 w 2088428"/>
                <a:gd name="connsiteY45" fmla="*/ 971998 h 4314828"/>
                <a:gd name="connsiteX46" fmla="*/ 1991897 w 2088428"/>
                <a:gd name="connsiteY46" fmla="*/ 1079763 h 4314828"/>
                <a:gd name="connsiteX47" fmla="*/ 1944258 w 2088428"/>
                <a:gd name="connsiteY47" fmla="*/ 1187528 h 4314828"/>
                <a:gd name="connsiteX48" fmla="*/ 1883627 w 2088428"/>
                <a:gd name="connsiteY48" fmla="*/ 1294237 h 4314828"/>
                <a:gd name="connsiteX49" fmla="*/ 1809570 w 2088428"/>
                <a:gd name="connsiteY49" fmla="*/ 1402002 h 4314828"/>
                <a:gd name="connsiteX50" fmla="*/ 1723821 w 2088428"/>
                <a:gd name="connsiteY50" fmla="*/ 1511880 h 4314828"/>
                <a:gd name="connsiteX51" fmla="*/ 1633308 w 2088428"/>
                <a:gd name="connsiteY51" fmla="*/ 1619645 h 4314828"/>
                <a:gd name="connsiteX52" fmla="*/ 1542361 w 2088428"/>
                <a:gd name="connsiteY52" fmla="*/ 1726353 h 4314828"/>
                <a:gd name="connsiteX53" fmla="*/ 1459643 w 2088428"/>
                <a:gd name="connsiteY53" fmla="*/ 1834118 h 4314828"/>
                <a:gd name="connsiteX54" fmla="*/ 1423616 w 2088428"/>
                <a:gd name="connsiteY54" fmla="*/ 1888000 h 4314828"/>
                <a:gd name="connsiteX55" fmla="*/ 1403834 w 2088428"/>
                <a:gd name="connsiteY55" fmla="*/ 1922273 h 4314828"/>
                <a:gd name="connsiteX56" fmla="*/ 1380969 w 2088428"/>
                <a:gd name="connsiteY56" fmla="*/ 1955982 h 4314828"/>
                <a:gd name="connsiteX57" fmla="*/ 1330383 w 2088428"/>
                <a:gd name="connsiteY57" fmla="*/ 2157414 h 4314828"/>
                <a:gd name="connsiteX58" fmla="*/ 1380969 w 2088428"/>
                <a:gd name="connsiteY58" fmla="*/ 2358846 h 4314828"/>
                <a:gd name="connsiteX59" fmla="*/ 1395687 w 2088428"/>
                <a:gd name="connsiteY59" fmla="*/ 2380545 h 4314828"/>
                <a:gd name="connsiteX60" fmla="*/ 1459643 w 2088428"/>
                <a:gd name="connsiteY60" fmla="*/ 2481765 h 4314828"/>
                <a:gd name="connsiteX61" fmla="*/ 1542361 w 2088428"/>
                <a:gd name="connsiteY61" fmla="*/ 2588473 h 4314828"/>
                <a:gd name="connsiteX62" fmla="*/ 1633308 w 2088428"/>
                <a:gd name="connsiteY62" fmla="*/ 2696238 h 4314828"/>
                <a:gd name="connsiteX63" fmla="*/ 1723821 w 2088428"/>
                <a:gd name="connsiteY63" fmla="*/ 2804003 h 4314828"/>
                <a:gd name="connsiteX64" fmla="*/ 1809570 w 2088428"/>
                <a:gd name="connsiteY64" fmla="*/ 2913881 h 4314828"/>
                <a:gd name="connsiteX65" fmla="*/ 1883627 w 2088428"/>
                <a:gd name="connsiteY65" fmla="*/ 3020590 h 4314828"/>
                <a:gd name="connsiteX66" fmla="*/ 1944258 w 2088428"/>
                <a:gd name="connsiteY66" fmla="*/ 3128355 h 4314828"/>
                <a:gd name="connsiteX67" fmla="*/ 1991897 w 2088428"/>
                <a:gd name="connsiteY67" fmla="*/ 3236120 h 4314828"/>
                <a:gd name="connsiteX68" fmla="*/ 2026976 w 2088428"/>
                <a:gd name="connsiteY68" fmla="*/ 3343885 h 4314828"/>
                <a:gd name="connsiteX69" fmla="*/ 2051661 w 2088428"/>
                <a:gd name="connsiteY69" fmla="*/ 3450594 h 4314828"/>
                <a:gd name="connsiteX70" fmla="*/ 2068552 w 2088428"/>
                <a:gd name="connsiteY70" fmla="*/ 3560472 h 4314828"/>
                <a:gd name="connsiteX71" fmla="*/ 2078945 w 2088428"/>
                <a:gd name="connsiteY71" fmla="*/ 3668237 h 4314828"/>
                <a:gd name="connsiteX72" fmla="*/ 2086307 w 2088428"/>
                <a:gd name="connsiteY72" fmla="*/ 3776002 h 4314828"/>
                <a:gd name="connsiteX73" fmla="*/ 2088401 w 2088428"/>
                <a:gd name="connsiteY73" fmla="*/ 3840461 h 4314828"/>
                <a:gd name="connsiteX74" fmla="*/ 2086812 w 2088428"/>
                <a:gd name="connsiteY74" fmla="*/ 4314828 h 4314828"/>
                <a:gd name="connsiteX0" fmla="*/ 2086812 w 2088428"/>
                <a:gd name="connsiteY0" fmla="*/ 4314828 h 4314828"/>
                <a:gd name="connsiteX1" fmla="*/ 1616 w 2088428"/>
                <a:gd name="connsiteY1" fmla="*/ 4314828 h 4314828"/>
                <a:gd name="connsiteX2" fmla="*/ 0 w 2088428"/>
                <a:gd name="connsiteY2" fmla="*/ 3840907 h 4314828"/>
                <a:gd name="connsiteX3" fmla="*/ 2121 w 2088428"/>
                <a:gd name="connsiteY3" fmla="*/ 3774947 h 4314828"/>
                <a:gd name="connsiteX4" fmla="*/ 9483 w 2088428"/>
                <a:gd name="connsiteY4" fmla="*/ 3667182 h 4314828"/>
                <a:gd name="connsiteX5" fmla="*/ 19877 w 2088428"/>
                <a:gd name="connsiteY5" fmla="*/ 3559417 h 4314828"/>
                <a:gd name="connsiteX6" fmla="*/ 36767 w 2088428"/>
                <a:gd name="connsiteY6" fmla="*/ 3450595 h 4314828"/>
                <a:gd name="connsiteX7" fmla="*/ 61452 w 2088428"/>
                <a:gd name="connsiteY7" fmla="*/ 3342830 h 4314828"/>
                <a:gd name="connsiteX8" fmla="*/ 96532 w 2088428"/>
                <a:gd name="connsiteY8" fmla="*/ 3235065 h 4314828"/>
                <a:gd name="connsiteX9" fmla="*/ 144171 w 2088428"/>
                <a:gd name="connsiteY9" fmla="*/ 3127300 h 4314828"/>
                <a:gd name="connsiteX10" fmla="*/ 204801 w 2088428"/>
                <a:gd name="connsiteY10" fmla="*/ 3020592 h 4314828"/>
                <a:gd name="connsiteX11" fmla="*/ 278858 w 2088428"/>
                <a:gd name="connsiteY11" fmla="*/ 2912827 h 4314828"/>
                <a:gd name="connsiteX12" fmla="*/ 364608 w 2088428"/>
                <a:gd name="connsiteY12" fmla="*/ 2802948 h 4314828"/>
                <a:gd name="connsiteX13" fmla="*/ 455121 w 2088428"/>
                <a:gd name="connsiteY13" fmla="*/ 2695183 h 4314828"/>
                <a:gd name="connsiteX14" fmla="*/ 546068 w 2088428"/>
                <a:gd name="connsiteY14" fmla="*/ 2588475 h 4314828"/>
                <a:gd name="connsiteX15" fmla="*/ 628785 w 2088428"/>
                <a:gd name="connsiteY15" fmla="*/ 2480710 h 4314828"/>
                <a:gd name="connsiteX16" fmla="*/ 664812 w 2088428"/>
                <a:gd name="connsiteY16" fmla="*/ 2426828 h 4314828"/>
                <a:gd name="connsiteX17" fmla="*/ 684594 w 2088428"/>
                <a:gd name="connsiteY17" fmla="*/ 2392556 h 4314828"/>
                <a:gd name="connsiteX18" fmla="*/ 707460 w 2088428"/>
                <a:gd name="connsiteY18" fmla="*/ 2358846 h 4314828"/>
                <a:gd name="connsiteX19" fmla="*/ 758045 w 2088428"/>
                <a:gd name="connsiteY19" fmla="*/ 2157414 h 4314828"/>
                <a:gd name="connsiteX20" fmla="*/ 707460 w 2088428"/>
                <a:gd name="connsiteY20" fmla="*/ 1955982 h 4314828"/>
                <a:gd name="connsiteX21" fmla="*/ 692741 w 2088428"/>
                <a:gd name="connsiteY21" fmla="*/ 1934284 h 4314828"/>
                <a:gd name="connsiteX22" fmla="*/ 628785 w 2088428"/>
                <a:gd name="connsiteY22" fmla="*/ 1833063 h 4314828"/>
                <a:gd name="connsiteX23" fmla="*/ 546068 w 2088428"/>
                <a:gd name="connsiteY23" fmla="*/ 1726355 h 4314828"/>
                <a:gd name="connsiteX24" fmla="*/ 455121 w 2088428"/>
                <a:gd name="connsiteY24" fmla="*/ 1618590 h 4314828"/>
                <a:gd name="connsiteX25" fmla="*/ 364608 w 2088428"/>
                <a:gd name="connsiteY25" fmla="*/ 1510825 h 4314828"/>
                <a:gd name="connsiteX26" fmla="*/ 278858 w 2088428"/>
                <a:gd name="connsiteY26" fmla="*/ 1400947 h 4314828"/>
                <a:gd name="connsiteX27" fmla="*/ 204801 w 2088428"/>
                <a:gd name="connsiteY27" fmla="*/ 1294238 h 4314828"/>
                <a:gd name="connsiteX28" fmla="*/ 144171 w 2088428"/>
                <a:gd name="connsiteY28" fmla="*/ 1186473 h 4314828"/>
                <a:gd name="connsiteX29" fmla="*/ 96532 w 2088428"/>
                <a:gd name="connsiteY29" fmla="*/ 1078708 h 4314828"/>
                <a:gd name="connsiteX30" fmla="*/ 61452 w 2088428"/>
                <a:gd name="connsiteY30" fmla="*/ 970943 h 4314828"/>
                <a:gd name="connsiteX31" fmla="*/ 36767 w 2088428"/>
                <a:gd name="connsiteY31" fmla="*/ 864235 h 4314828"/>
                <a:gd name="connsiteX32" fmla="*/ 19877 w 2088428"/>
                <a:gd name="connsiteY32" fmla="*/ 754357 h 4314828"/>
                <a:gd name="connsiteX33" fmla="*/ 9483 w 2088428"/>
                <a:gd name="connsiteY33" fmla="*/ 646592 h 4314828"/>
                <a:gd name="connsiteX34" fmla="*/ 2121 w 2088428"/>
                <a:gd name="connsiteY34" fmla="*/ 538827 h 4314828"/>
                <a:gd name="connsiteX35" fmla="*/ 28 w 2088428"/>
                <a:gd name="connsiteY35" fmla="*/ 474367 h 4314828"/>
                <a:gd name="connsiteX36" fmla="*/ 1616 w 2088428"/>
                <a:gd name="connsiteY36" fmla="*/ 0 h 4314828"/>
                <a:gd name="connsiteX37" fmla="*/ 1044214 w 2088428"/>
                <a:gd name="connsiteY37" fmla="*/ 0 h 4314828"/>
                <a:gd name="connsiteX38" fmla="*/ 2086812 w 2088428"/>
                <a:gd name="connsiteY38" fmla="*/ 0 h 4314828"/>
                <a:gd name="connsiteX39" fmla="*/ 2088428 w 2088428"/>
                <a:gd name="connsiteY39" fmla="*/ 473921 h 4314828"/>
                <a:gd name="connsiteX40" fmla="*/ 2086307 w 2088428"/>
                <a:gd name="connsiteY40" fmla="*/ 539881 h 4314828"/>
                <a:gd name="connsiteX41" fmla="*/ 2078945 w 2088428"/>
                <a:gd name="connsiteY41" fmla="*/ 647647 h 4314828"/>
                <a:gd name="connsiteX42" fmla="*/ 2068552 w 2088428"/>
                <a:gd name="connsiteY42" fmla="*/ 755412 h 4314828"/>
                <a:gd name="connsiteX43" fmla="*/ 2051661 w 2088428"/>
                <a:gd name="connsiteY43" fmla="*/ 864233 h 4314828"/>
                <a:gd name="connsiteX44" fmla="*/ 2026976 w 2088428"/>
                <a:gd name="connsiteY44" fmla="*/ 971998 h 4314828"/>
                <a:gd name="connsiteX45" fmla="*/ 1991897 w 2088428"/>
                <a:gd name="connsiteY45" fmla="*/ 1079763 h 4314828"/>
                <a:gd name="connsiteX46" fmla="*/ 1944258 w 2088428"/>
                <a:gd name="connsiteY46" fmla="*/ 1187528 h 4314828"/>
                <a:gd name="connsiteX47" fmla="*/ 1883627 w 2088428"/>
                <a:gd name="connsiteY47" fmla="*/ 1294237 h 4314828"/>
                <a:gd name="connsiteX48" fmla="*/ 1809570 w 2088428"/>
                <a:gd name="connsiteY48" fmla="*/ 1402002 h 4314828"/>
                <a:gd name="connsiteX49" fmla="*/ 1723821 w 2088428"/>
                <a:gd name="connsiteY49" fmla="*/ 1511880 h 4314828"/>
                <a:gd name="connsiteX50" fmla="*/ 1633308 w 2088428"/>
                <a:gd name="connsiteY50" fmla="*/ 1619645 h 4314828"/>
                <a:gd name="connsiteX51" fmla="*/ 1542361 w 2088428"/>
                <a:gd name="connsiteY51" fmla="*/ 1726353 h 4314828"/>
                <a:gd name="connsiteX52" fmla="*/ 1459643 w 2088428"/>
                <a:gd name="connsiteY52" fmla="*/ 1834118 h 4314828"/>
                <a:gd name="connsiteX53" fmla="*/ 1423616 w 2088428"/>
                <a:gd name="connsiteY53" fmla="*/ 1888000 h 4314828"/>
                <a:gd name="connsiteX54" fmla="*/ 1403834 w 2088428"/>
                <a:gd name="connsiteY54" fmla="*/ 1922273 h 4314828"/>
                <a:gd name="connsiteX55" fmla="*/ 1380969 w 2088428"/>
                <a:gd name="connsiteY55" fmla="*/ 1955982 h 4314828"/>
                <a:gd name="connsiteX56" fmla="*/ 1330383 w 2088428"/>
                <a:gd name="connsiteY56" fmla="*/ 2157414 h 4314828"/>
                <a:gd name="connsiteX57" fmla="*/ 1380969 w 2088428"/>
                <a:gd name="connsiteY57" fmla="*/ 2358846 h 4314828"/>
                <a:gd name="connsiteX58" fmla="*/ 1395687 w 2088428"/>
                <a:gd name="connsiteY58" fmla="*/ 2380545 h 4314828"/>
                <a:gd name="connsiteX59" fmla="*/ 1459643 w 2088428"/>
                <a:gd name="connsiteY59" fmla="*/ 2481765 h 4314828"/>
                <a:gd name="connsiteX60" fmla="*/ 1542361 w 2088428"/>
                <a:gd name="connsiteY60" fmla="*/ 2588473 h 4314828"/>
                <a:gd name="connsiteX61" fmla="*/ 1633308 w 2088428"/>
                <a:gd name="connsiteY61" fmla="*/ 2696238 h 4314828"/>
                <a:gd name="connsiteX62" fmla="*/ 1723821 w 2088428"/>
                <a:gd name="connsiteY62" fmla="*/ 2804003 h 4314828"/>
                <a:gd name="connsiteX63" fmla="*/ 1809570 w 2088428"/>
                <a:gd name="connsiteY63" fmla="*/ 2913881 h 4314828"/>
                <a:gd name="connsiteX64" fmla="*/ 1883627 w 2088428"/>
                <a:gd name="connsiteY64" fmla="*/ 3020590 h 4314828"/>
                <a:gd name="connsiteX65" fmla="*/ 1944258 w 2088428"/>
                <a:gd name="connsiteY65" fmla="*/ 3128355 h 4314828"/>
                <a:gd name="connsiteX66" fmla="*/ 1991897 w 2088428"/>
                <a:gd name="connsiteY66" fmla="*/ 3236120 h 4314828"/>
                <a:gd name="connsiteX67" fmla="*/ 2026976 w 2088428"/>
                <a:gd name="connsiteY67" fmla="*/ 3343885 h 4314828"/>
                <a:gd name="connsiteX68" fmla="*/ 2051661 w 2088428"/>
                <a:gd name="connsiteY68" fmla="*/ 3450594 h 4314828"/>
                <a:gd name="connsiteX69" fmla="*/ 2068552 w 2088428"/>
                <a:gd name="connsiteY69" fmla="*/ 3560472 h 4314828"/>
                <a:gd name="connsiteX70" fmla="*/ 2078945 w 2088428"/>
                <a:gd name="connsiteY70" fmla="*/ 3668237 h 4314828"/>
                <a:gd name="connsiteX71" fmla="*/ 2086307 w 2088428"/>
                <a:gd name="connsiteY71" fmla="*/ 3776002 h 4314828"/>
                <a:gd name="connsiteX72" fmla="*/ 2088401 w 2088428"/>
                <a:gd name="connsiteY72" fmla="*/ 3840461 h 4314828"/>
                <a:gd name="connsiteX73" fmla="*/ 2086812 w 2088428"/>
                <a:gd name="connsiteY73" fmla="*/ 4314828 h 4314828"/>
                <a:gd name="connsiteX0" fmla="*/ 2086812 w 2088428"/>
                <a:gd name="connsiteY0" fmla="*/ 4314828 h 4314828"/>
                <a:gd name="connsiteX1" fmla="*/ 1616 w 2088428"/>
                <a:gd name="connsiteY1" fmla="*/ 4314828 h 4314828"/>
                <a:gd name="connsiteX2" fmla="*/ 0 w 2088428"/>
                <a:gd name="connsiteY2" fmla="*/ 3840907 h 4314828"/>
                <a:gd name="connsiteX3" fmla="*/ 2121 w 2088428"/>
                <a:gd name="connsiteY3" fmla="*/ 3774947 h 4314828"/>
                <a:gd name="connsiteX4" fmla="*/ 9483 w 2088428"/>
                <a:gd name="connsiteY4" fmla="*/ 3667182 h 4314828"/>
                <a:gd name="connsiteX5" fmla="*/ 19877 w 2088428"/>
                <a:gd name="connsiteY5" fmla="*/ 3559417 h 4314828"/>
                <a:gd name="connsiteX6" fmla="*/ 36767 w 2088428"/>
                <a:gd name="connsiteY6" fmla="*/ 3450595 h 4314828"/>
                <a:gd name="connsiteX7" fmla="*/ 61452 w 2088428"/>
                <a:gd name="connsiteY7" fmla="*/ 3342830 h 4314828"/>
                <a:gd name="connsiteX8" fmla="*/ 96532 w 2088428"/>
                <a:gd name="connsiteY8" fmla="*/ 3235065 h 4314828"/>
                <a:gd name="connsiteX9" fmla="*/ 144171 w 2088428"/>
                <a:gd name="connsiteY9" fmla="*/ 3127300 h 4314828"/>
                <a:gd name="connsiteX10" fmla="*/ 204801 w 2088428"/>
                <a:gd name="connsiteY10" fmla="*/ 3020592 h 4314828"/>
                <a:gd name="connsiteX11" fmla="*/ 278858 w 2088428"/>
                <a:gd name="connsiteY11" fmla="*/ 2912827 h 4314828"/>
                <a:gd name="connsiteX12" fmla="*/ 364608 w 2088428"/>
                <a:gd name="connsiteY12" fmla="*/ 2802948 h 4314828"/>
                <a:gd name="connsiteX13" fmla="*/ 455121 w 2088428"/>
                <a:gd name="connsiteY13" fmla="*/ 2695183 h 4314828"/>
                <a:gd name="connsiteX14" fmla="*/ 546068 w 2088428"/>
                <a:gd name="connsiteY14" fmla="*/ 2588475 h 4314828"/>
                <a:gd name="connsiteX15" fmla="*/ 628785 w 2088428"/>
                <a:gd name="connsiteY15" fmla="*/ 2480710 h 4314828"/>
                <a:gd name="connsiteX16" fmla="*/ 664812 w 2088428"/>
                <a:gd name="connsiteY16" fmla="*/ 2426828 h 4314828"/>
                <a:gd name="connsiteX17" fmla="*/ 684594 w 2088428"/>
                <a:gd name="connsiteY17" fmla="*/ 2392556 h 4314828"/>
                <a:gd name="connsiteX18" fmla="*/ 707460 w 2088428"/>
                <a:gd name="connsiteY18" fmla="*/ 2358846 h 4314828"/>
                <a:gd name="connsiteX19" fmla="*/ 758045 w 2088428"/>
                <a:gd name="connsiteY19" fmla="*/ 2157414 h 4314828"/>
                <a:gd name="connsiteX20" fmla="*/ 707460 w 2088428"/>
                <a:gd name="connsiteY20" fmla="*/ 1955982 h 4314828"/>
                <a:gd name="connsiteX21" fmla="*/ 692741 w 2088428"/>
                <a:gd name="connsiteY21" fmla="*/ 1934284 h 4314828"/>
                <a:gd name="connsiteX22" fmla="*/ 628785 w 2088428"/>
                <a:gd name="connsiteY22" fmla="*/ 1833063 h 4314828"/>
                <a:gd name="connsiteX23" fmla="*/ 546068 w 2088428"/>
                <a:gd name="connsiteY23" fmla="*/ 1726355 h 4314828"/>
                <a:gd name="connsiteX24" fmla="*/ 455121 w 2088428"/>
                <a:gd name="connsiteY24" fmla="*/ 1618590 h 4314828"/>
                <a:gd name="connsiteX25" fmla="*/ 364608 w 2088428"/>
                <a:gd name="connsiteY25" fmla="*/ 1510825 h 4314828"/>
                <a:gd name="connsiteX26" fmla="*/ 278858 w 2088428"/>
                <a:gd name="connsiteY26" fmla="*/ 1400947 h 4314828"/>
                <a:gd name="connsiteX27" fmla="*/ 204801 w 2088428"/>
                <a:gd name="connsiteY27" fmla="*/ 1294238 h 4314828"/>
                <a:gd name="connsiteX28" fmla="*/ 144171 w 2088428"/>
                <a:gd name="connsiteY28" fmla="*/ 1186473 h 4314828"/>
                <a:gd name="connsiteX29" fmla="*/ 96532 w 2088428"/>
                <a:gd name="connsiteY29" fmla="*/ 1078708 h 4314828"/>
                <a:gd name="connsiteX30" fmla="*/ 61452 w 2088428"/>
                <a:gd name="connsiteY30" fmla="*/ 970943 h 4314828"/>
                <a:gd name="connsiteX31" fmla="*/ 36767 w 2088428"/>
                <a:gd name="connsiteY31" fmla="*/ 864235 h 4314828"/>
                <a:gd name="connsiteX32" fmla="*/ 19877 w 2088428"/>
                <a:gd name="connsiteY32" fmla="*/ 754357 h 4314828"/>
                <a:gd name="connsiteX33" fmla="*/ 9483 w 2088428"/>
                <a:gd name="connsiteY33" fmla="*/ 646592 h 4314828"/>
                <a:gd name="connsiteX34" fmla="*/ 2121 w 2088428"/>
                <a:gd name="connsiteY34" fmla="*/ 538827 h 4314828"/>
                <a:gd name="connsiteX35" fmla="*/ 28 w 2088428"/>
                <a:gd name="connsiteY35" fmla="*/ 474367 h 4314828"/>
                <a:gd name="connsiteX36" fmla="*/ 1616 w 2088428"/>
                <a:gd name="connsiteY36" fmla="*/ 0 h 4314828"/>
                <a:gd name="connsiteX37" fmla="*/ 2086812 w 2088428"/>
                <a:gd name="connsiteY37" fmla="*/ 0 h 4314828"/>
                <a:gd name="connsiteX38" fmla="*/ 2088428 w 2088428"/>
                <a:gd name="connsiteY38" fmla="*/ 473921 h 4314828"/>
                <a:gd name="connsiteX39" fmla="*/ 2086307 w 2088428"/>
                <a:gd name="connsiteY39" fmla="*/ 539881 h 4314828"/>
                <a:gd name="connsiteX40" fmla="*/ 2078945 w 2088428"/>
                <a:gd name="connsiteY40" fmla="*/ 647647 h 4314828"/>
                <a:gd name="connsiteX41" fmla="*/ 2068552 w 2088428"/>
                <a:gd name="connsiteY41" fmla="*/ 755412 h 4314828"/>
                <a:gd name="connsiteX42" fmla="*/ 2051661 w 2088428"/>
                <a:gd name="connsiteY42" fmla="*/ 864233 h 4314828"/>
                <a:gd name="connsiteX43" fmla="*/ 2026976 w 2088428"/>
                <a:gd name="connsiteY43" fmla="*/ 971998 h 4314828"/>
                <a:gd name="connsiteX44" fmla="*/ 1991897 w 2088428"/>
                <a:gd name="connsiteY44" fmla="*/ 1079763 h 4314828"/>
                <a:gd name="connsiteX45" fmla="*/ 1944258 w 2088428"/>
                <a:gd name="connsiteY45" fmla="*/ 1187528 h 4314828"/>
                <a:gd name="connsiteX46" fmla="*/ 1883627 w 2088428"/>
                <a:gd name="connsiteY46" fmla="*/ 1294237 h 4314828"/>
                <a:gd name="connsiteX47" fmla="*/ 1809570 w 2088428"/>
                <a:gd name="connsiteY47" fmla="*/ 1402002 h 4314828"/>
                <a:gd name="connsiteX48" fmla="*/ 1723821 w 2088428"/>
                <a:gd name="connsiteY48" fmla="*/ 1511880 h 4314828"/>
                <a:gd name="connsiteX49" fmla="*/ 1633308 w 2088428"/>
                <a:gd name="connsiteY49" fmla="*/ 1619645 h 4314828"/>
                <a:gd name="connsiteX50" fmla="*/ 1542361 w 2088428"/>
                <a:gd name="connsiteY50" fmla="*/ 1726353 h 4314828"/>
                <a:gd name="connsiteX51" fmla="*/ 1459643 w 2088428"/>
                <a:gd name="connsiteY51" fmla="*/ 1834118 h 4314828"/>
                <a:gd name="connsiteX52" fmla="*/ 1423616 w 2088428"/>
                <a:gd name="connsiteY52" fmla="*/ 1888000 h 4314828"/>
                <a:gd name="connsiteX53" fmla="*/ 1403834 w 2088428"/>
                <a:gd name="connsiteY53" fmla="*/ 1922273 h 4314828"/>
                <a:gd name="connsiteX54" fmla="*/ 1380969 w 2088428"/>
                <a:gd name="connsiteY54" fmla="*/ 1955982 h 4314828"/>
                <a:gd name="connsiteX55" fmla="*/ 1330383 w 2088428"/>
                <a:gd name="connsiteY55" fmla="*/ 2157414 h 4314828"/>
                <a:gd name="connsiteX56" fmla="*/ 1380969 w 2088428"/>
                <a:gd name="connsiteY56" fmla="*/ 2358846 h 4314828"/>
                <a:gd name="connsiteX57" fmla="*/ 1395687 w 2088428"/>
                <a:gd name="connsiteY57" fmla="*/ 2380545 h 4314828"/>
                <a:gd name="connsiteX58" fmla="*/ 1459643 w 2088428"/>
                <a:gd name="connsiteY58" fmla="*/ 2481765 h 4314828"/>
                <a:gd name="connsiteX59" fmla="*/ 1542361 w 2088428"/>
                <a:gd name="connsiteY59" fmla="*/ 2588473 h 4314828"/>
                <a:gd name="connsiteX60" fmla="*/ 1633308 w 2088428"/>
                <a:gd name="connsiteY60" fmla="*/ 2696238 h 4314828"/>
                <a:gd name="connsiteX61" fmla="*/ 1723821 w 2088428"/>
                <a:gd name="connsiteY61" fmla="*/ 2804003 h 4314828"/>
                <a:gd name="connsiteX62" fmla="*/ 1809570 w 2088428"/>
                <a:gd name="connsiteY62" fmla="*/ 2913881 h 4314828"/>
                <a:gd name="connsiteX63" fmla="*/ 1883627 w 2088428"/>
                <a:gd name="connsiteY63" fmla="*/ 3020590 h 4314828"/>
                <a:gd name="connsiteX64" fmla="*/ 1944258 w 2088428"/>
                <a:gd name="connsiteY64" fmla="*/ 3128355 h 4314828"/>
                <a:gd name="connsiteX65" fmla="*/ 1991897 w 2088428"/>
                <a:gd name="connsiteY65" fmla="*/ 3236120 h 4314828"/>
                <a:gd name="connsiteX66" fmla="*/ 2026976 w 2088428"/>
                <a:gd name="connsiteY66" fmla="*/ 3343885 h 4314828"/>
                <a:gd name="connsiteX67" fmla="*/ 2051661 w 2088428"/>
                <a:gd name="connsiteY67" fmla="*/ 3450594 h 4314828"/>
                <a:gd name="connsiteX68" fmla="*/ 2068552 w 2088428"/>
                <a:gd name="connsiteY68" fmla="*/ 3560472 h 4314828"/>
                <a:gd name="connsiteX69" fmla="*/ 2078945 w 2088428"/>
                <a:gd name="connsiteY69" fmla="*/ 3668237 h 4314828"/>
                <a:gd name="connsiteX70" fmla="*/ 2086307 w 2088428"/>
                <a:gd name="connsiteY70" fmla="*/ 3776002 h 4314828"/>
                <a:gd name="connsiteX71" fmla="*/ 2088401 w 2088428"/>
                <a:gd name="connsiteY71" fmla="*/ 3840461 h 4314828"/>
                <a:gd name="connsiteX72" fmla="*/ 2086812 w 2088428"/>
                <a:gd name="connsiteY72" fmla="*/ 4314828 h 43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88428" h="4314828">
                  <a:moveTo>
                    <a:pt x="2086812" y="4314828"/>
                  </a:moveTo>
                  <a:lnTo>
                    <a:pt x="1616" y="4314828"/>
                  </a:lnTo>
                  <a:cubicBezTo>
                    <a:pt x="1078" y="4156855"/>
                    <a:pt x="539" y="3998880"/>
                    <a:pt x="0" y="3840907"/>
                  </a:cubicBezTo>
                  <a:lnTo>
                    <a:pt x="2121" y="3774947"/>
                  </a:lnTo>
                  <a:lnTo>
                    <a:pt x="9483" y="3667182"/>
                  </a:lnTo>
                  <a:lnTo>
                    <a:pt x="19877" y="3559417"/>
                  </a:lnTo>
                  <a:lnTo>
                    <a:pt x="36767" y="3450595"/>
                  </a:lnTo>
                  <a:lnTo>
                    <a:pt x="61452" y="3342830"/>
                  </a:lnTo>
                  <a:lnTo>
                    <a:pt x="96532" y="3235065"/>
                  </a:lnTo>
                  <a:lnTo>
                    <a:pt x="144171" y="3127300"/>
                  </a:lnTo>
                  <a:lnTo>
                    <a:pt x="204801" y="3020592"/>
                  </a:lnTo>
                  <a:lnTo>
                    <a:pt x="278858" y="2912827"/>
                  </a:lnTo>
                  <a:lnTo>
                    <a:pt x="364608" y="2802948"/>
                  </a:lnTo>
                  <a:lnTo>
                    <a:pt x="455121" y="2695183"/>
                  </a:lnTo>
                  <a:lnTo>
                    <a:pt x="546068" y="2588475"/>
                  </a:lnTo>
                  <a:cubicBezTo>
                    <a:pt x="575012" y="2552730"/>
                    <a:pt x="603811" y="2516632"/>
                    <a:pt x="628785" y="2480710"/>
                  </a:cubicBezTo>
                  <a:cubicBezTo>
                    <a:pt x="641273" y="2462750"/>
                    <a:pt x="653453" y="2444789"/>
                    <a:pt x="664812" y="2426828"/>
                  </a:cubicBezTo>
                  <a:lnTo>
                    <a:pt x="684594" y="2392556"/>
                  </a:lnTo>
                  <a:lnTo>
                    <a:pt x="707460" y="2358846"/>
                  </a:lnTo>
                  <a:cubicBezTo>
                    <a:pt x="739397" y="2301346"/>
                    <a:pt x="758045" y="2232029"/>
                    <a:pt x="758045" y="2157414"/>
                  </a:cubicBezTo>
                  <a:cubicBezTo>
                    <a:pt x="758045" y="2082799"/>
                    <a:pt x="739397" y="2013482"/>
                    <a:pt x="707460" y="1955982"/>
                  </a:cubicBezTo>
                  <a:lnTo>
                    <a:pt x="692741" y="1934284"/>
                  </a:lnTo>
                  <a:lnTo>
                    <a:pt x="628785" y="1833063"/>
                  </a:lnTo>
                  <a:lnTo>
                    <a:pt x="546068" y="1726355"/>
                  </a:lnTo>
                  <a:lnTo>
                    <a:pt x="455121" y="1618590"/>
                  </a:lnTo>
                  <a:lnTo>
                    <a:pt x="364608" y="1510825"/>
                  </a:lnTo>
                  <a:lnTo>
                    <a:pt x="278858" y="1400947"/>
                  </a:lnTo>
                  <a:lnTo>
                    <a:pt x="204801" y="1294238"/>
                  </a:lnTo>
                  <a:lnTo>
                    <a:pt x="144171" y="1186473"/>
                  </a:lnTo>
                  <a:lnTo>
                    <a:pt x="96532" y="1078708"/>
                  </a:lnTo>
                  <a:lnTo>
                    <a:pt x="61452" y="970943"/>
                  </a:lnTo>
                  <a:lnTo>
                    <a:pt x="36767" y="864235"/>
                  </a:lnTo>
                  <a:lnTo>
                    <a:pt x="19877" y="754357"/>
                  </a:lnTo>
                  <a:lnTo>
                    <a:pt x="9483" y="646592"/>
                  </a:lnTo>
                  <a:lnTo>
                    <a:pt x="2121" y="538827"/>
                  </a:lnTo>
                  <a:cubicBezTo>
                    <a:pt x="1423" y="517340"/>
                    <a:pt x="726" y="495854"/>
                    <a:pt x="28" y="474367"/>
                  </a:cubicBezTo>
                  <a:cubicBezTo>
                    <a:pt x="557" y="316245"/>
                    <a:pt x="1087" y="158123"/>
                    <a:pt x="1616" y="0"/>
                  </a:cubicBezTo>
                  <a:lnTo>
                    <a:pt x="2086812" y="0"/>
                  </a:lnTo>
                  <a:cubicBezTo>
                    <a:pt x="2087351" y="157974"/>
                    <a:pt x="2087890" y="315948"/>
                    <a:pt x="2088428" y="473921"/>
                  </a:cubicBezTo>
                  <a:lnTo>
                    <a:pt x="2086307" y="539881"/>
                  </a:lnTo>
                  <a:lnTo>
                    <a:pt x="2078945" y="647647"/>
                  </a:lnTo>
                  <a:lnTo>
                    <a:pt x="2068552" y="755412"/>
                  </a:lnTo>
                  <a:lnTo>
                    <a:pt x="2051661" y="864233"/>
                  </a:lnTo>
                  <a:lnTo>
                    <a:pt x="2026976" y="971998"/>
                  </a:lnTo>
                  <a:lnTo>
                    <a:pt x="1991897" y="1079763"/>
                  </a:lnTo>
                  <a:lnTo>
                    <a:pt x="1944258" y="1187528"/>
                  </a:lnTo>
                  <a:lnTo>
                    <a:pt x="1883627" y="1294237"/>
                  </a:lnTo>
                  <a:lnTo>
                    <a:pt x="1809570" y="1402002"/>
                  </a:lnTo>
                  <a:lnTo>
                    <a:pt x="1723821" y="1511880"/>
                  </a:lnTo>
                  <a:lnTo>
                    <a:pt x="1633308" y="1619645"/>
                  </a:lnTo>
                  <a:lnTo>
                    <a:pt x="1542361" y="1726353"/>
                  </a:lnTo>
                  <a:cubicBezTo>
                    <a:pt x="1513417" y="1762098"/>
                    <a:pt x="1484617" y="1798196"/>
                    <a:pt x="1459643" y="1834118"/>
                  </a:cubicBezTo>
                  <a:cubicBezTo>
                    <a:pt x="1447156" y="1852079"/>
                    <a:pt x="1434975" y="1870040"/>
                    <a:pt x="1423616" y="1888000"/>
                  </a:cubicBezTo>
                  <a:lnTo>
                    <a:pt x="1403834" y="1922273"/>
                  </a:lnTo>
                  <a:lnTo>
                    <a:pt x="1380969" y="1955982"/>
                  </a:lnTo>
                  <a:cubicBezTo>
                    <a:pt x="1349032" y="2013482"/>
                    <a:pt x="1330383" y="2082799"/>
                    <a:pt x="1330383" y="2157414"/>
                  </a:cubicBezTo>
                  <a:cubicBezTo>
                    <a:pt x="1330383" y="2232029"/>
                    <a:pt x="1349032" y="2301346"/>
                    <a:pt x="1380969" y="2358846"/>
                  </a:cubicBezTo>
                  <a:lnTo>
                    <a:pt x="1395687" y="2380545"/>
                  </a:lnTo>
                  <a:lnTo>
                    <a:pt x="1459643" y="2481765"/>
                  </a:lnTo>
                  <a:lnTo>
                    <a:pt x="1542361" y="2588473"/>
                  </a:lnTo>
                  <a:lnTo>
                    <a:pt x="1633308" y="2696238"/>
                  </a:lnTo>
                  <a:lnTo>
                    <a:pt x="1723821" y="2804003"/>
                  </a:lnTo>
                  <a:lnTo>
                    <a:pt x="1809570" y="2913881"/>
                  </a:lnTo>
                  <a:lnTo>
                    <a:pt x="1883627" y="3020590"/>
                  </a:lnTo>
                  <a:lnTo>
                    <a:pt x="1944258" y="3128355"/>
                  </a:lnTo>
                  <a:lnTo>
                    <a:pt x="1991897" y="3236120"/>
                  </a:lnTo>
                  <a:lnTo>
                    <a:pt x="2026976" y="3343885"/>
                  </a:lnTo>
                  <a:lnTo>
                    <a:pt x="2051661" y="3450594"/>
                  </a:lnTo>
                  <a:lnTo>
                    <a:pt x="2068552" y="3560472"/>
                  </a:lnTo>
                  <a:lnTo>
                    <a:pt x="2078945" y="3668237"/>
                  </a:lnTo>
                  <a:lnTo>
                    <a:pt x="2086307" y="3776002"/>
                  </a:lnTo>
                  <a:lnTo>
                    <a:pt x="2088401" y="3840461"/>
                  </a:lnTo>
                  <a:cubicBezTo>
                    <a:pt x="2087871" y="3998584"/>
                    <a:pt x="2087341" y="4156706"/>
                    <a:pt x="2086812" y="4314828"/>
                  </a:cubicBezTo>
                  <a:close/>
                </a:path>
              </a:pathLst>
            </a:custGeom>
            <a:noFill/>
            <a:ln w="22542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735" y="857713"/>
            <a:ext cx="1883357" cy="1383883"/>
          </a:xfrm>
          <a:prstGeom prst="rect">
            <a:avLst/>
          </a:prstGeom>
        </p:spPr>
      </p:pic>
      <p:pic>
        <p:nvPicPr>
          <p:cNvPr id="3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71" y="236368"/>
            <a:ext cx="2404238" cy="20052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5847" y="1082916"/>
            <a:ext cx="2430035" cy="11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3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37BF1B0-5E15-4C9E-A9F7-992312E946E1}"/>
              </a:ext>
            </a:extLst>
          </p:cNvPr>
          <p:cNvSpPr txBox="1">
            <a:spLocks/>
          </p:cNvSpPr>
          <p:nvPr/>
        </p:nvSpPr>
        <p:spPr>
          <a:xfrm>
            <a:off x="2700685" y="2628329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726E919-B4D5-4C49-AFDB-F02778346EC4}"/>
              </a:ext>
            </a:extLst>
          </p:cNvPr>
          <p:cNvSpPr txBox="1">
            <a:spLocks/>
          </p:cNvSpPr>
          <p:nvPr/>
        </p:nvSpPr>
        <p:spPr>
          <a:xfrm>
            <a:off x="2700685" y="3060618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2F6A280-C1C4-4059-B2CA-1B93B2BC0D92}"/>
              </a:ext>
            </a:extLst>
          </p:cNvPr>
          <p:cNvSpPr txBox="1">
            <a:spLocks/>
          </p:cNvSpPr>
          <p:nvPr/>
        </p:nvSpPr>
        <p:spPr>
          <a:xfrm>
            <a:off x="5087274" y="2643587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8800583-4DB0-45E5-A2AB-02DAECB70D67}"/>
              </a:ext>
            </a:extLst>
          </p:cNvPr>
          <p:cNvSpPr txBox="1">
            <a:spLocks/>
          </p:cNvSpPr>
          <p:nvPr/>
        </p:nvSpPr>
        <p:spPr>
          <a:xfrm>
            <a:off x="5087274" y="3075876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580999F-0C11-4C8B-AF27-38FF9B461EF2}"/>
              </a:ext>
            </a:extLst>
          </p:cNvPr>
          <p:cNvSpPr txBox="1">
            <a:spLocks/>
          </p:cNvSpPr>
          <p:nvPr/>
        </p:nvSpPr>
        <p:spPr>
          <a:xfrm>
            <a:off x="283590" y="2628329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DAC3CB-F19B-42EC-A3C2-1AE4349B56D9}"/>
              </a:ext>
            </a:extLst>
          </p:cNvPr>
          <p:cNvSpPr txBox="1">
            <a:spLocks/>
          </p:cNvSpPr>
          <p:nvPr/>
        </p:nvSpPr>
        <p:spPr>
          <a:xfrm>
            <a:off x="283590" y="3060618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72F6A280-C1C4-4059-B2CA-1B93B2BC0D92}"/>
              </a:ext>
            </a:extLst>
          </p:cNvPr>
          <p:cNvSpPr txBox="1">
            <a:spLocks/>
          </p:cNvSpPr>
          <p:nvPr/>
        </p:nvSpPr>
        <p:spPr>
          <a:xfrm>
            <a:off x="7255450" y="2643587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E8800583-4DB0-45E5-A2AB-02DAECB70D67}"/>
              </a:ext>
            </a:extLst>
          </p:cNvPr>
          <p:cNvSpPr txBox="1">
            <a:spLocks/>
          </p:cNvSpPr>
          <p:nvPr/>
        </p:nvSpPr>
        <p:spPr>
          <a:xfrm>
            <a:off x="7255450" y="3075876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043B8951-B0FC-4EDE-9D8A-00827B2A7745}"/>
              </a:ext>
            </a:extLst>
          </p:cNvPr>
          <p:cNvSpPr txBox="1"/>
          <p:nvPr/>
        </p:nvSpPr>
        <p:spPr>
          <a:xfrm>
            <a:off x="540445" y="324073"/>
            <a:ext cx="2937088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3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</a:rPr>
              <a:t>Lorem Ipsum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26" y="1449621"/>
            <a:ext cx="726194" cy="10790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767" y="1527687"/>
            <a:ext cx="673548" cy="11165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04" y="1529601"/>
            <a:ext cx="630117" cy="10436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271" y="1166387"/>
            <a:ext cx="363552" cy="14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 : A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TextBox 61">
            <a:extLst>
              <a:ext uri="{FF2B5EF4-FFF2-40B4-BE49-F238E27FC236}">
                <a16:creationId xmlns:a16="http://schemas.microsoft.com/office/drawing/2014/main" id="{5E70EC07-AFEE-462E-A02B-EF146A633B3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4" name="TextBox 62">
            <a:extLst>
              <a:ext uri="{FF2B5EF4-FFF2-40B4-BE49-F238E27FC236}">
                <a16:creationId xmlns:a16="http://schemas.microsoft.com/office/drawing/2014/main" id="{F0D1868F-59F5-4F9A-878B-2780B94F9C3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id="{34FA9AA8-2E8F-41A7-ACE8-CC7A3D42E2D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  <p:sp>
        <p:nvSpPr>
          <p:cNvPr id="7" name="Freeform 47">
            <a:extLst>
              <a:ext uri="{FF2B5EF4-FFF2-40B4-BE49-F238E27FC236}">
                <a16:creationId xmlns:a16="http://schemas.microsoft.com/office/drawing/2014/main" id="{3E295ABE-62F1-4860-920E-B0726A7B583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id="{94997225-E470-4538-9D4F-5D2A63C5C49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id="{1FF396BD-EE9F-4B8E-B677-D43FD2CBC15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50">
            <a:extLst>
              <a:ext uri="{FF2B5EF4-FFF2-40B4-BE49-F238E27FC236}">
                <a16:creationId xmlns:a16="http://schemas.microsoft.com/office/drawing/2014/main" id="{5AEC9591-BB25-4165-BBCA-C21CF897B7D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Teardrop 9">
            <a:extLst>
              <a:ext uri="{FF2B5EF4-FFF2-40B4-BE49-F238E27FC236}">
                <a16:creationId xmlns:a16="http://schemas.microsoft.com/office/drawing/2014/main" id="{0A39723D-067B-4926-BBD9-E0444016578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97">
            <a:extLst>
              <a:ext uri="{FF2B5EF4-FFF2-40B4-BE49-F238E27FC236}">
                <a16:creationId xmlns:a16="http://schemas.microsoft.com/office/drawing/2014/main" id="{A738B5F4-7106-4CF4-AF48-1D70D06B77D6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Donut 22">
            <a:extLst>
              <a:ext uri="{FF2B5EF4-FFF2-40B4-BE49-F238E27FC236}">
                <a16:creationId xmlns:a16="http://schemas.microsoft.com/office/drawing/2014/main" id="{D7887DE2-B42F-4A22-B8C0-BC9E29429FF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03310A10-A303-42D5-8266-4423C45B2EB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FDBC464D-DDAF-4410-999E-5077498B74BD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Freeform 101">
            <a:extLst>
              <a:ext uri="{FF2B5EF4-FFF2-40B4-BE49-F238E27FC236}">
                <a16:creationId xmlns:a16="http://schemas.microsoft.com/office/drawing/2014/main" id="{1E2241B2-4049-4851-9655-49C8256FC78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7" name="Group 102">
            <a:extLst>
              <a:ext uri="{FF2B5EF4-FFF2-40B4-BE49-F238E27FC236}">
                <a16:creationId xmlns:a16="http://schemas.microsoft.com/office/drawing/2014/main" id="{74793554-D386-4661-A7BE-50F81F7FBC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rgbClr val="4BACC6"/>
          </a:solidFill>
        </p:grpSpPr>
        <p:sp>
          <p:nvSpPr>
            <p:cNvPr id="18" name="Freeform 103">
              <a:extLst>
                <a:ext uri="{FF2B5EF4-FFF2-40B4-BE49-F238E27FC236}">
                  <a16:creationId xmlns:a16="http://schemas.microsoft.com/office/drawing/2014/main" id="{2EB18116-B943-491E-B3E8-8D3FF035565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04">
              <a:extLst>
                <a:ext uri="{FF2B5EF4-FFF2-40B4-BE49-F238E27FC236}">
                  <a16:creationId xmlns:a16="http://schemas.microsoft.com/office/drawing/2014/main" id="{202493B4-EFE7-4075-B773-44BDF1BBE3A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 105">
              <a:extLst>
                <a:ext uri="{FF2B5EF4-FFF2-40B4-BE49-F238E27FC236}">
                  <a16:creationId xmlns:a16="http://schemas.microsoft.com/office/drawing/2014/main" id="{B34B6770-4D68-4364-B341-42A01F36A31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id="{505BBC26-DA91-42CC-AD97-56A07F1BE6D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id="{7BC1603B-D25E-4815-9E64-72D3F50B6A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Freeform 108">
            <a:extLst>
              <a:ext uri="{FF2B5EF4-FFF2-40B4-BE49-F238E27FC236}">
                <a16:creationId xmlns:a16="http://schemas.microsoft.com/office/drawing/2014/main" id="{5EBE6C33-32F2-4B55-9020-C6BF5249D877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81F9F455-E22A-42E6-ABFD-D95D7DB784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5" name="Group 110">
            <a:extLst>
              <a:ext uri="{FF2B5EF4-FFF2-40B4-BE49-F238E27FC236}">
                <a16:creationId xmlns:a16="http://schemas.microsoft.com/office/drawing/2014/main" id="{173DDEEA-983C-40B8-BC6B-39049133A5F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rgbClr val="4BACC6"/>
          </a:solidFill>
        </p:grpSpPr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id="{79B511AC-243A-4E3D-BC8C-9FE7C759EB6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Oval 37">
              <a:extLst>
                <a:ext uri="{FF2B5EF4-FFF2-40B4-BE49-F238E27FC236}">
                  <a16:creationId xmlns:a16="http://schemas.microsoft.com/office/drawing/2014/main" id="{A5A8669D-74DE-48D9-8D64-DF410FD9288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8" name="Rectangle 19">
            <a:extLst>
              <a:ext uri="{FF2B5EF4-FFF2-40B4-BE49-F238E27FC236}">
                <a16:creationId xmlns:a16="http://schemas.microsoft.com/office/drawing/2014/main" id="{DDA6DA89-A502-4C5E-9EBC-96B8DE604F5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Freeform 114">
            <a:extLst>
              <a:ext uri="{FF2B5EF4-FFF2-40B4-BE49-F238E27FC236}">
                <a16:creationId xmlns:a16="http://schemas.microsoft.com/office/drawing/2014/main" id="{A0C65D2D-D79C-4A64-A8DD-5CC348C3ECE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id="{25F30C60-21E1-4EB7-9F71-788F9679A45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47">
            <a:extLst>
              <a:ext uri="{FF2B5EF4-FFF2-40B4-BE49-F238E27FC236}">
                <a16:creationId xmlns:a16="http://schemas.microsoft.com/office/drawing/2014/main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50">
            <a:extLst>
              <a:ext uri="{FF2B5EF4-FFF2-40B4-BE49-F238E27FC236}">
                <a16:creationId xmlns:a16="http://schemas.microsoft.com/office/drawing/2014/main" id="{2C59F082-4803-48F5-99D2-E6A158DEEC2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Heart 17">
            <a:extLst>
              <a:ext uri="{FF2B5EF4-FFF2-40B4-BE49-F238E27FC236}">
                <a16:creationId xmlns:a16="http://schemas.microsoft.com/office/drawing/2014/main" id="{F4609635-D2C5-4D82-8067-11C95DF940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8016C920-1F92-4613-9666-C84B502F8BA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Chord 32">
            <a:extLst>
              <a:ext uri="{FF2B5EF4-FFF2-40B4-BE49-F238E27FC236}">
                <a16:creationId xmlns:a16="http://schemas.microsoft.com/office/drawing/2014/main" id="{87F0F068-B65C-4DF6-AA3E-7549D0CFC21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id="{A92593E0-5CE4-43DB-AB09-24EE2A01262D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F7805239-E0E4-45AD-8D39-5CC4B6E281E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DE18D749-0809-45F6-B75B-FB39659638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C19B37D2-2EA6-4899-BDB2-BE99FC83D7A3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AC05FB39-B6BE-456E-AA83-BC6891F20D5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id="{6DC553CA-E346-4428-BA29-A271771E60B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Block Arc 11">
            <a:extLst>
              <a:ext uri="{FF2B5EF4-FFF2-40B4-BE49-F238E27FC236}">
                <a16:creationId xmlns:a16="http://schemas.microsoft.com/office/drawing/2014/main" id="{420C1528-04B2-494A-8EF2-5E79B54A947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DF6FDE46-8478-4A0F-91C9-5213F9F75F4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:a16="http://schemas.microsoft.com/office/drawing/2014/main" id="{EA1DD679-C3CE-4493-9982-02B1FCF676C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id="{E44820AB-FB8C-4563-990D-5766B85DF72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Isosceles Triangle 5">
            <a:extLst>
              <a:ext uri="{FF2B5EF4-FFF2-40B4-BE49-F238E27FC236}">
                <a16:creationId xmlns:a16="http://schemas.microsoft.com/office/drawing/2014/main" id="{7EC80D8E-A2D9-4AC1-B6B6-216929B157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id="{19A328D6-7650-459E-9970-0B3641C7D9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id="{AECAECD8-DE65-4F8D-B150-8F1D28D3BA5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Trapezoid 28">
            <a:extLst>
              <a:ext uri="{FF2B5EF4-FFF2-40B4-BE49-F238E27FC236}">
                <a16:creationId xmlns:a16="http://schemas.microsoft.com/office/drawing/2014/main" id="{8D426330-738C-42BA-9F39-2C84144B4C0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id="{948D7D70-BB5B-42F7-A93D-CEAB43EB4F6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5E05A76F-9DFC-4A7A-A172-C4A49220403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id="{F46CF231-6B3F-4801-9E6E-52F221E8A77A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Rounded Rectangle 3">
            <a:extLst>
              <a:ext uri="{FF2B5EF4-FFF2-40B4-BE49-F238E27FC236}">
                <a16:creationId xmlns:a16="http://schemas.microsoft.com/office/drawing/2014/main" id="{BDBE4B35-BBB0-4D1D-A568-33B65BEFE77E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id="{A18CDEBA-D88E-4830-8B5A-DE0002DCE97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Block Arc 6">
            <a:extLst>
              <a:ext uri="{FF2B5EF4-FFF2-40B4-BE49-F238E27FC236}">
                <a16:creationId xmlns:a16="http://schemas.microsoft.com/office/drawing/2014/main" id="{3F92A6C8-2C7E-4850-B789-1B773101EA8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6" name="Left Arrow 1">
            <a:extLst>
              <a:ext uri="{FF2B5EF4-FFF2-40B4-BE49-F238E27FC236}">
                <a16:creationId xmlns:a16="http://schemas.microsoft.com/office/drawing/2014/main" id="{CCE1F8FB-84CF-449C-98D2-99FC4361617F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E7CD1511-7517-4272-9C27-077AA885984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97803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redondeado 51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945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ko-KR" smtClean="0"/>
              <a:t>Fully Editable Icon Sets : B</a:t>
            </a:r>
            <a:endParaRPr lang="ko-KR" altLang="en-US" dirty="0"/>
          </a:p>
        </p:txBody>
      </p:sp>
      <p:sp>
        <p:nvSpPr>
          <p:cNvPr id="3" name="TextBox 52">
            <a:extLst>
              <a:ext uri="{FF2B5EF4-FFF2-40B4-BE49-F238E27FC236}">
                <a16:creationId xmlns:a16="http://schemas.microsoft.com/office/drawing/2014/main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3">
            <a:extLst>
              <a:ext uri="{FF2B5EF4-FFF2-40B4-BE49-F238E27FC236}">
                <a16:creationId xmlns:a16="http://schemas.microsoft.com/office/drawing/2014/main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5">
            <a:extLst>
              <a:ext uri="{FF2B5EF4-FFF2-40B4-BE49-F238E27FC236}">
                <a16:creationId xmlns:a16="http://schemas.microsoft.com/office/drawing/2014/main" id="{413EE5B1-BBDB-4295-A97B-230FD49A3EF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" name="Isosceles Triangle 68">
            <a:extLst>
              <a:ext uri="{FF2B5EF4-FFF2-40B4-BE49-F238E27FC236}">
                <a16:creationId xmlns:a16="http://schemas.microsoft.com/office/drawing/2014/main" id="{C8FF5D9D-EBF1-432E-820A-E665B4ADE6D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D18D003-42EF-491E-936E-06CA77476AB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BEDE8D8-4DE0-4995-B00D-04D1223B800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Donut 8">
            <a:extLst>
              <a:ext uri="{FF2B5EF4-FFF2-40B4-BE49-F238E27FC236}">
                <a16:creationId xmlns:a16="http://schemas.microsoft.com/office/drawing/2014/main" id="{E85AD06A-9914-4ED2-B01E-350C3288F97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A2D02F8D-1F03-40BA-A2F0-E8C0A0BEA65D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D722707-282C-48EF-A19A-DBB068D0A5E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C5EA4689-522B-4DE2-A3C4-5589070ACDD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EFB1369F-6BB8-434E-8F84-6C59512EEE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3FCF1772-6C9C-4F15-9AFE-B92467A6D73A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 Same Side Corner Rectangle 11">
            <a:extLst>
              <a:ext uri="{FF2B5EF4-FFF2-40B4-BE49-F238E27FC236}">
                <a16:creationId xmlns:a16="http://schemas.microsoft.com/office/drawing/2014/main" id="{286A32B8-6C9E-4A6A-87F3-FBDC6CD5AA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Donut 39">
            <a:extLst>
              <a:ext uri="{FF2B5EF4-FFF2-40B4-BE49-F238E27FC236}">
                <a16:creationId xmlns:a16="http://schemas.microsoft.com/office/drawing/2014/main" id="{853894B8-C586-4341-8289-75CC2116F90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1145EE91-27D2-4433-BA70-5E3A470521D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9FA0576C-0C8E-439B-BA6A-7417121CD75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B830D8E2-FAA4-47C6-B3BA-B276FA6E2F2D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2E99A6AD-2D0C-4D93-95B9-1F0C62ABEF0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Chord 15">
            <a:extLst>
              <a:ext uri="{FF2B5EF4-FFF2-40B4-BE49-F238E27FC236}">
                <a16:creationId xmlns:a16="http://schemas.microsoft.com/office/drawing/2014/main" id="{537E3A19-F2E0-4DDE-A79D-29C7E53C901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7FCB4F17-A8A7-4071-AA47-F35DCF9A834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265FA5C3-F0D1-402F-B545-66D274D72F8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E964A8A9-B005-449A-B2A2-679B674429F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10E01BA9-A2CE-4099-958D-11F83CF6F0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78938AB6-F4CE-48CF-888B-CDEF36D2B54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id="{1D89A5F2-8F67-45FD-9457-7D671809B5A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Donut 24">
            <a:extLst>
              <a:ext uri="{FF2B5EF4-FFF2-40B4-BE49-F238E27FC236}">
                <a16:creationId xmlns:a16="http://schemas.microsoft.com/office/drawing/2014/main" id="{67C980CB-BE89-40C6-99C8-27338FC30A3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Chord 38">
            <a:extLst>
              <a:ext uri="{FF2B5EF4-FFF2-40B4-BE49-F238E27FC236}">
                <a16:creationId xmlns:a16="http://schemas.microsoft.com/office/drawing/2014/main" id="{55DCE4AC-01D5-467A-AE89-77A7AFA4A4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Heart 38">
            <a:extLst>
              <a:ext uri="{FF2B5EF4-FFF2-40B4-BE49-F238E27FC236}">
                <a16:creationId xmlns:a16="http://schemas.microsoft.com/office/drawing/2014/main" id="{D37ABFD4-D6DF-495F-B2A8-107E73E63735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 Same Side Corner Rectangle 19">
            <a:extLst>
              <a:ext uri="{FF2B5EF4-FFF2-40B4-BE49-F238E27FC236}">
                <a16:creationId xmlns:a16="http://schemas.microsoft.com/office/drawing/2014/main" id="{899E8DBA-3AAC-4FAA-9AD0-A13AFE94C218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76DE7BCB-AE5E-4E2A-8C98-48F35255737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A08AA879-54F1-42D0-A454-BE856F10446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DA717D50-7FEB-4DF4-996F-3062C9259D1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CDDDF3C5-791F-4BCA-8C80-D02BB5DD6C2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2B96F2D6-9E95-4957-AD88-97C89A62DEB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10C97F9B-E826-4095-A586-419FC2262D2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:a16="http://schemas.microsoft.com/office/drawing/2014/main" id="{640C1919-DF40-4FA6-B9CE-A09B8800B00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 Same Side Corner Rectangle 20">
            <a:extLst>
              <a:ext uri="{FF2B5EF4-FFF2-40B4-BE49-F238E27FC236}">
                <a16:creationId xmlns:a16="http://schemas.microsoft.com/office/drawing/2014/main" id="{F057E9D7-2B0D-4E3D-A6F9-FE6D331CA369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Donut 87">
            <a:extLst>
              <a:ext uri="{FF2B5EF4-FFF2-40B4-BE49-F238E27FC236}">
                <a16:creationId xmlns:a16="http://schemas.microsoft.com/office/drawing/2014/main" id="{64595361-E604-4FF1-AA51-8FC35FA00B63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Donut 90">
            <a:extLst>
              <a:ext uri="{FF2B5EF4-FFF2-40B4-BE49-F238E27FC236}">
                <a16:creationId xmlns:a16="http://schemas.microsoft.com/office/drawing/2014/main" id="{F580D60C-4FAA-4A22-A152-9FC2C8ED96D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id="{E33031F7-72CD-428A-B57A-679A7FF2C94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Block Arc 25">
            <a:extLst>
              <a:ext uri="{FF2B5EF4-FFF2-40B4-BE49-F238E27FC236}">
                <a16:creationId xmlns:a16="http://schemas.microsoft.com/office/drawing/2014/main" id="{049C38CF-5DB3-46B8-B8D0-56C881077D3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Block Arc 31">
            <a:extLst>
              <a:ext uri="{FF2B5EF4-FFF2-40B4-BE49-F238E27FC236}">
                <a16:creationId xmlns:a16="http://schemas.microsoft.com/office/drawing/2014/main" id="{05BA5EE2-80DD-46EB-968E-F8BEC67F3ECD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194FBE0C-8CFC-4D8A-9DD8-C07DDF98A8C3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ACE4222E-A108-422A-9E8D-8B2B41138B3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550364F3-CE38-4B6A-A762-AE9267E2B9A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ound Same Side Corner Rectangle 36">
            <a:extLst>
              <a:ext uri="{FF2B5EF4-FFF2-40B4-BE49-F238E27FC236}">
                <a16:creationId xmlns:a16="http://schemas.microsoft.com/office/drawing/2014/main" id="{F92C0538-115A-45AE-A178-BDF8A0180D1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67899F24-20D0-41E6-A1D3-993B556E0AF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id="{E945FFC7-0900-455C-A2D4-6E7AB59E972B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988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 : C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4" name="TextBox 75">
            <a:extLst>
              <a:ext uri="{FF2B5EF4-FFF2-40B4-BE49-F238E27FC236}">
                <a16:creationId xmlns:a16="http://schemas.microsoft.com/office/drawing/2014/main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" name="TextBox 77">
            <a:extLst>
              <a:ext uri="{FF2B5EF4-FFF2-40B4-BE49-F238E27FC236}">
                <a16:creationId xmlns:a16="http://schemas.microsoft.com/office/drawing/2014/main" id="{0EBFBCF5-A751-4D3E-8B71-73D8EB62EE0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  <p:sp>
        <p:nvSpPr>
          <p:cNvPr id="7" name="Freeform 47">
            <a:extLst>
              <a:ext uri="{FF2B5EF4-FFF2-40B4-BE49-F238E27FC236}">
                <a16:creationId xmlns:a16="http://schemas.microsoft.com/office/drawing/2014/main" id="{FC5EFD87-B2C1-49D0-973B-E76682367B8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id="{F8CAFF71-7FF2-4C1C-B18D-55BF9C431AF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id="{2FBE8831-8193-43B3-A9B3-46181FCFF6C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50">
            <a:extLst>
              <a:ext uri="{FF2B5EF4-FFF2-40B4-BE49-F238E27FC236}">
                <a16:creationId xmlns:a16="http://schemas.microsoft.com/office/drawing/2014/main" id="{9598CB4F-9330-4607-8A3E-228B5388DCB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Teardrop 9">
            <a:extLst>
              <a:ext uri="{FF2B5EF4-FFF2-40B4-BE49-F238E27FC236}">
                <a16:creationId xmlns:a16="http://schemas.microsoft.com/office/drawing/2014/main" id="{20CCF9F9-C595-4918-99B7-52112CADBA6F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97">
            <a:extLst>
              <a:ext uri="{FF2B5EF4-FFF2-40B4-BE49-F238E27FC236}">
                <a16:creationId xmlns:a16="http://schemas.microsoft.com/office/drawing/2014/main" id="{992172CD-2159-4C9B-B633-BEA067282EC2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Donut 22">
            <a:extLst>
              <a:ext uri="{FF2B5EF4-FFF2-40B4-BE49-F238E27FC236}">
                <a16:creationId xmlns:a16="http://schemas.microsoft.com/office/drawing/2014/main" id="{32120ADA-6C7D-4325-81FD-8DEA0D0309A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82854D05-2081-4C76-8300-E5B71AB9015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8577938D-FE8F-405D-A6D5-596CD282C7B8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Freeform 101">
            <a:extLst>
              <a:ext uri="{FF2B5EF4-FFF2-40B4-BE49-F238E27FC236}">
                <a16:creationId xmlns:a16="http://schemas.microsoft.com/office/drawing/2014/main" id="{C7575222-6908-49B7-B858-0E82141E3B0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7" name="Group 102">
            <a:extLst>
              <a:ext uri="{FF2B5EF4-FFF2-40B4-BE49-F238E27FC236}">
                <a16:creationId xmlns:a16="http://schemas.microsoft.com/office/drawing/2014/main" id="{55AB7D68-29C2-4FE6-AD63-7AA51F18505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rgbClr val="4BACC6"/>
          </a:solidFill>
        </p:grpSpPr>
        <p:sp>
          <p:nvSpPr>
            <p:cNvPr id="18" name="Freeform 103">
              <a:extLst>
                <a:ext uri="{FF2B5EF4-FFF2-40B4-BE49-F238E27FC236}">
                  <a16:creationId xmlns:a16="http://schemas.microsoft.com/office/drawing/2014/main" id="{5F4A29D3-1058-4038-9E21-D9493379D02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04">
              <a:extLst>
                <a:ext uri="{FF2B5EF4-FFF2-40B4-BE49-F238E27FC236}">
                  <a16:creationId xmlns:a16="http://schemas.microsoft.com/office/drawing/2014/main" id="{A000100B-3539-4C19-9382-6B8850490A9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 105">
              <a:extLst>
                <a:ext uri="{FF2B5EF4-FFF2-40B4-BE49-F238E27FC236}">
                  <a16:creationId xmlns:a16="http://schemas.microsoft.com/office/drawing/2014/main" id="{454FDFEA-1E99-4154-8B01-E7BEF6CE4A7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id="{D88B5ADB-E785-4DDC-B4F0-E232FA28BFED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id="{87BFF4CB-A687-4CC8-B34F-62CDE65C204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Freeform 108">
            <a:extLst>
              <a:ext uri="{FF2B5EF4-FFF2-40B4-BE49-F238E27FC236}">
                <a16:creationId xmlns:a16="http://schemas.microsoft.com/office/drawing/2014/main" id="{F8C98AA0-2692-47BA-97A6-0EB70133648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74EBB748-CC70-4404-802B-A8E879379D9E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5" name="Group 110">
            <a:extLst>
              <a:ext uri="{FF2B5EF4-FFF2-40B4-BE49-F238E27FC236}">
                <a16:creationId xmlns:a16="http://schemas.microsoft.com/office/drawing/2014/main" id="{F64F4C24-4718-4E73-A8D0-DBE9065C980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rgbClr val="4BACC6"/>
          </a:solidFill>
        </p:grpSpPr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id="{90F3A520-367F-4268-AE0E-3DB39BFE67B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Oval 37">
              <a:extLst>
                <a:ext uri="{FF2B5EF4-FFF2-40B4-BE49-F238E27FC236}">
                  <a16:creationId xmlns:a16="http://schemas.microsoft.com/office/drawing/2014/main" id="{DAAE86C1-6AB7-4A1B-9BF2-E73A3396619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8" name="Rectangle 19">
            <a:extLst>
              <a:ext uri="{FF2B5EF4-FFF2-40B4-BE49-F238E27FC236}">
                <a16:creationId xmlns:a16="http://schemas.microsoft.com/office/drawing/2014/main" id="{CBFA87E7-5745-497C-B2DD-02E257857CD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Freeform 114">
            <a:extLst>
              <a:ext uri="{FF2B5EF4-FFF2-40B4-BE49-F238E27FC236}">
                <a16:creationId xmlns:a16="http://schemas.microsoft.com/office/drawing/2014/main" id="{3654664B-6C00-48E7-88BB-FE5C4693A425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id="{B0CC22C9-410E-42F1-9D42-104EA4A9269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47">
            <a:extLst>
              <a:ext uri="{FF2B5EF4-FFF2-40B4-BE49-F238E27FC236}">
                <a16:creationId xmlns:a16="http://schemas.microsoft.com/office/drawing/2014/main" id="{DB9E4B99-4BEC-43A4-8E78-A2A18D40285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50">
            <a:extLst>
              <a:ext uri="{FF2B5EF4-FFF2-40B4-BE49-F238E27FC236}">
                <a16:creationId xmlns:a16="http://schemas.microsoft.com/office/drawing/2014/main" id="{BF121E0F-47EA-479B-9898-803065EE95DA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Heart 17">
            <a:extLst>
              <a:ext uri="{FF2B5EF4-FFF2-40B4-BE49-F238E27FC236}">
                <a16:creationId xmlns:a16="http://schemas.microsoft.com/office/drawing/2014/main" id="{7EBFDAC3-D22A-45EE-84EC-0B2455E5718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FF960CCB-6BCC-4034-B038-FB2E3856B61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Chord 32">
            <a:extLst>
              <a:ext uri="{FF2B5EF4-FFF2-40B4-BE49-F238E27FC236}">
                <a16:creationId xmlns:a16="http://schemas.microsoft.com/office/drawing/2014/main" id="{A4ED526B-DCB5-4F94-82E7-1213146D262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id="{95771B9C-E8EF-4880-81F6-3629A88607E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5121F64D-E594-49FA-8B00-67DCE2C160E3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EB380847-BE9C-4222-A9AD-B02E844EDCF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0961D5CF-CC93-4FB4-8071-DDEEC9F3D42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ABACEBDD-E8EC-4675-ABD1-C07284EDFEC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id="{15DBE0E6-F0BD-4C8C-9A49-B10BFE73C59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Block Arc 11">
            <a:extLst>
              <a:ext uri="{FF2B5EF4-FFF2-40B4-BE49-F238E27FC236}">
                <a16:creationId xmlns:a16="http://schemas.microsoft.com/office/drawing/2014/main" id="{8BC552B0-0289-4513-A483-D0B15EB2875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8931B221-D6B2-434A-AFC6-72A59389B0B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:a16="http://schemas.microsoft.com/office/drawing/2014/main" id="{BDF08C37-C130-449E-8DD1-0F44EF43B989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id="{19E497EB-4989-4A20-A58D-BC22DC6253F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Isosceles Triangle 5">
            <a:extLst>
              <a:ext uri="{FF2B5EF4-FFF2-40B4-BE49-F238E27FC236}">
                <a16:creationId xmlns:a16="http://schemas.microsoft.com/office/drawing/2014/main" id="{8264B8A9-75FA-48AB-BAF9-CAF9C248B051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id="{149DA9E9-1A98-41EC-A921-26DD9A3EDC8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id="{169C9C80-FFF3-47BC-916C-6AB2A616874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Trapezoid 28">
            <a:extLst>
              <a:ext uri="{FF2B5EF4-FFF2-40B4-BE49-F238E27FC236}">
                <a16:creationId xmlns:a16="http://schemas.microsoft.com/office/drawing/2014/main" id="{C5E76FF3-C75C-41C5-BD4A-02BF6B81A07C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id="{8F3F1A28-75DB-4C55-8363-A99A9C01E0CC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6E6FD3DE-7693-45E2-B370-2E828C0F8389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id="{3E4BAF43-3022-4DBF-A8FC-12F141971F9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Rounded Rectangle 3">
            <a:extLst>
              <a:ext uri="{FF2B5EF4-FFF2-40B4-BE49-F238E27FC236}">
                <a16:creationId xmlns:a16="http://schemas.microsoft.com/office/drawing/2014/main" id="{58F3A91F-EB89-4623-B28A-163C73DF1F7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id="{BDC85348-E9D8-4747-9E3D-CE74661DED7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Block Arc 6">
            <a:extLst>
              <a:ext uri="{FF2B5EF4-FFF2-40B4-BE49-F238E27FC236}">
                <a16:creationId xmlns:a16="http://schemas.microsoft.com/office/drawing/2014/main" id="{7D880025-FAF5-4DDF-AB18-101AC3F197E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6" name="Left Arrow 1">
            <a:extLst>
              <a:ext uri="{FF2B5EF4-FFF2-40B4-BE49-F238E27FC236}">
                <a16:creationId xmlns:a16="http://schemas.microsoft.com/office/drawing/2014/main" id="{7EA03F9C-7622-4272-A0D4-B9E26A5DE8B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0FE33C40-D8E8-4A29-91ED-95DEE33EBA7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9842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466531" y="2387560"/>
            <a:ext cx="2224391" cy="625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465" b="1" dirty="0">
                <a:solidFill>
                  <a:schemeClr val="bg1"/>
                </a:solidFill>
                <a:cs typeface="Arial" pitchFamily="34" charset="0"/>
              </a:rPr>
              <a:t>Our Team</a:t>
            </a:r>
            <a:endParaRPr lang="ko-KR" altLang="en-US" sz="3465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4293862" y="450373"/>
            <a:ext cx="4662442" cy="283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126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4293862" y="2000449"/>
            <a:ext cx="4662442" cy="283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26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4293862" y="3550524"/>
            <a:ext cx="4662442" cy="28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26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4391374" y="478711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4391374" y="2028786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4391374" y="3578862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4521510" y="779118"/>
            <a:ext cx="4521886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4521510" y="106702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4521510" y="1354927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372009" y="838415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4372009" y="1126319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4372009" y="1414224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4521510" y="1642831"/>
            <a:ext cx="4521886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4372009" y="1702128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4521510" y="2335292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4521510" y="262319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4521510" y="291110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4372009" y="2394589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4372009" y="2682493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4372009" y="2970398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4521510" y="319900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4372009" y="3258302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4521510" y="389117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4521510" y="417907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4521510" y="4466980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4372009" y="3950468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4372009" y="4238373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4372009" y="4526277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4521510" y="475488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4372009" y="4814182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34" name="Título 3"/>
          <p:cNvSpPr txBox="1">
            <a:spLocks/>
          </p:cNvSpPr>
          <p:nvPr/>
        </p:nvSpPr>
        <p:spPr>
          <a:xfrm>
            <a:off x="356638" y="399808"/>
            <a:ext cx="3124678" cy="1044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Haga clic para modificar</a:t>
            </a:r>
          </a:p>
          <a:p>
            <a:pPr fontAlgn="auto">
              <a:spcAft>
                <a:spcPts val="0"/>
              </a:spcAft>
            </a:pPr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 estilo de título</a:t>
            </a:r>
          </a:p>
          <a:p>
            <a:pPr fontAlgn="auto">
              <a:spcAft>
                <a:spcPts val="0"/>
              </a:spcAft>
            </a:pPr>
            <a:r>
              <a:rPr lang="es-E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 patrón</a:t>
            </a:r>
            <a:endParaRPr lang="es-P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45" y="2007476"/>
            <a:ext cx="3074482" cy="27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6622372" y="2973749"/>
            <a:ext cx="297541" cy="337384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smtClean="0">
              <a:solidFill>
                <a:srgbClr val="494C4F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135537" y="1159810"/>
            <a:ext cx="4608512" cy="50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</a:rPr>
              <a:t>Insert your text here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140844" y="1749075"/>
            <a:ext cx="4984181" cy="2003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 panose="020F0502020204030204"/>
              </a:rPr>
              <a:t>Lorem ipsum dolor sit amet, consectetur adipisicing elit, sed do eiusmod tempor incididunt ut labore et dolore magna aliqua</a:t>
            </a:r>
            <a:r>
              <a:rPr lang="en-US" sz="1800" dirty="0">
                <a:solidFill>
                  <a:srgbClr val="494C4F"/>
                </a:solidFill>
                <a:latin typeface="Calibri" panose="020F0502020204030204"/>
              </a:rPr>
              <a:t>. </a:t>
            </a:r>
            <a:endParaRPr lang="en-US" sz="1800" dirty="0" smtClean="0">
              <a:solidFill>
                <a:srgbClr val="494C4F"/>
              </a:solidFill>
              <a:latin typeface="Calibri" panose="020F050202020403020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494C4F"/>
                </a:solidFill>
                <a:latin typeface="Calibri" panose="020F0502020204030204"/>
              </a:rPr>
              <a:t>Lorem </a:t>
            </a:r>
            <a:r>
              <a:rPr lang="en-US" sz="1800" dirty="0">
                <a:solidFill>
                  <a:srgbClr val="494C4F"/>
                </a:solidFill>
                <a:latin typeface="Calibri" panose="020F0502020204030204"/>
              </a:rPr>
              <a:t>ipsum dolor sit amet, consectetur adipisicing elit, sed do eiusmod tempor incididunt ut labore et dolore magna aliqua.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94C4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311942" y="3728188"/>
            <a:ext cx="2182043" cy="643762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圆角矩形 12"/>
          <p:cNvSpPr/>
          <p:nvPr/>
        </p:nvSpPr>
        <p:spPr>
          <a:xfrm>
            <a:off x="6493985" y="3728188"/>
            <a:ext cx="2631041" cy="643762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矩形 13"/>
          <p:cNvSpPr/>
          <p:nvPr/>
        </p:nvSpPr>
        <p:spPr>
          <a:xfrm>
            <a:off x="5118743" y="3858626"/>
            <a:ext cx="886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2" name="矩形 14"/>
          <p:cNvSpPr/>
          <p:nvPr/>
        </p:nvSpPr>
        <p:spPr>
          <a:xfrm>
            <a:off x="7538758" y="3858626"/>
            <a:ext cx="885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18" y="2078133"/>
            <a:ext cx="1233000" cy="24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6429" y="1188169"/>
            <a:ext cx="4280719" cy="1044575"/>
          </a:xfrm>
        </p:spPr>
        <p:txBody>
          <a:bodyPr>
            <a:normAutofit fontScale="90000"/>
          </a:bodyPr>
          <a:lstStyle/>
          <a:p>
            <a:r>
              <a:rPr lang="es-ES" altLang="zh-CN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CONTENIDO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/>
            </a:r>
            <a:br>
              <a:rPr lang="zh-CN" altLang="en-US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</a:br>
            <a:endParaRPr lang="es-PE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819" y="396081"/>
            <a:ext cx="4819650" cy="4800137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044501" y="1980257"/>
            <a:ext cx="3893318" cy="2003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Lorem ipsum dolor sit amet, consectetur adipisicing elit, sed do eiusmod tempor incididunt ut labore et dolore magna aliqua</a:t>
            </a:r>
            <a:r>
              <a:rPr lang="en-US" sz="1800" dirty="0">
                <a:solidFill>
                  <a:schemeClr val="bg1"/>
                </a:solidFill>
                <a:latin typeface="Calibri" panose="020F0502020204030204"/>
              </a:rPr>
              <a:t>. </a:t>
            </a:r>
            <a:endParaRPr lang="en-US" sz="1800" dirty="0" smtClean="0">
              <a:solidFill>
                <a:schemeClr val="bg1"/>
              </a:solidFill>
              <a:latin typeface="Calibri" panose="020F050202020403020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1"/>
                </a:solidFill>
                <a:latin typeface="Calibri" panose="020F0502020204030204"/>
              </a:rPr>
              <a:t>Lorem </a:t>
            </a:r>
            <a:r>
              <a:rPr lang="en-US" sz="1800" dirty="0">
                <a:solidFill>
                  <a:schemeClr val="bg1"/>
                </a:solidFill>
                <a:latin typeface="Calibri" panose="020F0502020204030204"/>
              </a:rPr>
              <a:t>ipsum dolor sit amet, consectetur adipisicing elit, sed do eiusmod tempor incididunt ut labore et dolore magna aliqua.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CONTENIDO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3" name="矩形 25"/>
          <p:cNvSpPr>
            <a:spLocks noChangeArrowheads="1"/>
          </p:cNvSpPr>
          <p:nvPr/>
        </p:nvSpPr>
        <p:spPr bwMode="auto">
          <a:xfrm>
            <a:off x="4788917" y="1044153"/>
            <a:ext cx="4608512" cy="182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Lorem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Ipsum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 is simply dummy text of the printing and typesetting industry. Lorem Ipsum has been the industry's standard dummy text ever since the 1500s, when an unknown printer took a galley of type and scrambled it to make a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type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60" y="1548209"/>
            <a:ext cx="3312769" cy="39404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965" y="3276401"/>
            <a:ext cx="3436491" cy="148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80" grpId="0" bldLvl="0" autoUpdateAnimBg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文本框 21"/>
          <p:cNvSpPr>
            <a:spLocks noChangeArrowheads="1"/>
          </p:cNvSpPr>
          <p:nvPr/>
        </p:nvSpPr>
        <p:spPr bwMode="auto">
          <a:xfrm>
            <a:off x="6157069" y="1781107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03</a:t>
            </a:r>
            <a:r>
              <a:rPr lang="en-US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bg2">
                  <a:lumMod val="25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3" name="矩形 22"/>
          <p:cNvSpPr>
            <a:spLocks noChangeArrowheads="1"/>
          </p:cNvSpPr>
          <p:nvPr/>
        </p:nvSpPr>
        <p:spPr bwMode="auto">
          <a:xfrm>
            <a:off x="6157069" y="2111385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sp>
        <p:nvSpPr>
          <p:cNvPr id="214" name="文本框 23"/>
          <p:cNvSpPr>
            <a:spLocks noChangeArrowheads="1"/>
          </p:cNvSpPr>
          <p:nvPr/>
        </p:nvSpPr>
        <p:spPr bwMode="auto">
          <a:xfrm>
            <a:off x="828477" y="1781107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01</a:t>
            </a:r>
            <a:r>
              <a:rPr lang="en-US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bg2">
                  <a:lumMod val="25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5" name="矩形 24"/>
          <p:cNvSpPr>
            <a:spLocks noChangeArrowheads="1"/>
          </p:cNvSpPr>
          <p:nvPr/>
        </p:nvSpPr>
        <p:spPr bwMode="auto">
          <a:xfrm>
            <a:off x="828477" y="2111386"/>
            <a:ext cx="2753070" cy="7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 reader will be distracted by the.</a:t>
            </a:r>
          </a:p>
        </p:txBody>
      </p:sp>
      <p:sp>
        <p:nvSpPr>
          <p:cNvPr id="216" name="文本框 25"/>
          <p:cNvSpPr>
            <a:spLocks noChangeArrowheads="1"/>
          </p:cNvSpPr>
          <p:nvPr/>
        </p:nvSpPr>
        <p:spPr bwMode="auto">
          <a:xfrm>
            <a:off x="863762" y="328644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02</a:t>
            </a:r>
            <a:r>
              <a:rPr lang="en-US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bg2">
                  <a:lumMod val="25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7" name="矩形 26"/>
          <p:cNvSpPr>
            <a:spLocks noChangeArrowheads="1"/>
          </p:cNvSpPr>
          <p:nvPr/>
        </p:nvSpPr>
        <p:spPr bwMode="auto">
          <a:xfrm>
            <a:off x="863762" y="3616725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sp>
        <p:nvSpPr>
          <p:cNvPr id="34" name="文本框 21"/>
          <p:cNvSpPr>
            <a:spLocks noChangeArrowheads="1"/>
          </p:cNvSpPr>
          <p:nvPr/>
        </p:nvSpPr>
        <p:spPr bwMode="auto">
          <a:xfrm>
            <a:off x="6229077" y="337411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04</a:t>
            </a:r>
            <a:r>
              <a:rPr lang="en-US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chemeClr val="bg2">
                    <a:lumMod val="2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bg2">
                  <a:lumMod val="25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35" name="矩形 22"/>
          <p:cNvSpPr>
            <a:spLocks noChangeArrowheads="1"/>
          </p:cNvSpPr>
          <p:nvPr/>
        </p:nvSpPr>
        <p:spPr bwMode="auto">
          <a:xfrm>
            <a:off x="6229077" y="3704394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848" y="2221815"/>
            <a:ext cx="1992212" cy="303596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544" y="1279937"/>
            <a:ext cx="878350" cy="16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13" grpId="0"/>
      <p:bldP spid="214" grpId="0"/>
      <p:bldP spid="215" grpId="0"/>
      <p:bldP spid="216" grpId="0"/>
      <p:bldP spid="217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RESOURCE_PATHS_HASH_PRESENTER" val="ecdd5e327c4efff999ae583afac36d791cae2b"/>
</p:tagLst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Words>1835</Words>
  <Application>Microsoft Office PowerPoint</Application>
  <PresentationFormat>Personalizado</PresentationFormat>
  <Paragraphs>285</Paragraphs>
  <Slides>42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42</vt:i4>
      </vt:variant>
    </vt:vector>
  </HeadingPairs>
  <TitlesOfParts>
    <vt:vector size="64" baseType="lpstr">
      <vt:lpstr>맑은 고딕</vt:lpstr>
      <vt:lpstr>微软雅黑</vt:lpstr>
      <vt:lpstr>宋体</vt:lpstr>
      <vt:lpstr>Arial</vt:lpstr>
      <vt:lpstr>Arial Unicode MS</vt:lpstr>
      <vt:lpstr>Bahnschrift</vt:lpstr>
      <vt:lpstr>Berlin Sans FB</vt:lpstr>
      <vt:lpstr>Calibri</vt:lpstr>
      <vt:lpstr>Calibri Light</vt:lpstr>
      <vt:lpstr>Franklin Gothic Heavy</vt:lpstr>
      <vt:lpstr>Franklin Gothic Medium</vt:lpstr>
      <vt:lpstr>FZShuTi</vt:lpstr>
      <vt:lpstr>Gill Sans</vt:lpstr>
      <vt:lpstr>Impact</vt:lpstr>
      <vt:lpstr>Wingdings</vt:lpstr>
      <vt:lpstr>冬青黑体简体中文 W3</vt:lpstr>
      <vt:lpstr>方正粗谭黑简体</vt:lpstr>
      <vt:lpstr>Office Theme</vt:lpstr>
      <vt:lpstr>Diseño personalizado</vt:lpstr>
      <vt:lpstr>Contents Slide Master</vt:lpstr>
      <vt:lpstr>1_Contents Slide Master</vt:lpstr>
      <vt:lpstr>2_Contents Slide Master</vt:lpstr>
      <vt:lpstr>Presentación de PowerPoint</vt:lpstr>
      <vt:lpstr>One Title Moment</vt:lpstr>
      <vt:lpstr>Presentación de PowerPoint</vt:lpstr>
      <vt:lpstr>Presentación de PowerPoint</vt:lpstr>
      <vt:lpstr>Presentación de PowerPoint</vt:lpstr>
      <vt:lpstr>Presentación de PowerPoint</vt:lpstr>
      <vt:lpstr>CONTENIDO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eduardo</cp:lastModifiedBy>
  <cp:revision>507</cp:revision>
  <dcterms:created xsi:type="dcterms:W3CDTF">2013-07-25T03:25:48Z</dcterms:created>
  <dcterms:modified xsi:type="dcterms:W3CDTF">2023-11-19T15:27:52Z</dcterms:modified>
</cp:coreProperties>
</file>