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4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738" r:id="rId2"/>
    <p:sldMasterId id="2147483676" r:id="rId3"/>
    <p:sldMasterId id="2147483698" r:id="rId4"/>
    <p:sldMasterId id="2147483717" r:id="rId5"/>
  </p:sldMasterIdLst>
  <p:notesMasterIdLst>
    <p:notesMasterId r:id="rId48"/>
  </p:notesMasterIdLst>
  <p:handoutMasterIdLst>
    <p:handoutMasterId r:id="rId49"/>
  </p:handoutMasterIdLst>
  <p:sldIdLst>
    <p:sldId id="468" r:id="rId6"/>
    <p:sldId id="569" r:id="rId7"/>
    <p:sldId id="571" r:id="rId8"/>
    <p:sldId id="574" r:id="rId9"/>
    <p:sldId id="575" r:id="rId10"/>
    <p:sldId id="573" r:id="rId11"/>
    <p:sldId id="454" r:id="rId12"/>
    <p:sldId id="506" r:id="rId13"/>
    <p:sldId id="517" r:id="rId14"/>
    <p:sldId id="499" r:id="rId15"/>
    <p:sldId id="519" r:id="rId16"/>
    <p:sldId id="542" r:id="rId17"/>
    <p:sldId id="570" r:id="rId18"/>
    <p:sldId id="543" r:id="rId19"/>
    <p:sldId id="544" r:id="rId20"/>
    <p:sldId id="547" r:id="rId21"/>
    <p:sldId id="509" r:id="rId22"/>
    <p:sldId id="577" r:id="rId23"/>
    <p:sldId id="505" r:id="rId24"/>
    <p:sldId id="500" r:id="rId25"/>
    <p:sldId id="579" r:id="rId26"/>
    <p:sldId id="576" r:id="rId27"/>
    <p:sldId id="550" r:id="rId28"/>
    <p:sldId id="520" r:id="rId29"/>
    <p:sldId id="508" r:id="rId30"/>
    <p:sldId id="563" r:id="rId31"/>
    <p:sldId id="572" r:id="rId32"/>
    <p:sldId id="565" r:id="rId33"/>
    <p:sldId id="566" r:id="rId34"/>
    <p:sldId id="562" r:id="rId35"/>
    <p:sldId id="555" r:id="rId36"/>
    <p:sldId id="587" r:id="rId37"/>
    <p:sldId id="586" r:id="rId38"/>
    <p:sldId id="585" r:id="rId39"/>
    <p:sldId id="581" r:id="rId40"/>
    <p:sldId id="582" r:id="rId41"/>
    <p:sldId id="583" r:id="rId42"/>
    <p:sldId id="584" r:id="rId43"/>
    <p:sldId id="580" r:id="rId44"/>
    <p:sldId id="557" r:id="rId45"/>
    <p:sldId id="558" r:id="rId46"/>
    <p:sldId id="559" r:id="rId47"/>
  </p:sldIdLst>
  <p:sldSz cx="9721850" cy="5400675"/>
  <p:notesSz cx="6858000" cy="9144000"/>
  <p:custDataLst>
    <p:tags r:id="rId50"/>
  </p:custDataLst>
  <p:defaultTextStyle>
    <a:defPPr>
      <a:defRPr lang="zh-CN"/>
    </a:defPPr>
    <a:lvl1pPr algn="l" defTabSz="966788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82600" indent="-25400" algn="l" defTabSz="966788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66788" indent="-52388" algn="l" defTabSz="966788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450975" indent="-79375" algn="l" defTabSz="966788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935163" indent="-106363" algn="l" defTabSz="966788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01">
          <p15:clr>
            <a:srgbClr val="A4A3A4"/>
          </p15:clr>
        </p15:guide>
        <p15:guide id="2" pos="306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B7B7"/>
    <a:srgbClr val="981A15"/>
    <a:srgbClr val="6D5F46"/>
    <a:srgbClr val="905631"/>
    <a:srgbClr val="945E38"/>
    <a:srgbClr val="98D4F5"/>
    <a:srgbClr val="F4A28D"/>
    <a:srgbClr val="ED6846"/>
    <a:srgbClr val="ED6945"/>
    <a:srgbClr val="F6C4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03" autoAdjust="0"/>
    <p:restoredTop sz="94660"/>
  </p:normalViewPr>
  <p:slideViewPr>
    <p:cSldViewPr>
      <p:cViewPr varScale="1">
        <p:scale>
          <a:sx n="141" d="100"/>
          <a:sy n="141" d="100"/>
        </p:scale>
        <p:origin x="408" y="138"/>
      </p:cViewPr>
      <p:guideLst>
        <p:guide orient="horz" pos="1701"/>
        <p:guide pos="306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840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tags" Target="tags/tag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529289955647841"/>
          <c:y val="6.5551209391894183E-2"/>
          <c:w val="0.66941448548764604"/>
          <c:h val="0.61459082915918717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Your Data</c:v>
                </c:pt>
              </c:strCache>
            </c:strRef>
          </c:tx>
          <c:spPr>
            <a:solidFill>
              <a:schemeClr val="lt1"/>
            </a:solidFill>
            <a:ln w="19050">
              <a:solidFill>
                <a:schemeClr val="accent1"/>
              </a:solidFill>
            </a:ln>
            <a:effectLst/>
          </c:spPr>
          <c:dPt>
            <c:idx val="0"/>
            <c:bubble3D val="0"/>
            <c:spPr>
              <a:solidFill>
                <a:schemeClr val="l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04D-4358-9C51-5BC2E7ED58E7}"/>
              </c:ext>
            </c:extLst>
          </c:dPt>
          <c:dPt>
            <c:idx val="1"/>
            <c:bubble3D val="0"/>
            <c:spPr>
              <a:solidFill>
                <a:schemeClr val="l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04D-4358-9C51-5BC2E7ED58E7}"/>
              </c:ext>
            </c:extLst>
          </c:dPt>
          <c:dPt>
            <c:idx val="2"/>
            <c:bubble3D val="0"/>
            <c:spPr>
              <a:solidFill>
                <a:schemeClr val="l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04D-4358-9C51-5BC2E7ED58E7}"/>
              </c:ext>
            </c:extLst>
          </c:dPt>
          <c:dPt>
            <c:idx val="3"/>
            <c:bubble3D val="0"/>
            <c:spPr>
              <a:solidFill>
                <a:schemeClr val="l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04D-4358-9C51-5BC2E7ED58E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Label 1</c:v>
                </c:pt>
                <c:pt idx="1">
                  <c:v>Label 2</c:v>
                </c:pt>
                <c:pt idx="2">
                  <c:v>Label 3</c:v>
                </c:pt>
                <c:pt idx="3">
                  <c:v>Label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25</c:v>
                </c:pt>
                <c:pt idx="2">
                  <c:v>10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04D-4358-9C51-5BC2E7ED58E7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>
        <a:lumMod val="50000"/>
      </a:schemeClr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5E375E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0406067623052575E-3"/>
                  <c:y val="0.1607715048547601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8288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8BE7-4DCD-932C-41B0FBB6F4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BE7-4DCD-932C-41B0FBB6F45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BE7-4DCD-932C-41B0FBB6F4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91481792"/>
        <c:axId val="591478656"/>
      </c:barChart>
      <c:catAx>
        <c:axId val="5914817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91478656"/>
        <c:crosses val="autoZero"/>
        <c:auto val="1"/>
        <c:lblAlgn val="ctr"/>
        <c:lblOffset val="100"/>
        <c:noMultiLvlLbl val="0"/>
      </c:catAx>
      <c:valAx>
        <c:axId val="59147865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91481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3796DA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3850084896891005E-3"/>
                  <c:y val="-0.2217538838977870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B11-4537-AB5C-59B9CBB520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B11-4537-AB5C-59B9CBB5208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B11-4537-AB5C-59B9CBB520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91480224"/>
        <c:axId val="591481400"/>
      </c:barChart>
      <c:catAx>
        <c:axId val="5914802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91481400"/>
        <c:crosses val="autoZero"/>
        <c:auto val="1"/>
        <c:lblAlgn val="ctr"/>
        <c:lblOffset val="100"/>
        <c:noMultiLvlLbl val="0"/>
      </c:catAx>
      <c:valAx>
        <c:axId val="59148140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91480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FA6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A6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D28-4DC4-9F18-10CE44432F8B}"/>
              </c:ext>
            </c:extLst>
          </c:dPt>
          <c:dLbls>
            <c:dLbl>
              <c:idx val="0"/>
              <c:layout>
                <c:manualLayout>
                  <c:x val="3.0406067623052575E-3"/>
                  <c:y val="0.164707880624290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28-4DC4-9F18-10CE44432F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D28-4DC4-9F18-10CE44432F8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D28-4DC4-9F18-10CE44432F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94568008"/>
        <c:axId val="594568400"/>
      </c:barChart>
      <c:catAx>
        <c:axId val="5945680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94568400"/>
        <c:crosses val="autoZero"/>
        <c:auto val="1"/>
        <c:lblAlgn val="ctr"/>
        <c:lblOffset val="100"/>
        <c:noMultiLvlLbl val="0"/>
      </c:catAx>
      <c:valAx>
        <c:axId val="59456840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94568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5E375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81-4983-8F4F-2586C46BDDA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FFA6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81-4983-8F4F-2586C46BDDA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1FBA9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481-4983-8F4F-2586C46BDD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94566832"/>
        <c:axId val="594567616"/>
      </c:barChart>
      <c:catAx>
        <c:axId val="5945668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94567616"/>
        <c:crosses val="autoZero"/>
        <c:auto val="1"/>
        <c:lblAlgn val="ctr"/>
        <c:lblOffset val="100"/>
        <c:noMultiLvlLbl val="0"/>
      </c:catAx>
      <c:valAx>
        <c:axId val="59456761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94566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0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064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330" kern="1200"/>
  </cs:chartArea>
  <cs:dataLabel>
    <cs:lnRef idx="0">
      <cs:styleClr val="0"/>
    </cs:lnRef>
    <cs:fillRef idx="0"/>
    <cs:effectRef idx="0"/>
    <cs:fontRef idx="minor">
      <cs:styleClr val="0"/>
    </cs:fontRef>
    <cs:defRPr sz="1197" b="1" kern="1200"/>
  </cs:dataLabel>
  <cs:dataLabelCallout>
    <cs:lnRef idx="0">
      <cs:styleClr val="0"/>
    </cs:lnRef>
    <cs:fillRef idx="0"/>
    <cs:effectRef idx="0"/>
    <cs:fontRef idx="minor">
      <cs:styleClr val="0"/>
    </cs:fontRef>
    <cs:spPr>
      <a:solidFill>
        <a:schemeClr val="lt1"/>
      </a:solidFill>
      <a:ln>
        <a:solidFill>
          <a:schemeClr val="phClr"/>
        </a:solidFill>
      </a:ln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0"/>
    </cs:lnRef>
    <cs:fillRef idx="0"/>
    <cs:effectRef idx="0"/>
    <cs:fontRef idx="minor">
      <a:schemeClr val="dk1"/>
    </cs:fontRef>
    <cs:spPr>
      <a:solidFill>
        <a:schemeClr val="lt1"/>
      </a:solidFill>
      <a:ln w="19050"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6780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6780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CCBFAF72-1563-47D6-B7E6-34529404EE30}" type="datetimeFigureOut">
              <a:rPr lang="zh-CN" altLang="en-US"/>
              <a:pPr>
                <a:defRPr/>
              </a:pPr>
              <a:t>2023/11/19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6780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6780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3219187B-8851-4471-879F-35BFB0C031CE}" type="slidenum">
              <a:rPr lang="zh-CN" altLang="en-US"/>
              <a:pPr>
                <a:defRPr/>
              </a:pPr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53858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6780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6780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001866E4-F001-4660-AF58-DE5DC3ECCFA6}" type="datetimeFigureOut">
              <a:rPr lang="zh-CN" altLang="en-US"/>
              <a:pPr>
                <a:defRPr/>
              </a:pPr>
              <a:t>2023/11/19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6780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6780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47079287-648C-4B3D-8FE1-F0E0722F132F}" type="slidenum">
              <a:rPr lang="zh-CN" altLang="en-US"/>
              <a:pPr>
                <a:defRPr/>
              </a:pPr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84658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6678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82600" algn="l" defTabSz="96678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66788" algn="l" defTabSz="96678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50975" algn="l" defTabSz="96678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35163" algn="l" defTabSz="96678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19502" algn="l" defTabSz="96780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03403" algn="l" defTabSz="96780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87303" algn="l" defTabSz="96780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71204" algn="l" defTabSz="96780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079287-648C-4B3D-8FE1-F0E0722F132F}" type="slidenum">
              <a:rPr lang="zh-CN" altLang="en-US" smtClean="0"/>
              <a:pPr>
                <a:defRPr/>
              </a:pPr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22190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301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fld id="{DD85BDDC-0652-496A-BB8E-28D704772BDB}" type="slidenum">
              <a:rPr lang="zh-CN" altLang="en-US" sz="1200">
                <a:latin typeface="Calibri" pitchFamily="34" charset="0"/>
                <a:ea typeface="宋体" pitchFamily="2" charset="-122"/>
              </a:rPr>
              <a:pPr defTabSz="966788"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zh-CN" altLang="en-US" sz="12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573889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079287-648C-4B3D-8FE1-F0E0722F132F}" type="slidenum">
              <a:rPr lang="zh-CN" altLang="en-US" smtClean="0"/>
              <a:pPr>
                <a:defRPr/>
              </a:pPr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2219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301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fld id="{DD85BDDC-0652-496A-BB8E-28D704772BDB}" type="slidenum">
              <a:rPr lang="zh-CN" altLang="en-US" sz="1200">
                <a:latin typeface="Calibri" pitchFamily="34" charset="0"/>
                <a:ea typeface="宋体" pitchFamily="2" charset="-122"/>
              </a:rPr>
              <a:pPr defTabSz="966788"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zh-CN" altLang="en-US" sz="12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20197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301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fld id="{DD85BDDC-0652-496A-BB8E-28D704772BDB}" type="slidenum">
              <a:rPr lang="zh-CN" altLang="en-US" sz="1200">
                <a:latin typeface="Calibri" pitchFamily="34" charset="0"/>
                <a:ea typeface="宋体" pitchFamily="2" charset="-122"/>
              </a:rPr>
              <a:pPr defTabSz="966788"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zh-CN" altLang="en-US" sz="12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683814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079287-648C-4B3D-8FE1-F0E0722F132F}" type="slidenum">
              <a:rPr lang="zh-CN" altLang="en-US" smtClean="0"/>
              <a:pPr>
                <a:defRPr/>
              </a:pPr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22190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301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fld id="{DD85BDDC-0652-496A-BB8E-28D704772BDB}" type="slidenum">
              <a:rPr lang="zh-CN" altLang="en-US" sz="1200">
                <a:latin typeface="Calibri" pitchFamily="34" charset="0"/>
                <a:ea typeface="宋体" pitchFamily="2" charset="-122"/>
              </a:rPr>
              <a:pPr defTabSz="966788"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zh-CN" altLang="en-US" sz="12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758112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301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fld id="{DD85BDDC-0652-496A-BB8E-28D704772BDB}" type="slidenum">
              <a:rPr lang="zh-CN" altLang="en-US" sz="1200">
                <a:latin typeface="Calibri" pitchFamily="34" charset="0"/>
                <a:ea typeface="宋体" pitchFamily="2" charset="-122"/>
              </a:rPr>
              <a:pPr defTabSz="966788"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zh-CN" altLang="en-US" sz="12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771848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079287-648C-4B3D-8FE1-F0E0722F132F}" type="slidenum">
              <a:rPr lang="zh-CN" altLang="en-US" smtClean="0"/>
              <a:pPr>
                <a:defRPr/>
              </a:pPr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22190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301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5pPr>
            <a:lvl6pPr marL="25146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6pPr>
            <a:lvl7pPr marL="29718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7pPr>
            <a:lvl8pPr marL="34290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8pPr>
            <a:lvl9pPr marL="3886200" indent="-228600" defTabSz="966788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defTabSz="966788" fontAlgn="base">
              <a:spcBef>
                <a:spcPct val="0"/>
              </a:spcBef>
              <a:spcAft>
                <a:spcPct val="0"/>
              </a:spcAft>
            </a:pPr>
            <a:fld id="{DD85BDDC-0652-496A-BB8E-28D704772BDB}" type="slidenum">
              <a:rPr lang="zh-CN" altLang="en-US" sz="1200">
                <a:latin typeface="Calibri" pitchFamily="34" charset="0"/>
                <a:ea typeface="宋体" pitchFamily="2" charset="-122"/>
              </a:rPr>
              <a:pPr defTabSz="966788"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zh-CN" altLang="en-US" sz="12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35707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5231" y="883861"/>
            <a:ext cx="7291388" cy="1880235"/>
          </a:xfrm>
        </p:spPr>
        <p:txBody>
          <a:bodyPr anchor="b"/>
          <a:lstStyle>
            <a:lvl1pPr algn="ctr">
              <a:defRPr sz="4725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5231" y="2836604"/>
            <a:ext cx="7291388" cy="1303913"/>
          </a:xfrm>
        </p:spPr>
        <p:txBody>
          <a:bodyPr/>
          <a:lstStyle>
            <a:lvl1pPr marL="0" indent="0" algn="ctr">
              <a:buNone/>
              <a:defRPr sz="1890"/>
            </a:lvl1pPr>
            <a:lvl2pPr marL="360045" indent="0" algn="ctr">
              <a:buNone/>
              <a:defRPr sz="1575"/>
            </a:lvl2pPr>
            <a:lvl3pPr marL="720090" indent="0" algn="ctr">
              <a:buNone/>
              <a:defRPr sz="1418"/>
            </a:lvl3pPr>
            <a:lvl4pPr marL="1080135" indent="0" algn="ctr">
              <a:buNone/>
              <a:defRPr sz="1260"/>
            </a:lvl4pPr>
            <a:lvl5pPr marL="1440180" indent="0" algn="ctr">
              <a:buNone/>
              <a:defRPr sz="1260"/>
            </a:lvl5pPr>
            <a:lvl6pPr marL="1800225" indent="0" algn="ctr">
              <a:buNone/>
              <a:defRPr sz="1260"/>
            </a:lvl6pPr>
            <a:lvl7pPr marL="2160270" indent="0" algn="ctr">
              <a:buNone/>
              <a:defRPr sz="1260"/>
            </a:lvl7pPr>
            <a:lvl8pPr marL="2520315" indent="0" algn="ctr">
              <a:buNone/>
              <a:defRPr sz="1260"/>
            </a:lvl8pPr>
            <a:lvl9pPr marL="2880360" indent="0" algn="ctr">
              <a:buNone/>
              <a:defRPr sz="126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296899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330098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7199" y="287537"/>
            <a:ext cx="2096274" cy="457682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8378" y="287537"/>
            <a:ext cx="6167299" cy="457682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411786"/>
      </p:ext>
    </p:extLst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4" t="12173" r="374" b="14784"/>
          <a:stretch/>
        </p:blipFill>
        <p:spPr>
          <a:xfrm>
            <a:off x="-35620" y="0"/>
            <a:ext cx="9757469" cy="542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6771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Título 28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7462324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Título 28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 algn="ctr"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smtClean="0"/>
              <a:t>Haga clic para modificar el estilo de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6357542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56"/>
          <p:cNvSpPr/>
          <p:nvPr userDrawn="1"/>
        </p:nvSpPr>
        <p:spPr>
          <a:xfrm>
            <a:off x="0" y="207231"/>
            <a:ext cx="4078950" cy="44875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6"/>
          <p:cNvSpPr>
            <a:spLocks noChangeArrowheads="1"/>
          </p:cNvSpPr>
          <p:nvPr userDrawn="1"/>
        </p:nvSpPr>
        <p:spPr bwMode="auto">
          <a:xfrm>
            <a:off x="497584" y="273875"/>
            <a:ext cx="3295650" cy="315461"/>
          </a:xfrm>
          <a:prstGeom prst="rect">
            <a:avLst/>
          </a:prstGeom>
          <a:noFill/>
          <a:ln>
            <a:noFill/>
          </a:ln>
          <a:extLst/>
        </p:spPr>
        <p:txBody>
          <a:bodyPr lIns="68571" tIns="34285" rIns="68571" bIns="34285">
            <a:spAutoFit/>
          </a:bodyPr>
          <a:lstStyle/>
          <a:p>
            <a:pPr defTabSz="96780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altLang="zh-CN" sz="1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Titulo de Tema</a:t>
            </a:r>
            <a:endParaRPr lang="zh-CN" altLang="en-US" sz="1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1416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5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ldLvl="0" autoUpdateAnimBg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78808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Título 285"/>
          <p:cNvSpPr txBox="1">
            <a:spLocks/>
          </p:cNvSpPr>
          <p:nvPr userDrawn="1"/>
        </p:nvSpPr>
        <p:spPr>
          <a:xfrm>
            <a:off x="1620565" y="324073"/>
            <a:ext cx="6951662" cy="86599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s-ES" sz="2800" dirty="0" smtClean="0">
                <a:solidFill>
                  <a:schemeClr val="bg1"/>
                </a:solidFill>
              </a:rPr>
              <a:t>Haga clic para modificar el estilo</a:t>
            </a:r>
            <a:endParaRPr lang="es-PE" sz="28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3490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56636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 userDrawn="1"/>
        </p:nvSpPr>
        <p:spPr>
          <a:xfrm>
            <a:off x="-1" y="4371300"/>
            <a:ext cx="9719295" cy="102937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06557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827884"/>
      </p:ext>
    </p:extLst>
  </p:cSld>
  <p:clrMapOvr>
    <a:masterClrMapping/>
  </p:clrMapOvr>
  <p:transition spd="med">
    <p:pull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0" y="-1"/>
            <a:ext cx="9721850" cy="540067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8337" y="756121"/>
            <a:ext cx="8385175" cy="10445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Haga clic para modificar el estilo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9107912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o 20"/>
          <p:cNvGrpSpPr/>
          <p:nvPr userDrawn="1"/>
        </p:nvGrpSpPr>
        <p:grpSpPr>
          <a:xfrm>
            <a:off x="-43259" y="4068413"/>
            <a:ext cx="9795693" cy="1332807"/>
            <a:chOff x="-3938588" y="-3813175"/>
            <a:chExt cx="17618076" cy="2397125"/>
          </a:xfrm>
        </p:grpSpPr>
        <p:sp>
          <p:nvSpPr>
            <p:cNvPr id="6" name="Freeform 5"/>
            <p:cNvSpPr>
              <a:spLocks/>
            </p:cNvSpPr>
            <p:nvPr userDrawn="1"/>
          </p:nvSpPr>
          <p:spPr bwMode="auto">
            <a:xfrm>
              <a:off x="-1147762" y="-3813175"/>
              <a:ext cx="7802563" cy="2235200"/>
            </a:xfrm>
            <a:custGeom>
              <a:avLst/>
              <a:gdLst>
                <a:gd name="T0" fmla="*/ 1476 w 2079"/>
                <a:gd name="T1" fmla="*/ 170 h 593"/>
                <a:gd name="T2" fmla="*/ 1491 w 2079"/>
                <a:gd name="T3" fmla="*/ 170 h 593"/>
                <a:gd name="T4" fmla="*/ 1666 w 2079"/>
                <a:gd name="T5" fmla="*/ 147 h 593"/>
                <a:gd name="T6" fmla="*/ 1687 w 2079"/>
                <a:gd name="T7" fmla="*/ 136 h 593"/>
                <a:gd name="T8" fmla="*/ 2075 w 2079"/>
                <a:gd name="T9" fmla="*/ 133 h 593"/>
                <a:gd name="T10" fmla="*/ 2079 w 2079"/>
                <a:gd name="T11" fmla="*/ 144 h 593"/>
                <a:gd name="T12" fmla="*/ 1921 w 2079"/>
                <a:gd name="T13" fmla="*/ 74 h 593"/>
                <a:gd name="T14" fmla="*/ 1757 w 2079"/>
                <a:gd name="T15" fmla="*/ 128 h 593"/>
                <a:gd name="T16" fmla="*/ 1690 w 2079"/>
                <a:gd name="T17" fmla="*/ 406 h 593"/>
                <a:gd name="T18" fmla="*/ 1658 w 2079"/>
                <a:gd name="T19" fmla="*/ 189 h 593"/>
                <a:gd name="T20" fmla="*/ 1408 w 2079"/>
                <a:gd name="T21" fmla="*/ 309 h 593"/>
                <a:gd name="T22" fmla="*/ 1469 w 2079"/>
                <a:gd name="T23" fmla="*/ 361 h 593"/>
                <a:gd name="T24" fmla="*/ 1462 w 2079"/>
                <a:gd name="T25" fmla="*/ 368 h 593"/>
                <a:gd name="T26" fmla="*/ 1207 w 2079"/>
                <a:gd name="T27" fmla="*/ 357 h 593"/>
                <a:gd name="T28" fmla="*/ 1229 w 2079"/>
                <a:gd name="T29" fmla="*/ 515 h 593"/>
                <a:gd name="T30" fmla="*/ 1191 w 2079"/>
                <a:gd name="T31" fmla="*/ 593 h 593"/>
                <a:gd name="T32" fmla="*/ 1199 w 2079"/>
                <a:gd name="T33" fmla="*/ 427 h 593"/>
                <a:gd name="T34" fmla="*/ 1124 w 2079"/>
                <a:gd name="T35" fmla="*/ 329 h 593"/>
                <a:gd name="T36" fmla="*/ 872 w 2079"/>
                <a:gd name="T37" fmla="*/ 338 h 593"/>
                <a:gd name="T38" fmla="*/ 904 w 2079"/>
                <a:gd name="T39" fmla="*/ 303 h 593"/>
                <a:gd name="T40" fmla="*/ 711 w 2079"/>
                <a:gd name="T41" fmla="*/ 193 h 593"/>
                <a:gd name="T42" fmla="*/ 532 w 2079"/>
                <a:gd name="T43" fmla="*/ 330 h 593"/>
                <a:gd name="T44" fmla="*/ 445 w 2079"/>
                <a:gd name="T45" fmla="*/ 342 h 593"/>
                <a:gd name="T46" fmla="*/ 376 w 2079"/>
                <a:gd name="T47" fmla="*/ 376 h 593"/>
                <a:gd name="T48" fmla="*/ 345 w 2079"/>
                <a:gd name="T49" fmla="*/ 418 h 593"/>
                <a:gd name="T50" fmla="*/ 309 w 2079"/>
                <a:gd name="T51" fmla="*/ 485 h 593"/>
                <a:gd name="T52" fmla="*/ 260 w 2079"/>
                <a:gd name="T53" fmla="*/ 231 h 593"/>
                <a:gd name="T54" fmla="*/ 0 w 2079"/>
                <a:gd name="T55" fmla="*/ 223 h 593"/>
                <a:gd name="T56" fmla="*/ 254 w 2079"/>
                <a:gd name="T57" fmla="*/ 175 h 593"/>
                <a:gd name="T58" fmla="*/ 446 w 2079"/>
                <a:gd name="T59" fmla="*/ 118 h 593"/>
                <a:gd name="T60" fmla="*/ 559 w 2079"/>
                <a:gd name="T61" fmla="*/ 237 h 593"/>
                <a:gd name="T62" fmla="*/ 409 w 2079"/>
                <a:gd name="T63" fmla="*/ 143 h 593"/>
                <a:gd name="T64" fmla="*/ 279 w 2079"/>
                <a:gd name="T65" fmla="*/ 193 h 593"/>
                <a:gd name="T66" fmla="*/ 357 w 2079"/>
                <a:gd name="T67" fmla="*/ 351 h 593"/>
                <a:gd name="T68" fmla="*/ 541 w 2079"/>
                <a:gd name="T69" fmla="*/ 294 h 593"/>
                <a:gd name="T70" fmla="*/ 703 w 2079"/>
                <a:gd name="T71" fmla="*/ 157 h 593"/>
                <a:gd name="T72" fmla="*/ 898 w 2079"/>
                <a:gd name="T73" fmla="*/ 232 h 593"/>
                <a:gd name="T74" fmla="*/ 1110 w 2079"/>
                <a:gd name="T75" fmla="*/ 145 h 593"/>
                <a:gd name="T76" fmla="*/ 1170 w 2079"/>
                <a:gd name="T77" fmla="*/ 73 h 593"/>
                <a:gd name="T78" fmla="*/ 1357 w 2079"/>
                <a:gd name="T79" fmla="*/ 39 h 593"/>
                <a:gd name="T80" fmla="*/ 1477 w 2079"/>
                <a:gd name="T81" fmla="*/ 170 h 593"/>
                <a:gd name="T82" fmla="*/ 1467 w 2079"/>
                <a:gd name="T83" fmla="*/ 156 h 593"/>
                <a:gd name="T84" fmla="*/ 1311 w 2079"/>
                <a:gd name="T85" fmla="*/ 64 h 593"/>
                <a:gd name="T86" fmla="*/ 1159 w 2079"/>
                <a:gd name="T87" fmla="*/ 167 h 593"/>
                <a:gd name="T88" fmla="*/ 1160 w 2079"/>
                <a:gd name="T89" fmla="*/ 194 h 593"/>
                <a:gd name="T90" fmla="*/ 1182 w 2079"/>
                <a:gd name="T91" fmla="*/ 275 h 593"/>
                <a:gd name="T92" fmla="*/ 1176 w 2079"/>
                <a:gd name="T93" fmla="*/ 256 h 593"/>
                <a:gd name="T94" fmla="*/ 1054 w 2079"/>
                <a:gd name="T95" fmla="*/ 157 h 593"/>
                <a:gd name="T96" fmla="*/ 912 w 2079"/>
                <a:gd name="T97" fmla="*/ 232 h 593"/>
                <a:gd name="T98" fmla="*/ 910 w 2079"/>
                <a:gd name="T99" fmla="*/ 250 h 593"/>
                <a:gd name="T100" fmla="*/ 929 w 2079"/>
                <a:gd name="T101" fmla="*/ 287 h 593"/>
                <a:gd name="T102" fmla="*/ 1184 w 2079"/>
                <a:gd name="T103" fmla="*/ 325 h 593"/>
                <a:gd name="T104" fmla="*/ 1394 w 2079"/>
                <a:gd name="T105" fmla="*/ 302 h 593"/>
                <a:gd name="T106" fmla="*/ 1469 w 2079"/>
                <a:gd name="T107" fmla="*/ 185 h 593"/>
                <a:gd name="T108" fmla="*/ 1476 w 2079"/>
                <a:gd name="T109" fmla="*/ 170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079" h="593">
                  <a:moveTo>
                    <a:pt x="1476" y="170"/>
                  </a:moveTo>
                  <a:cubicBezTo>
                    <a:pt x="1481" y="170"/>
                    <a:pt x="1487" y="172"/>
                    <a:pt x="1491" y="170"/>
                  </a:cubicBezTo>
                  <a:cubicBezTo>
                    <a:pt x="1546" y="138"/>
                    <a:pt x="1604" y="129"/>
                    <a:pt x="1666" y="147"/>
                  </a:cubicBezTo>
                  <a:cubicBezTo>
                    <a:pt x="1678" y="151"/>
                    <a:pt x="1682" y="144"/>
                    <a:pt x="1687" y="136"/>
                  </a:cubicBezTo>
                  <a:cubicBezTo>
                    <a:pt x="1780" y="2"/>
                    <a:pt x="1981" y="0"/>
                    <a:pt x="2075" y="133"/>
                  </a:cubicBezTo>
                  <a:cubicBezTo>
                    <a:pt x="2077" y="136"/>
                    <a:pt x="2078" y="140"/>
                    <a:pt x="2079" y="144"/>
                  </a:cubicBezTo>
                  <a:cubicBezTo>
                    <a:pt x="2034" y="102"/>
                    <a:pt x="1981" y="78"/>
                    <a:pt x="1921" y="74"/>
                  </a:cubicBezTo>
                  <a:cubicBezTo>
                    <a:pt x="1860" y="71"/>
                    <a:pt x="1805" y="89"/>
                    <a:pt x="1757" y="128"/>
                  </a:cubicBezTo>
                  <a:cubicBezTo>
                    <a:pt x="1683" y="189"/>
                    <a:pt x="1646" y="292"/>
                    <a:pt x="1690" y="406"/>
                  </a:cubicBezTo>
                  <a:cubicBezTo>
                    <a:pt x="1649" y="369"/>
                    <a:pt x="1637" y="287"/>
                    <a:pt x="1658" y="189"/>
                  </a:cubicBezTo>
                  <a:cubicBezTo>
                    <a:pt x="1563" y="158"/>
                    <a:pt x="1441" y="217"/>
                    <a:pt x="1408" y="309"/>
                  </a:cubicBezTo>
                  <a:cubicBezTo>
                    <a:pt x="1428" y="327"/>
                    <a:pt x="1448" y="344"/>
                    <a:pt x="1469" y="361"/>
                  </a:cubicBezTo>
                  <a:cubicBezTo>
                    <a:pt x="1466" y="364"/>
                    <a:pt x="1464" y="366"/>
                    <a:pt x="1462" y="368"/>
                  </a:cubicBezTo>
                  <a:cubicBezTo>
                    <a:pt x="1366" y="298"/>
                    <a:pt x="1279" y="294"/>
                    <a:pt x="1207" y="357"/>
                  </a:cubicBezTo>
                  <a:cubicBezTo>
                    <a:pt x="1235" y="406"/>
                    <a:pt x="1246" y="460"/>
                    <a:pt x="1229" y="515"/>
                  </a:cubicBezTo>
                  <a:cubicBezTo>
                    <a:pt x="1221" y="543"/>
                    <a:pt x="1206" y="568"/>
                    <a:pt x="1191" y="593"/>
                  </a:cubicBezTo>
                  <a:cubicBezTo>
                    <a:pt x="1214" y="538"/>
                    <a:pt x="1219" y="483"/>
                    <a:pt x="1199" y="427"/>
                  </a:cubicBezTo>
                  <a:cubicBezTo>
                    <a:pt x="1185" y="386"/>
                    <a:pt x="1159" y="354"/>
                    <a:pt x="1124" y="329"/>
                  </a:cubicBezTo>
                  <a:cubicBezTo>
                    <a:pt x="1059" y="283"/>
                    <a:pt x="959" y="273"/>
                    <a:pt x="872" y="338"/>
                  </a:cubicBezTo>
                  <a:cubicBezTo>
                    <a:pt x="883" y="326"/>
                    <a:pt x="893" y="315"/>
                    <a:pt x="904" y="303"/>
                  </a:cubicBezTo>
                  <a:cubicBezTo>
                    <a:pt x="871" y="233"/>
                    <a:pt x="795" y="189"/>
                    <a:pt x="711" y="193"/>
                  </a:cubicBezTo>
                  <a:cubicBezTo>
                    <a:pt x="649" y="196"/>
                    <a:pt x="562" y="237"/>
                    <a:pt x="532" y="330"/>
                  </a:cubicBezTo>
                  <a:cubicBezTo>
                    <a:pt x="502" y="333"/>
                    <a:pt x="472" y="334"/>
                    <a:pt x="445" y="342"/>
                  </a:cubicBezTo>
                  <a:cubicBezTo>
                    <a:pt x="420" y="348"/>
                    <a:pt x="398" y="363"/>
                    <a:pt x="376" y="376"/>
                  </a:cubicBezTo>
                  <a:cubicBezTo>
                    <a:pt x="360" y="385"/>
                    <a:pt x="351" y="400"/>
                    <a:pt x="345" y="418"/>
                  </a:cubicBezTo>
                  <a:cubicBezTo>
                    <a:pt x="336" y="442"/>
                    <a:pt x="322" y="464"/>
                    <a:pt x="309" y="485"/>
                  </a:cubicBezTo>
                  <a:cubicBezTo>
                    <a:pt x="348" y="380"/>
                    <a:pt x="332" y="294"/>
                    <a:pt x="260" y="231"/>
                  </a:cubicBezTo>
                  <a:cubicBezTo>
                    <a:pt x="189" y="169"/>
                    <a:pt x="104" y="166"/>
                    <a:pt x="0" y="223"/>
                  </a:cubicBezTo>
                  <a:cubicBezTo>
                    <a:pt x="23" y="157"/>
                    <a:pt x="148" y="133"/>
                    <a:pt x="254" y="175"/>
                  </a:cubicBezTo>
                  <a:cubicBezTo>
                    <a:pt x="306" y="117"/>
                    <a:pt x="370" y="94"/>
                    <a:pt x="446" y="118"/>
                  </a:cubicBezTo>
                  <a:cubicBezTo>
                    <a:pt x="505" y="136"/>
                    <a:pt x="540" y="180"/>
                    <a:pt x="559" y="237"/>
                  </a:cubicBezTo>
                  <a:cubicBezTo>
                    <a:pt x="525" y="179"/>
                    <a:pt x="475" y="147"/>
                    <a:pt x="409" y="143"/>
                  </a:cubicBezTo>
                  <a:cubicBezTo>
                    <a:pt x="360" y="140"/>
                    <a:pt x="316" y="157"/>
                    <a:pt x="279" y="193"/>
                  </a:cubicBezTo>
                  <a:cubicBezTo>
                    <a:pt x="327" y="234"/>
                    <a:pt x="353" y="285"/>
                    <a:pt x="357" y="351"/>
                  </a:cubicBezTo>
                  <a:cubicBezTo>
                    <a:pt x="411" y="301"/>
                    <a:pt x="472" y="284"/>
                    <a:pt x="541" y="294"/>
                  </a:cubicBezTo>
                  <a:cubicBezTo>
                    <a:pt x="571" y="219"/>
                    <a:pt x="623" y="170"/>
                    <a:pt x="703" y="157"/>
                  </a:cubicBezTo>
                  <a:cubicBezTo>
                    <a:pt x="782" y="144"/>
                    <a:pt x="846" y="173"/>
                    <a:pt x="898" y="232"/>
                  </a:cubicBezTo>
                  <a:cubicBezTo>
                    <a:pt x="938" y="129"/>
                    <a:pt x="1037" y="106"/>
                    <a:pt x="1110" y="145"/>
                  </a:cubicBezTo>
                  <a:cubicBezTo>
                    <a:pt x="1130" y="121"/>
                    <a:pt x="1147" y="93"/>
                    <a:pt x="1170" y="73"/>
                  </a:cubicBezTo>
                  <a:cubicBezTo>
                    <a:pt x="1225" y="26"/>
                    <a:pt x="1290" y="15"/>
                    <a:pt x="1357" y="39"/>
                  </a:cubicBezTo>
                  <a:cubicBezTo>
                    <a:pt x="1420" y="61"/>
                    <a:pt x="1461" y="105"/>
                    <a:pt x="1477" y="170"/>
                  </a:cubicBezTo>
                  <a:cubicBezTo>
                    <a:pt x="1474" y="165"/>
                    <a:pt x="1470" y="161"/>
                    <a:pt x="1467" y="156"/>
                  </a:cubicBezTo>
                  <a:cubicBezTo>
                    <a:pt x="1433" y="95"/>
                    <a:pt x="1381" y="62"/>
                    <a:pt x="1311" y="64"/>
                  </a:cubicBezTo>
                  <a:cubicBezTo>
                    <a:pt x="1240" y="67"/>
                    <a:pt x="1189" y="102"/>
                    <a:pt x="1159" y="167"/>
                  </a:cubicBezTo>
                  <a:cubicBezTo>
                    <a:pt x="1154" y="177"/>
                    <a:pt x="1154" y="184"/>
                    <a:pt x="1160" y="194"/>
                  </a:cubicBezTo>
                  <a:cubicBezTo>
                    <a:pt x="1177" y="218"/>
                    <a:pt x="1184" y="245"/>
                    <a:pt x="1182" y="275"/>
                  </a:cubicBezTo>
                  <a:cubicBezTo>
                    <a:pt x="1179" y="269"/>
                    <a:pt x="1178" y="263"/>
                    <a:pt x="1176" y="256"/>
                  </a:cubicBezTo>
                  <a:cubicBezTo>
                    <a:pt x="1159" y="204"/>
                    <a:pt x="1109" y="163"/>
                    <a:pt x="1054" y="157"/>
                  </a:cubicBezTo>
                  <a:cubicBezTo>
                    <a:pt x="995" y="152"/>
                    <a:pt x="938" y="182"/>
                    <a:pt x="912" y="232"/>
                  </a:cubicBezTo>
                  <a:cubicBezTo>
                    <a:pt x="910" y="237"/>
                    <a:pt x="908" y="245"/>
                    <a:pt x="910" y="250"/>
                  </a:cubicBezTo>
                  <a:cubicBezTo>
                    <a:pt x="915" y="263"/>
                    <a:pt x="923" y="275"/>
                    <a:pt x="929" y="287"/>
                  </a:cubicBezTo>
                  <a:cubicBezTo>
                    <a:pt x="1007" y="245"/>
                    <a:pt x="1105" y="248"/>
                    <a:pt x="1184" y="325"/>
                  </a:cubicBezTo>
                  <a:cubicBezTo>
                    <a:pt x="1249" y="275"/>
                    <a:pt x="1319" y="267"/>
                    <a:pt x="1394" y="302"/>
                  </a:cubicBezTo>
                  <a:cubicBezTo>
                    <a:pt x="1407" y="254"/>
                    <a:pt x="1432" y="215"/>
                    <a:pt x="1469" y="185"/>
                  </a:cubicBezTo>
                  <a:cubicBezTo>
                    <a:pt x="1473" y="182"/>
                    <a:pt x="1474" y="175"/>
                    <a:pt x="1476" y="17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6773863" y="-3440113"/>
              <a:ext cx="4954588" cy="1752600"/>
            </a:xfrm>
            <a:custGeom>
              <a:avLst/>
              <a:gdLst>
                <a:gd name="T0" fmla="*/ 650 w 1320"/>
                <a:gd name="T1" fmla="*/ 153 h 465"/>
                <a:gd name="T2" fmla="*/ 767 w 1320"/>
                <a:gd name="T3" fmla="*/ 191 h 465"/>
                <a:gd name="T4" fmla="*/ 1133 w 1320"/>
                <a:gd name="T5" fmla="*/ 322 h 465"/>
                <a:gd name="T6" fmla="*/ 1272 w 1320"/>
                <a:gd name="T7" fmla="*/ 325 h 465"/>
                <a:gd name="T8" fmla="*/ 1320 w 1320"/>
                <a:gd name="T9" fmla="*/ 417 h 465"/>
                <a:gd name="T10" fmla="*/ 1200 w 1320"/>
                <a:gd name="T11" fmla="*/ 327 h 465"/>
                <a:gd name="T12" fmla="*/ 1085 w 1320"/>
                <a:gd name="T13" fmla="*/ 418 h 465"/>
                <a:gd name="T14" fmla="*/ 1112 w 1320"/>
                <a:gd name="T15" fmla="*/ 344 h 465"/>
                <a:gd name="T16" fmla="*/ 1116 w 1320"/>
                <a:gd name="T17" fmla="*/ 318 h 465"/>
                <a:gd name="T18" fmla="*/ 895 w 1320"/>
                <a:gd name="T19" fmla="*/ 183 h 465"/>
                <a:gd name="T20" fmla="*/ 697 w 1320"/>
                <a:gd name="T21" fmla="*/ 353 h 465"/>
                <a:gd name="T22" fmla="*/ 692 w 1320"/>
                <a:gd name="T23" fmla="*/ 363 h 465"/>
                <a:gd name="T24" fmla="*/ 750 w 1320"/>
                <a:gd name="T25" fmla="*/ 209 h 465"/>
                <a:gd name="T26" fmla="*/ 599 w 1320"/>
                <a:gd name="T27" fmla="*/ 204 h 465"/>
                <a:gd name="T28" fmla="*/ 575 w 1320"/>
                <a:gd name="T29" fmla="*/ 216 h 465"/>
                <a:gd name="T30" fmla="*/ 546 w 1320"/>
                <a:gd name="T31" fmla="*/ 281 h 465"/>
                <a:gd name="T32" fmla="*/ 503 w 1320"/>
                <a:gd name="T33" fmla="*/ 465 h 465"/>
                <a:gd name="T34" fmla="*/ 421 w 1320"/>
                <a:gd name="T35" fmla="*/ 180 h 465"/>
                <a:gd name="T36" fmla="*/ 164 w 1320"/>
                <a:gd name="T37" fmla="*/ 202 h 465"/>
                <a:gd name="T38" fmla="*/ 280 w 1320"/>
                <a:gd name="T39" fmla="*/ 119 h 465"/>
                <a:gd name="T40" fmla="*/ 147 w 1320"/>
                <a:gd name="T41" fmla="*/ 63 h 465"/>
                <a:gd name="T42" fmla="*/ 11 w 1320"/>
                <a:gd name="T43" fmla="*/ 173 h 465"/>
                <a:gd name="T44" fmla="*/ 0 w 1320"/>
                <a:gd name="T45" fmla="*/ 110 h 465"/>
                <a:gd name="T46" fmla="*/ 8 w 1320"/>
                <a:gd name="T47" fmla="*/ 91 h 465"/>
                <a:gd name="T48" fmla="*/ 286 w 1320"/>
                <a:gd name="T49" fmla="*/ 103 h 465"/>
                <a:gd name="T50" fmla="*/ 334 w 1320"/>
                <a:gd name="T51" fmla="*/ 101 h 465"/>
                <a:gd name="T52" fmla="*/ 506 w 1320"/>
                <a:gd name="T53" fmla="*/ 10 h 465"/>
                <a:gd name="T54" fmla="*/ 644 w 1320"/>
                <a:gd name="T55" fmla="*/ 145 h 465"/>
                <a:gd name="T56" fmla="*/ 646 w 1320"/>
                <a:gd name="T57" fmla="*/ 157 h 465"/>
                <a:gd name="T58" fmla="*/ 650 w 1320"/>
                <a:gd name="T59" fmla="*/ 153 h 465"/>
                <a:gd name="T60" fmla="*/ 637 w 1320"/>
                <a:gd name="T61" fmla="*/ 158 h 465"/>
                <a:gd name="T62" fmla="*/ 493 w 1320"/>
                <a:gd name="T63" fmla="*/ 42 h 465"/>
                <a:gd name="T64" fmla="*/ 349 w 1320"/>
                <a:gd name="T65" fmla="*/ 113 h 465"/>
                <a:gd name="T66" fmla="*/ 518 w 1320"/>
                <a:gd name="T67" fmla="*/ 211 h 465"/>
                <a:gd name="T68" fmla="*/ 637 w 1320"/>
                <a:gd name="T69" fmla="*/ 158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20" h="465">
                  <a:moveTo>
                    <a:pt x="650" y="153"/>
                  </a:moveTo>
                  <a:cubicBezTo>
                    <a:pt x="688" y="165"/>
                    <a:pt x="726" y="178"/>
                    <a:pt x="767" y="191"/>
                  </a:cubicBezTo>
                  <a:cubicBezTo>
                    <a:pt x="893" y="82"/>
                    <a:pt x="1095" y="145"/>
                    <a:pt x="1133" y="322"/>
                  </a:cubicBezTo>
                  <a:cubicBezTo>
                    <a:pt x="1180" y="296"/>
                    <a:pt x="1227" y="293"/>
                    <a:pt x="1272" y="325"/>
                  </a:cubicBezTo>
                  <a:cubicBezTo>
                    <a:pt x="1303" y="347"/>
                    <a:pt x="1318" y="379"/>
                    <a:pt x="1320" y="417"/>
                  </a:cubicBezTo>
                  <a:cubicBezTo>
                    <a:pt x="1299" y="361"/>
                    <a:pt x="1262" y="326"/>
                    <a:pt x="1200" y="327"/>
                  </a:cubicBezTo>
                  <a:cubicBezTo>
                    <a:pt x="1142" y="327"/>
                    <a:pt x="1106" y="361"/>
                    <a:pt x="1085" y="418"/>
                  </a:cubicBezTo>
                  <a:cubicBezTo>
                    <a:pt x="1085" y="386"/>
                    <a:pt x="1095" y="363"/>
                    <a:pt x="1112" y="344"/>
                  </a:cubicBezTo>
                  <a:cubicBezTo>
                    <a:pt x="1120" y="335"/>
                    <a:pt x="1120" y="328"/>
                    <a:pt x="1116" y="318"/>
                  </a:cubicBezTo>
                  <a:cubicBezTo>
                    <a:pt x="1080" y="232"/>
                    <a:pt x="987" y="175"/>
                    <a:pt x="895" y="183"/>
                  </a:cubicBezTo>
                  <a:cubicBezTo>
                    <a:pt x="797" y="192"/>
                    <a:pt x="718" y="260"/>
                    <a:pt x="697" y="353"/>
                  </a:cubicBezTo>
                  <a:cubicBezTo>
                    <a:pt x="696" y="357"/>
                    <a:pt x="694" y="360"/>
                    <a:pt x="692" y="363"/>
                  </a:cubicBezTo>
                  <a:cubicBezTo>
                    <a:pt x="691" y="305"/>
                    <a:pt x="710" y="254"/>
                    <a:pt x="750" y="209"/>
                  </a:cubicBezTo>
                  <a:cubicBezTo>
                    <a:pt x="699" y="186"/>
                    <a:pt x="649" y="185"/>
                    <a:pt x="599" y="204"/>
                  </a:cubicBezTo>
                  <a:cubicBezTo>
                    <a:pt x="591" y="208"/>
                    <a:pt x="583" y="211"/>
                    <a:pt x="575" y="216"/>
                  </a:cubicBezTo>
                  <a:cubicBezTo>
                    <a:pt x="536" y="238"/>
                    <a:pt x="536" y="238"/>
                    <a:pt x="546" y="281"/>
                  </a:cubicBezTo>
                  <a:cubicBezTo>
                    <a:pt x="562" y="349"/>
                    <a:pt x="546" y="410"/>
                    <a:pt x="503" y="465"/>
                  </a:cubicBezTo>
                  <a:cubicBezTo>
                    <a:pt x="548" y="349"/>
                    <a:pt x="528" y="249"/>
                    <a:pt x="421" y="180"/>
                  </a:cubicBezTo>
                  <a:cubicBezTo>
                    <a:pt x="334" y="124"/>
                    <a:pt x="245" y="139"/>
                    <a:pt x="164" y="202"/>
                  </a:cubicBezTo>
                  <a:cubicBezTo>
                    <a:pt x="182" y="169"/>
                    <a:pt x="210" y="149"/>
                    <a:pt x="280" y="119"/>
                  </a:cubicBezTo>
                  <a:cubicBezTo>
                    <a:pt x="244" y="78"/>
                    <a:pt x="200" y="58"/>
                    <a:pt x="147" y="63"/>
                  </a:cubicBezTo>
                  <a:cubicBezTo>
                    <a:pt x="79" y="70"/>
                    <a:pt x="35" y="109"/>
                    <a:pt x="11" y="173"/>
                  </a:cubicBezTo>
                  <a:cubicBezTo>
                    <a:pt x="7" y="151"/>
                    <a:pt x="2" y="131"/>
                    <a:pt x="0" y="110"/>
                  </a:cubicBezTo>
                  <a:cubicBezTo>
                    <a:pt x="0" y="104"/>
                    <a:pt x="4" y="96"/>
                    <a:pt x="8" y="91"/>
                  </a:cubicBezTo>
                  <a:cubicBezTo>
                    <a:pt x="81" y="0"/>
                    <a:pt x="219" y="6"/>
                    <a:pt x="286" y="103"/>
                  </a:cubicBezTo>
                  <a:cubicBezTo>
                    <a:pt x="299" y="122"/>
                    <a:pt x="324" y="120"/>
                    <a:pt x="334" y="101"/>
                  </a:cubicBezTo>
                  <a:cubicBezTo>
                    <a:pt x="370" y="34"/>
                    <a:pt x="434" y="1"/>
                    <a:pt x="506" y="10"/>
                  </a:cubicBezTo>
                  <a:cubicBezTo>
                    <a:pt x="574" y="20"/>
                    <a:pt x="628" y="72"/>
                    <a:pt x="644" y="145"/>
                  </a:cubicBezTo>
                  <a:cubicBezTo>
                    <a:pt x="644" y="149"/>
                    <a:pt x="645" y="153"/>
                    <a:pt x="646" y="157"/>
                  </a:cubicBezTo>
                  <a:cubicBezTo>
                    <a:pt x="647" y="155"/>
                    <a:pt x="649" y="154"/>
                    <a:pt x="650" y="153"/>
                  </a:cubicBezTo>
                  <a:close/>
                  <a:moveTo>
                    <a:pt x="637" y="158"/>
                  </a:moveTo>
                  <a:cubicBezTo>
                    <a:pt x="615" y="91"/>
                    <a:pt x="558" y="46"/>
                    <a:pt x="493" y="42"/>
                  </a:cubicBezTo>
                  <a:cubicBezTo>
                    <a:pt x="432" y="39"/>
                    <a:pt x="368" y="70"/>
                    <a:pt x="349" y="113"/>
                  </a:cubicBezTo>
                  <a:cubicBezTo>
                    <a:pt x="421" y="119"/>
                    <a:pt x="476" y="153"/>
                    <a:pt x="518" y="211"/>
                  </a:cubicBezTo>
                  <a:cubicBezTo>
                    <a:pt x="552" y="179"/>
                    <a:pt x="592" y="163"/>
                    <a:pt x="637" y="15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>
              <a:off x="-3646487" y="-3211513"/>
              <a:ext cx="2930525" cy="1414463"/>
            </a:xfrm>
            <a:custGeom>
              <a:avLst/>
              <a:gdLst>
                <a:gd name="T0" fmla="*/ 228 w 781"/>
                <a:gd name="T1" fmla="*/ 356 h 375"/>
                <a:gd name="T2" fmla="*/ 108 w 781"/>
                <a:gd name="T3" fmla="*/ 281 h 375"/>
                <a:gd name="T4" fmla="*/ 12 w 781"/>
                <a:gd name="T5" fmla="*/ 375 h 375"/>
                <a:gd name="T6" fmla="*/ 123 w 781"/>
                <a:gd name="T7" fmla="*/ 255 h 375"/>
                <a:gd name="T8" fmla="*/ 238 w 781"/>
                <a:gd name="T9" fmla="*/ 63 h 375"/>
                <a:gd name="T10" fmla="*/ 460 w 781"/>
                <a:gd name="T11" fmla="*/ 113 h 375"/>
                <a:gd name="T12" fmla="*/ 484 w 781"/>
                <a:gd name="T13" fmla="*/ 85 h 375"/>
                <a:gd name="T14" fmla="*/ 549 w 781"/>
                <a:gd name="T15" fmla="*/ 11 h 375"/>
                <a:gd name="T16" fmla="*/ 646 w 781"/>
                <a:gd name="T17" fmla="*/ 36 h 375"/>
                <a:gd name="T18" fmla="*/ 651 w 781"/>
                <a:gd name="T19" fmla="*/ 44 h 375"/>
                <a:gd name="T20" fmla="*/ 498 w 781"/>
                <a:gd name="T21" fmla="*/ 93 h 375"/>
                <a:gd name="T22" fmla="*/ 718 w 781"/>
                <a:gd name="T23" fmla="*/ 138 h 375"/>
                <a:gd name="T24" fmla="*/ 778 w 781"/>
                <a:gd name="T25" fmla="*/ 289 h 375"/>
                <a:gd name="T26" fmla="*/ 585 w 781"/>
                <a:gd name="T27" fmla="*/ 121 h 375"/>
                <a:gd name="T28" fmla="*/ 449 w 781"/>
                <a:gd name="T29" fmla="*/ 163 h 375"/>
                <a:gd name="T30" fmla="*/ 372 w 781"/>
                <a:gd name="T31" fmla="*/ 284 h 375"/>
                <a:gd name="T32" fmla="*/ 452 w 781"/>
                <a:gd name="T33" fmla="*/ 120 h 375"/>
                <a:gd name="T34" fmla="*/ 298 w 781"/>
                <a:gd name="T35" fmla="*/ 82 h 375"/>
                <a:gd name="T36" fmla="*/ 147 w 781"/>
                <a:gd name="T37" fmla="*/ 239 h 375"/>
                <a:gd name="T38" fmla="*/ 162 w 781"/>
                <a:gd name="T39" fmla="*/ 267 h 375"/>
                <a:gd name="T40" fmla="*/ 228 w 781"/>
                <a:gd name="T41" fmla="*/ 356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81" h="375">
                  <a:moveTo>
                    <a:pt x="228" y="356"/>
                  </a:moveTo>
                  <a:cubicBezTo>
                    <a:pt x="198" y="298"/>
                    <a:pt x="160" y="276"/>
                    <a:pt x="108" y="281"/>
                  </a:cubicBezTo>
                  <a:cubicBezTo>
                    <a:pt x="61" y="286"/>
                    <a:pt x="26" y="319"/>
                    <a:pt x="12" y="375"/>
                  </a:cubicBezTo>
                  <a:cubicBezTo>
                    <a:pt x="0" y="317"/>
                    <a:pt x="43" y="272"/>
                    <a:pt x="123" y="255"/>
                  </a:cubicBezTo>
                  <a:cubicBezTo>
                    <a:pt x="121" y="167"/>
                    <a:pt x="156" y="99"/>
                    <a:pt x="238" y="63"/>
                  </a:cubicBezTo>
                  <a:cubicBezTo>
                    <a:pt x="322" y="27"/>
                    <a:pt x="397" y="49"/>
                    <a:pt x="460" y="113"/>
                  </a:cubicBezTo>
                  <a:cubicBezTo>
                    <a:pt x="474" y="108"/>
                    <a:pt x="481" y="101"/>
                    <a:pt x="484" y="85"/>
                  </a:cubicBezTo>
                  <a:cubicBezTo>
                    <a:pt x="490" y="48"/>
                    <a:pt x="513" y="22"/>
                    <a:pt x="549" y="11"/>
                  </a:cubicBezTo>
                  <a:cubicBezTo>
                    <a:pt x="586" y="0"/>
                    <a:pt x="618" y="10"/>
                    <a:pt x="646" y="36"/>
                  </a:cubicBezTo>
                  <a:cubicBezTo>
                    <a:pt x="648" y="38"/>
                    <a:pt x="649" y="40"/>
                    <a:pt x="651" y="44"/>
                  </a:cubicBezTo>
                  <a:cubicBezTo>
                    <a:pt x="578" y="7"/>
                    <a:pt x="512" y="28"/>
                    <a:pt x="498" y="93"/>
                  </a:cubicBezTo>
                  <a:cubicBezTo>
                    <a:pt x="580" y="66"/>
                    <a:pt x="655" y="77"/>
                    <a:pt x="718" y="138"/>
                  </a:cubicBezTo>
                  <a:cubicBezTo>
                    <a:pt x="760" y="179"/>
                    <a:pt x="781" y="230"/>
                    <a:pt x="778" y="289"/>
                  </a:cubicBezTo>
                  <a:cubicBezTo>
                    <a:pt x="751" y="190"/>
                    <a:pt x="690" y="130"/>
                    <a:pt x="585" y="121"/>
                  </a:cubicBezTo>
                  <a:cubicBezTo>
                    <a:pt x="535" y="117"/>
                    <a:pt x="489" y="132"/>
                    <a:pt x="449" y="163"/>
                  </a:cubicBezTo>
                  <a:cubicBezTo>
                    <a:pt x="409" y="194"/>
                    <a:pt x="385" y="236"/>
                    <a:pt x="372" y="284"/>
                  </a:cubicBezTo>
                  <a:cubicBezTo>
                    <a:pt x="372" y="217"/>
                    <a:pt x="399" y="163"/>
                    <a:pt x="452" y="120"/>
                  </a:cubicBezTo>
                  <a:cubicBezTo>
                    <a:pt x="405" y="84"/>
                    <a:pt x="354" y="71"/>
                    <a:pt x="298" y="82"/>
                  </a:cubicBezTo>
                  <a:cubicBezTo>
                    <a:pt x="218" y="98"/>
                    <a:pt x="160" y="160"/>
                    <a:pt x="147" y="239"/>
                  </a:cubicBezTo>
                  <a:cubicBezTo>
                    <a:pt x="144" y="254"/>
                    <a:pt x="147" y="262"/>
                    <a:pt x="162" y="267"/>
                  </a:cubicBezTo>
                  <a:cubicBezTo>
                    <a:pt x="199" y="282"/>
                    <a:pt x="221" y="312"/>
                    <a:pt x="228" y="356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/>
            <p:cNvSpPr>
              <a:spLocks/>
            </p:cNvSpPr>
            <p:nvPr userDrawn="1"/>
          </p:nvSpPr>
          <p:spPr bwMode="auto">
            <a:xfrm>
              <a:off x="9953625" y="-3602038"/>
              <a:ext cx="2630488" cy="1506538"/>
            </a:xfrm>
            <a:custGeom>
              <a:avLst/>
              <a:gdLst>
                <a:gd name="T0" fmla="*/ 300 w 701"/>
                <a:gd name="T1" fmla="*/ 262 h 400"/>
                <a:gd name="T2" fmla="*/ 358 w 701"/>
                <a:gd name="T3" fmla="*/ 157 h 400"/>
                <a:gd name="T4" fmla="*/ 195 w 701"/>
                <a:gd name="T5" fmla="*/ 58 h 400"/>
                <a:gd name="T6" fmla="*/ 0 w 701"/>
                <a:gd name="T7" fmla="*/ 171 h 400"/>
                <a:gd name="T8" fmla="*/ 140 w 701"/>
                <a:gd name="T9" fmla="*/ 26 h 400"/>
                <a:gd name="T10" fmla="*/ 383 w 701"/>
                <a:gd name="T11" fmla="*/ 141 h 400"/>
                <a:gd name="T12" fmla="*/ 508 w 701"/>
                <a:gd name="T13" fmla="*/ 137 h 400"/>
                <a:gd name="T14" fmla="*/ 597 w 701"/>
                <a:gd name="T15" fmla="*/ 234 h 400"/>
                <a:gd name="T16" fmla="*/ 620 w 701"/>
                <a:gd name="T17" fmla="*/ 263 h 400"/>
                <a:gd name="T18" fmla="*/ 701 w 701"/>
                <a:gd name="T19" fmla="*/ 400 h 400"/>
                <a:gd name="T20" fmla="*/ 670 w 701"/>
                <a:gd name="T21" fmla="*/ 341 h 400"/>
                <a:gd name="T22" fmla="*/ 618 w 701"/>
                <a:gd name="T23" fmla="*/ 293 h 400"/>
                <a:gd name="T24" fmla="*/ 599 w 701"/>
                <a:gd name="T25" fmla="*/ 291 h 400"/>
                <a:gd name="T26" fmla="*/ 559 w 701"/>
                <a:gd name="T27" fmla="*/ 205 h 400"/>
                <a:gd name="T28" fmla="*/ 472 w 701"/>
                <a:gd name="T29" fmla="*/ 158 h 400"/>
                <a:gd name="T30" fmla="*/ 300 w 701"/>
                <a:gd name="T31" fmla="*/ 26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01" h="400">
                  <a:moveTo>
                    <a:pt x="300" y="262"/>
                  </a:moveTo>
                  <a:cubicBezTo>
                    <a:pt x="305" y="218"/>
                    <a:pt x="325" y="185"/>
                    <a:pt x="358" y="157"/>
                  </a:cubicBezTo>
                  <a:cubicBezTo>
                    <a:pt x="319" y="97"/>
                    <a:pt x="265" y="62"/>
                    <a:pt x="195" y="58"/>
                  </a:cubicBezTo>
                  <a:cubicBezTo>
                    <a:pt x="108" y="54"/>
                    <a:pt x="43" y="94"/>
                    <a:pt x="0" y="171"/>
                  </a:cubicBezTo>
                  <a:cubicBezTo>
                    <a:pt x="3" y="114"/>
                    <a:pt x="71" y="44"/>
                    <a:pt x="140" y="26"/>
                  </a:cubicBezTo>
                  <a:cubicBezTo>
                    <a:pt x="237" y="0"/>
                    <a:pt x="315" y="37"/>
                    <a:pt x="383" y="141"/>
                  </a:cubicBezTo>
                  <a:cubicBezTo>
                    <a:pt x="424" y="123"/>
                    <a:pt x="466" y="120"/>
                    <a:pt x="508" y="137"/>
                  </a:cubicBezTo>
                  <a:cubicBezTo>
                    <a:pt x="553" y="156"/>
                    <a:pt x="583" y="188"/>
                    <a:pt x="597" y="234"/>
                  </a:cubicBezTo>
                  <a:cubicBezTo>
                    <a:pt x="601" y="247"/>
                    <a:pt x="607" y="256"/>
                    <a:pt x="620" y="263"/>
                  </a:cubicBezTo>
                  <a:cubicBezTo>
                    <a:pt x="673" y="292"/>
                    <a:pt x="697" y="338"/>
                    <a:pt x="701" y="400"/>
                  </a:cubicBezTo>
                  <a:cubicBezTo>
                    <a:pt x="690" y="378"/>
                    <a:pt x="683" y="357"/>
                    <a:pt x="670" y="341"/>
                  </a:cubicBezTo>
                  <a:cubicBezTo>
                    <a:pt x="656" y="322"/>
                    <a:pt x="636" y="308"/>
                    <a:pt x="618" y="293"/>
                  </a:cubicBezTo>
                  <a:cubicBezTo>
                    <a:pt x="614" y="290"/>
                    <a:pt x="607" y="292"/>
                    <a:pt x="599" y="291"/>
                  </a:cubicBezTo>
                  <a:cubicBezTo>
                    <a:pt x="596" y="261"/>
                    <a:pt x="582" y="230"/>
                    <a:pt x="559" y="205"/>
                  </a:cubicBezTo>
                  <a:cubicBezTo>
                    <a:pt x="535" y="180"/>
                    <a:pt x="506" y="165"/>
                    <a:pt x="472" y="158"/>
                  </a:cubicBezTo>
                  <a:cubicBezTo>
                    <a:pt x="404" y="146"/>
                    <a:pt x="352" y="176"/>
                    <a:pt x="300" y="262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>
              <a:off x="6786563" y="-2638425"/>
              <a:ext cx="693738" cy="1101725"/>
            </a:xfrm>
            <a:custGeom>
              <a:avLst/>
              <a:gdLst>
                <a:gd name="T0" fmla="*/ 0 w 185"/>
                <a:gd name="T1" fmla="*/ 13 h 292"/>
                <a:gd name="T2" fmla="*/ 116 w 185"/>
                <a:gd name="T3" fmla="*/ 34 h 292"/>
                <a:gd name="T4" fmla="*/ 177 w 185"/>
                <a:gd name="T5" fmla="*/ 177 h 292"/>
                <a:gd name="T6" fmla="*/ 85 w 185"/>
                <a:gd name="T7" fmla="*/ 292 h 292"/>
                <a:gd name="T8" fmla="*/ 144 w 185"/>
                <a:gd name="T9" fmla="*/ 123 h 292"/>
                <a:gd name="T10" fmla="*/ 0 w 185"/>
                <a:gd name="T11" fmla="*/ 13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5" h="292">
                  <a:moveTo>
                    <a:pt x="0" y="13"/>
                  </a:moveTo>
                  <a:cubicBezTo>
                    <a:pt x="42" y="0"/>
                    <a:pt x="81" y="9"/>
                    <a:pt x="116" y="34"/>
                  </a:cubicBezTo>
                  <a:cubicBezTo>
                    <a:pt x="165" y="69"/>
                    <a:pt x="185" y="119"/>
                    <a:pt x="177" y="177"/>
                  </a:cubicBezTo>
                  <a:cubicBezTo>
                    <a:pt x="169" y="232"/>
                    <a:pt x="137" y="271"/>
                    <a:pt x="85" y="292"/>
                  </a:cubicBezTo>
                  <a:cubicBezTo>
                    <a:pt x="140" y="248"/>
                    <a:pt x="163" y="193"/>
                    <a:pt x="144" y="123"/>
                  </a:cubicBezTo>
                  <a:cubicBezTo>
                    <a:pt x="127" y="62"/>
                    <a:pt x="85" y="31"/>
                    <a:pt x="0" y="13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5040313" y="-2433638"/>
              <a:ext cx="908050" cy="771525"/>
            </a:xfrm>
            <a:custGeom>
              <a:avLst/>
              <a:gdLst>
                <a:gd name="T0" fmla="*/ 39 w 242"/>
                <a:gd name="T1" fmla="*/ 205 h 205"/>
                <a:gd name="T2" fmla="*/ 69 w 242"/>
                <a:gd name="T3" fmla="*/ 40 h 205"/>
                <a:gd name="T4" fmla="*/ 242 w 242"/>
                <a:gd name="T5" fmla="*/ 74 h 205"/>
                <a:gd name="T6" fmla="*/ 84 w 242"/>
                <a:gd name="T7" fmla="*/ 61 h 205"/>
                <a:gd name="T8" fmla="*/ 39 w 242"/>
                <a:gd name="T9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2" h="205">
                  <a:moveTo>
                    <a:pt x="39" y="205"/>
                  </a:moveTo>
                  <a:cubicBezTo>
                    <a:pt x="0" y="158"/>
                    <a:pt x="16" y="78"/>
                    <a:pt x="69" y="40"/>
                  </a:cubicBezTo>
                  <a:cubicBezTo>
                    <a:pt x="126" y="0"/>
                    <a:pt x="207" y="15"/>
                    <a:pt x="242" y="74"/>
                  </a:cubicBezTo>
                  <a:cubicBezTo>
                    <a:pt x="191" y="33"/>
                    <a:pt x="138" y="24"/>
                    <a:pt x="84" y="61"/>
                  </a:cubicBezTo>
                  <a:cubicBezTo>
                    <a:pt x="34" y="96"/>
                    <a:pt x="22" y="146"/>
                    <a:pt x="39" y="205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1"/>
            <p:cNvSpPr>
              <a:spLocks/>
            </p:cNvSpPr>
            <p:nvPr userDrawn="1"/>
          </p:nvSpPr>
          <p:spPr bwMode="auto">
            <a:xfrm>
              <a:off x="1423988" y="-2114550"/>
              <a:ext cx="1008063" cy="509588"/>
            </a:xfrm>
            <a:custGeom>
              <a:avLst/>
              <a:gdLst>
                <a:gd name="T0" fmla="*/ 82 w 269"/>
                <a:gd name="T1" fmla="*/ 98 h 135"/>
                <a:gd name="T2" fmla="*/ 4 w 269"/>
                <a:gd name="T3" fmla="*/ 135 h 135"/>
                <a:gd name="T4" fmla="*/ 20 w 269"/>
                <a:gd name="T5" fmla="*/ 89 h 135"/>
                <a:gd name="T6" fmla="*/ 77 w 269"/>
                <a:gd name="T7" fmla="*/ 90 h 135"/>
                <a:gd name="T8" fmla="*/ 195 w 269"/>
                <a:gd name="T9" fmla="*/ 11 h 135"/>
                <a:gd name="T10" fmla="*/ 266 w 269"/>
                <a:gd name="T11" fmla="*/ 99 h 135"/>
                <a:gd name="T12" fmla="*/ 171 w 269"/>
                <a:gd name="T13" fmla="*/ 28 h 135"/>
                <a:gd name="T14" fmla="*/ 82 w 269"/>
                <a:gd name="T15" fmla="*/ 9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9" h="135">
                  <a:moveTo>
                    <a:pt x="82" y="98"/>
                  </a:moveTo>
                  <a:cubicBezTo>
                    <a:pt x="41" y="79"/>
                    <a:pt x="19" y="89"/>
                    <a:pt x="4" y="135"/>
                  </a:cubicBezTo>
                  <a:cubicBezTo>
                    <a:pt x="0" y="115"/>
                    <a:pt x="6" y="100"/>
                    <a:pt x="20" y="89"/>
                  </a:cubicBezTo>
                  <a:cubicBezTo>
                    <a:pt x="39" y="75"/>
                    <a:pt x="58" y="79"/>
                    <a:pt x="77" y="90"/>
                  </a:cubicBezTo>
                  <a:cubicBezTo>
                    <a:pt x="106" y="23"/>
                    <a:pt x="142" y="0"/>
                    <a:pt x="195" y="11"/>
                  </a:cubicBezTo>
                  <a:cubicBezTo>
                    <a:pt x="230" y="18"/>
                    <a:pt x="269" y="54"/>
                    <a:pt x="266" y="99"/>
                  </a:cubicBezTo>
                  <a:cubicBezTo>
                    <a:pt x="249" y="53"/>
                    <a:pt x="218" y="27"/>
                    <a:pt x="171" y="28"/>
                  </a:cubicBezTo>
                  <a:cubicBezTo>
                    <a:pt x="125" y="29"/>
                    <a:pt x="96" y="56"/>
                    <a:pt x="82" y="9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2"/>
            <p:cNvSpPr>
              <a:spLocks/>
            </p:cNvSpPr>
            <p:nvPr userDrawn="1"/>
          </p:nvSpPr>
          <p:spPr bwMode="auto">
            <a:xfrm>
              <a:off x="12631738" y="-2312988"/>
              <a:ext cx="717550" cy="647700"/>
            </a:xfrm>
            <a:custGeom>
              <a:avLst/>
              <a:gdLst>
                <a:gd name="T0" fmla="*/ 157 w 191"/>
                <a:gd name="T1" fmla="*/ 172 h 172"/>
                <a:gd name="T2" fmla="*/ 127 w 191"/>
                <a:gd name="T3" fmla="*/ 53 h 172"/>
                <a:gd name="T4" fmla="*/ 0 w 191"/>
                <a:gd name="T5" fmla="*/ 47 h 172"/>
                <a:gd name="T6" fmla="*/ 135 w 191"/>
                <a:gd name="T7" fmla="*/ 31 h 172"/>
                <a:gd name="T8" fmla="*/ 157 w 191"/>
                <a:gd name="T9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1" h="172">
                  <a:moveTo>
                    <a:pt x="157" y="172"/>
                  </a:moveTo>
                  <a:cubicBezTo>
                    <a:pt x="172" y="126"/>
                    <a:pt x="165" y="84"/>
                    <a:pt x="127" y="53"/>
                  </a:cubicBezTo>
                  <a:cubicBezTo>
                    <a:pt x="88" y="20"/>
                    <a:pt x="45" y="20"/>
                    <a:pt x="0" y="47"/>
                  </a:cubicBezTo>
                  <a:cubicBezTo>
                    <a:pt x="29" y="7"/>
                    <a:pt x="93" y="0"/>
                    <a:pt x="135" y="31"/>
                  </a:cubicBezTo>
                  <a:cubicBezTo>
                    <a:pt x="181" y="66"/>
                    <a:pt x="191" y="129"/>
                    <a:pt x="157" y="172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>
              <a:off x="4068763" y="-2208213"/>
              <a:ext cx="762000" cy="592138"/>
            </a:xfrm>
            <a:custGeom>
              <a:avLst/>
              <a:gdLst>
                <a:gd name="T0" fmla="*/ 203 w 203"/>
                <a:gd name="T1" fmla="*/ 66 h 157"/>
                <a:gd name="T2" fmla="*/ 82 w 203"/>
                <a:gd name="T3" fmla="*/ 43 h 157"/>
                <a:gd name="T4" fmla="*/ 26 w 203"/>
                <a:gd name="T5" fmla="*/ 157 h 157"/>
                <a:gd name="T6" fmla="*/ 62 w 203"/>
                <a:gd name="T7" fmla="*/ 29 h 157"/>
                <a:gd name="T8" fmla="*/ 203 w 203"/>
                <a:gd name="T9" fmla="*/ 66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" h="157">
                  <a:moveTo>
                    <a:pt x="203" y="66"/>
                  </a:moveTo>
                  <a:cubicBezTo>
                    <a:pt x="164" y="32"/>
                    <a:pt x="125" y="22"/>
                    <a:pt x="82" y="43"/>
                  </a:cubicBezTo>
                  <a:cubicBezTo>
                    <a:pt x="36" y="66"/>
                    <a:pt x="19" y="106"/>
                    <a:pt x="26" y="157"/>
                  </a:cubicBezTo>
                  <a:cubicBezTo>
                    <a:pt x="0" y="120"/>
                    <a:pt x="19" y="56"/>
                    <a:pt x="62" y="29"/>
                  </a:cubicBezTo>
                  <a:cubicBezTo>
                    <a:pt x="110" y="0"/>
                    <a:pt x="176" y="15"/>
                    <a:pt x="203" y="66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5892800" y="-1993900"/>
              <a:ext cx="574675" cy="577850"/>
            </a:xfrm>
            <a:custGeom>
              <a:avLst/>
              <a:gdLst>
                <a:gd name="T0" fmla="*/ 0 w 153"/>
                <a:gd name="T1" fmla="*/ 62 h 153"/>
                <a:gd name="T2" fmla="*/ 79 w 153"/>
                <a:gd name="T3" fmla="*/ 3 h 153"/>
                <a:gd name="T4" fmla="*/ 149 w 153"/>
                <a:gd name="T5" fmla="*/ 73 h 153"/>
                <a:gd name="T6" fmla="*/ 91 w 153"/>
                <a:gd name="T7" fmla="*/ 153 h 153"/>
                <a:gd name="T8" fmla="*/ 130 w 153"/>
                <a:gd name="T9" fmla="*/ 68 h 153"/>
                <a:gd name="T10" fmla="*/ 75 w 153"/>
                <a:gd name="T11" fmla="*/ 20 h 153"/>
                <a:gd name="T12" fmla="*/ 0 w 153"/>
                <a:gd name="T13" fmla="*/ 6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3" h="153">
                  <a:moveTo>
                    <a:pt x="0" y="62"/>
                  </a:moveTo>
                  <a:cubicBezTo>
                    <a:pt x="5" y="27"/>
                    <a:pt x="43" y="0"/>
                    <a:pt x="79" y="3"/>
                  </a:cubicBezTo>
                  <a:cubicBezTo>
                    <a:pt x="118" y="7"/>
                    <a:pt x="146" y="35"/>
                    <a:pt x="149" y="73"/>
                  </a:cubicBezTo>
                  <a:cubicBezTo>
                    <a:pt x="153" y="111"/>
                    <a:pt x="130" y="142"/>
                    <a:pt x="91" y="153"/>
                  </a:cubicBezTo>
                  <a:cubicBezTo>
                    <a:pt x="125" y="133"/>
                    <a:pt x="141" y="105"/>
                    <a:pt x="130" y="68"/>
                  </a:cubicBezTo>
                  <a:cubicBezTo>
                    <a:pt x="123" y="41"/>
                    <a:pt x="103" y="24"/>
                    <a:pt x="75" y="20"/>
                  </a:cubicBezTo>
                  <a:cubicBezTo>
                    <a:pt x="42" y="15"/>
                    <a:pt x="19" y="31"/>
                    <a:pt x="0" y="62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>
              <a:off x="-2760662" y="-1906588"/>
              <a:ext cx="492125" cy="441325"/>
            </a:xfrm>
            <a:custGeom>
              <a:avLst/>
              <a:gdLst>
                <a:gd name="T0" fmla="*/ 0 w 131"/>
                <a:gd name="T1" fmla="*/ 29 h 117"/>
                <a:gd name="T2" fmla="*/ 93 w 131"/>
                <a:gd name="T3" fmla="*/ 23 h 117"/>
                <a:gd name="T4" fmla="*/ 112 w 131"/>
                <a:gd name="T5" fmla="*/ 117 h 117"/>
                <a:gd name="T6" fmla="*/ 0 w 131"/>
                <a:gd name="T7" fmla="*/ 29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1" h="117">
                  <a:moveTo>
                    <a:pt x="0" y="29"/>
                  </a:moveTo>
                  <a:cubicBezTo>
                    <a:pt x="24" y="4"/>
                    <a:pt x="64" y="1"/>
                    <a:pt x="93" y="23"/>
                  </a:cubicBezTo>
                  <a:cubicBezTo>
                    <a:pt x="123" y="46"/>
                    <a:pt x="131" y="87"/>
                    <a:pt x="112" y="117"/>
                  </a:cubicBezTo>
                  <a:cubicBezTo>
                    <a:pt x="124" y="46"/>
                    <a:pt x="66" y="0"/>
                    <a:pt x="0" y="2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6"/>
            <p:cNvSpPr>
              <a:spLocks/>
            </p:cNvSpPr>
            <p:nvPr userDrawn="1"/>
          </p:nvSpPr>
          <p:spPr bwMode="auto">
            <a:xfrm>
              <a:off x="-422275" y="-1981200"/>
              <a:ext cx="442913" cy="206375"/>
            </a:xfrm>
            <a:custGeom>
              <a:avLst/>
              <a:gdLst>
                <a:gd name="T0" fmla="*/ 0 w 118"/>
                <a:gd name="T1" fmla="*/ 55 h 55"/>
                <a:gd name="T2" fmla="*/ 55 w 118"/>
                <a:gd name="T3" fmla="*/ 2 h 55"/>
                <a:gd name="T4" fmla="*/ 118 w 118"/>
                <a:gd name="T5" fmla="*/ 52 h 55"/>
                <a:gd name="T6" fmla="*/ 59 w 118"/>
                <a:gd name="T7" fmla="*/ 14 h 55"/>
                <a:gd name="T8" fmla="*/ 0 w 118"/>
                <a:gd name="T9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55">
                  <a:moveTo>
                    <a:pt x="0" y="55"/>
                  </a:moveTo>
                  <a:cubicBezTo>
                    <a:pt x="3" y="24"/>
                    <a:pt x="26" y="3"/>
                    <a:pt x="55" y="2"/>
                  </a:cubicBezTo>
                  <a:cubicBezTo>
                    <a:pt x="87" y="0"/>
                    <a:pt x="111" y="19"/>
                    <a:pt x="118" y="52"/>
                  </a:cubicBezTo>
                  <a:cubicBezTo>
                    <a:pt x="104" y="30"/>
                    <a:pt x="87" y="14"/>
                    <a:pt x="59" y="14"/>
                  </a:cubicBezTo>
                  <a:cubicBezTo>
                    <a:pt x="32" y="15"/>
                    <a:pt x="13" y="28"/>
                    <a:pt x="0" y="55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7"/>
            <p:cNvSpPr>
              <a:spLocks/>
            </p:cNvSpPr>
            <p:nvPr userDrawn="1"/>
          </p:nvSpPr>
          <p:spPr bwMode="auto">
            <a:xfrm>
              <a:off x="9918700" y="-1865313"/>
              <a:ext cx="319088" cy="139700"/>
            </a:xfrm>
            <a:custGeom>
              <a:avLst/>
              <a:gdLst>
                <a:gd name="T0" fmla="*/ 0 w 85"/>
                <a:gd name="T1" fmla="*/ 33 h 37"/>
                <a:gd name="T2" fmla="*/ 43 w 85"/>
                <a:gd name="T3" fmla="*/ 1 h 37"/>
                <a:gd name="T4" fmla="*/ 85 w 85"/>
                <a:gd name="T5" fmla="*/ 37 h 37"/>
                <a:gd name="T6" fmla="*/ 0 w 85"/>
                <a:gd name="T7" fmla="*/ 3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" h="37">
                  <a:moveTo>
                    <a:pt x="0" y="33"/>
                  </a:moveTo>
                  <a:cubicBezTo>
                    <a:pt x="6" y="12"/>
                    <a:pt x="23" y="0"/>
                    <a:pt x="43" y="1"/>
                  </a:cubicBezTo>
                  <a:cubicBezTo>
                    <a:pt x="65" y="2"/>
                    <a:pt x="80" y="15"/>
                    <a:pt x="85" y="37"/>
                  </a:cubicBezTo>
                  <a:cubicBezTo>
                    <a:pt x="57" y="3"/>
                    <a:pt x="31" y="1"/>
                    <a:pt x="0" y="33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8"/>
            <p:cNvSpPr>
              <a:spLocks/>
            </p:cNvSpPr>
            <p:nvPr userDrawn="1"/>
          </p:nvSpPr>
          <p:spPr bwMode="auto">
            <a:xfrm>
              <a:off x="-3938588" y="-2005013"/>
              <a:ext cx="277813" cy="233363"/>
            </a:xfrm>
            <a:custGeom>
              <a:avLst/>
              <a:gdLst>
                <a:gd name="T0" fmla="*/ 74 w 74"/>
                <a:gd name="T1" fmla="*/ 15 h 62"/>
                <a:gd name="T2" fmla="*/ 9 w 74"/>
                <a:gd name="T3" fmla="*/ 62 h 62"/>
                <a:gd name="T4" fmla="*/ 16 w 74"/>
                <a:gd name="T5" fmla="*/ 15 h 62"/>
                <a:gd name="T6" fmla="*/ 74 w 74"/>
                <a:gd name="T7" fmla="*/ 15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" h="62">
                  <a:moveTo>
                    <a:pt x="74" y="15"/>
                  </a:moveTo>
                  <a:cubicBezTo>
                    <a:pt x="31" y="4"/>
                    <a:pt x="7" y="23"/>
                    <a:pt x="9" y="62"/>
                  </a:cubicBezTo>
                  <a:cubicBezTo>
                    <a:pt x="0" y="45"/>
                    <a:pt x="2" y="28"/>
                    <a:pt x="16" y="15"/>
                  </a:cubicBezTo>
                  <a:cubicBezTo>
                    <a:pt x="31" y="1"/>
                    <a:pt x="52" y="0"/>
                    <a:pt x="74" y="15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13431838" y="-1763713"/>
              <a:ext cx="247650" cy="117475"/>
            </a:xfrm>
            <a:custGeom>
              <a:avLst/>
              <a:gdLst>
                <a:gd name="T0" fmla="*/ 66 w 66"/>
                <a:gd name="T1" fmla="*/ 31 h 31"/>
                <a:gd name="T2" fmla="*/ 0 w 66"/>
                <a:gd name="T3" fmla="*/ 27 h 31"/>
                <a:gd name="T4" fmla="*/ 66 w 66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31">
                  <a:moveTo>
                    <a:pt x="66" y="31"/>
                  </a:moveTo>
                  <a:cubicBezTo>
                    <a:pt x="36" y="10"/>
                    <a:pt x="27" y="10"/>
                    <a:pt x="0" y="27"/>
                  </a:cubicBezTo>
                  <a:cubicBezTo>
                    <a:pt x="15" y="0"/>
                    <a:pt x="44" y="0"/>
                    <a:pt x="66" y="31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3104538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Título 285"/>
          <p:cNvSpPr txBox="1">
            <a:spLocks/>
          </p:cNvSpPr>
          <p:nvPr userDrawn="1"/>
        </p:nvSpPr>
        <p:spPr>
          <a:xfrm>
            <a:off x="820738" y="439738"/>
            <a:ext cx="8385175" cy="10445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s-ES" dirty="0" smtClean="0"/>
              <a:t>Haga clic para modificar el estilo</a:t>
            </a:r>
            <a:endParaRPr lang="es-PE" dirty="0" smtClean="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118" y="4140497"/>
            <a:ext cx="9533335" cy="1243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3711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742" y="4068489"/>
            <a:ext cx="9702108" cy="140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8859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83425" y="4298102"/>
            <a:ext cx="7469945" cy="1089980"/>
          </a:xfrm>
          <a:prstGeom prst="rect">
            <a:avLst/>
          </a:prstGeom>
        </p:spPr>
      </p:pic>
      <p:grpSp>
        <p:nvGrpSpPr>
          <p:cNvPr id="4" name="Google Shape;124;p17"/>
          <p:cNvGrpSpPr/>
          <p:nvPr userDrawn="1"/>
        </p:nvGrpSpPr>
        <p:grpSpPr>
          <a:xfrm>
            <a:off x="540445" y="2120318"/>
            <a:ext cx="1554177" cy="3316323"/>
            <a:chOff x="7688425" y="945388"/>
            <a:chExt cx="2136495" cy="4558882"/>
          </a:xfrm>
        </p:grpSpPr>
        <p:grpSp>
          <p:nvGrpSpPr>
            <p:cNvPr id="5" name="Google Shape;125;p17"/>
            <p:cNvGrpSpPr/>
            <p:nvPr/>
          </p:nvGrpSpPr>
          <p:grpSpPr>
            <a:xfrm>
              <a:off x="7688425" y="945388"/>
              <a:ext cx="2136495" cy="4558882"/>
              <a:chOff x="877975" y="584575"/>
              <a:chExt cx="2136495" cy="4558882"/>
            </a:xfrm>
          </p:grpSpPr>
          <p:sp>
            <p:nvSpPr>
              <p:cNvPr id="8" name="Google Shape;126;p17"/>
              <p:cNvSpPr/>
              <p:nvPr/>
            </p:nvSpPr>
            <p:spPr>
              <a:xfrm>
                <a:off x="899596" y="1673954"/>
                <a:ext cx="1567834" cy="3465986"/>
              </a:xfrm>
              <a:custGeom>
                <a:avLst/>
                <a:gdLst/>
                <a:ahLst/>
                <a:cxnLst/>
                <a:rect l="l" t="t" r="r" b="b"/>
                <a:pathLst>
                  <a:path w="31037" h="68613" extrusionOk="0">
                    <a:moveTo>
                      <a:pt x="21904" y="1"/>
                    </a:moveTo>
                    <a:lnTo>
                      <a:pt x="18167" y="1350"/>
                    </a:lnTo>
                    <a:lnTo>
                      <a:pt x="18167" y="9031"/>
                    </a:lnTo>
                    <a:cubicBezTo>
                      <a:pt x="18167" y="9031"/>
                      <a:pt x="9239" y="9133"/>
                      <a:pt x="7163" y="11521"/>
                    </a:cubicBezTo>
                    <a:cubicBezTo>
                      <a:pt x="5087" y="13908"/>
                      <a:pt x="2182" y="27403"/>
                      <a:pt x="0" y="54287"/>
                    </a:cubicBezTo>
                    <a:lnTo>
                      <a:pt x="0" y="68613"/>
                    </a:lnTo>
                    <a:lnTo>
                      <a:pt x="31037" y="68613"/>
                    </a:lnTo>
                    <a:lnTo>
                      <a:pt x="30831" y="10607"/>
                    </a:lnTo>
                    <a:cubicBezTo>
                      <a:pt x="30831" y="10607"/>
                      <a:pt x="30311" y="9859"/>
                      <a:pt x="22216" y="9031"/>
                    </a:cubicBezTo>
                    <a:lnTo>
                      <a:pt x="21904" y="1"/>
                    </a:lnTo>
                    <a:close/>
                  </a:path>
                </a:pathLst>
              </a:custGeom>
              <a:solidFill>
                <a:srgbClr val="FFA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" name="Google Shape;127;p17"/>
              <p:cNvSpPr/>
              <p:nvPr/>
            </p:nvSpPr>
            <p:spPr>
              <a:xfrm>
                <a:off x="1817270" y="1727602"/>
                <a:ext cx="193523" cy="273337"/>
              </a:xfrm>
              <a:custGeom>
                <a:avLst/>
                <a:gdLst/>
                <a:ahLst/>
                <a:cxnLst/>
                <a:rect l="l" t="t" r="r" b="b"/>
                <a:pathLst>
                  <a:path w="3831" h="5411" extrusionOk="0">
                    <a:moveTo>
                      <a:pt x="3738" y="0"/>
                    </a:moveTo>
                    <a:lnTo>
                      <a:pt x="1" y="1350"/>
                    </a:lnTo>
                    <a:lnTo>
                      <a:pt x="1" y="5410"/>
                    </a:lnTo>
                    <a:cubicBezTo>
                      <a:pt x="1559" y="5033"/>
                      <a:pt x="2871" y="4029"/>
                      <a:pt x="3830" y="2738"/>
                    </a:cubicBezTo>
                    <a:lnTo>
                      <a:pt x="3738" y="0"/>
                    </a:lnTo>
                    <a:close/>
                  </a:path>
                </a:pathLst>
              </a:custGeom>
              <a:solidFill>
                <a:srgbClr val="F28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" name="Google Shape;128;p17"/>
              <p:cNvSpPr/>
              <p:nvPr/>
            </p:nvSpPr>
            <p:spPr>
              <a:xfrm>
                <a:off x="949102" y="2005037"/>
                <a:ext cx="1513834" cy="1878097"/>
              </a:xfrm>
              <a:custGeom>
                <a:avLst/>
                <a:gdLst/>
                <a:ahLst/>
                <a:cxnLst/>
                <a:rect l="l" t="t" r="r" b="b"/>
                <a:pathLst>
                  <a:path w="29968" h="37179" extrusionOk="0">
                    <a:moveTo>
                      <a:pt x="17187" y="0"/>
                    </a:moveTo>
                    <a:lnTo>
                      <a:pt x="17187" y="2477"/>
                    </a:lnTo>
                    <a:cubicBezTo>
                      <a:pt x="17187" y="2477"/>
                      <a:pt x="8259" y="2579"/>
                      <a:pt x="6183" y="4967"/>
                    </a:cubicBezTo>
                    <a:cubicBezTo>
                      <a:pt x="4405" y="7012"/>
                      <a:pt x="2018" y="17207"/>
                      <a:pt x="0" y="36980"/>
                    </a:cubicBezTo>
                    <a:cubicBezTo>
                      <a:pt x="1671" y="36956"/>
                      <a:pt x="3342" y="36946"/>
                      <a:pt x="5014" y="36946"/>
                    </a:cubicBezTo>
                    <a:cubicBezTo>
                      <a:pt x="13089" y="36946"/>
                      <a:pt x="21180" y="37179"/>
                      <a:pt x="29261" y="37179"/>
                    </a:cubicBezTo>
                    <a:cubicBezTo>
                      <a:pt x="29497" y="37179"/>
                      <a:pt x="29732" y="37179"/>
                      <a:pt x="29968" y="37178"/>
                    </a:cubicBezTo>
                    <a:lnTo>
                      <a:pt x="29851" y="4053"/>
                    </a:lnTo>
                    <a:cubicBezTo>
                      <a:pt x="29851" y="4053"/>
                      <a:pt x="29331" y="3305"/>
                      <a:pt x="21236" y="2477"/>
                    </a:cubicBezTo>
                    <a:lnTo>
                      <a:pt x="21150" y="0"/>
                    </a:lnTo>
                    <a:cubicBezTo>
                      <a:pt x="20150" y="332"/>
                      <a:pt x="19337" y="952"/>
                      <a:pt x="19214" y="2056"/>
                    </a:cubicBezTo>
                    <a:cubicBezTo>
                      <a:pt x="18858" y="1164"/>
                      <a:pt x="18063" y="13"/>
                      <a:pt x="17187" y="0"/>
                    </a:cubicBezTo>
                    <a:close/>
                  </a:path>
                </a:pathLst>
              </a:custGeom>
              <a:solidFill>
                <a:srgbClr val="0062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" name="Google Shape;129;p17"/>
              <p:cNvSpPr/>
              <p:nvPr/>
            </p:nvSpPr>
            <p:spPr>
              <a:xfrm>
                <a:off x="1919919" y="2127336"/>
                <a:ext cx="5001" cy="1746455"/>
              </a:xfrm>
              <a:custGeom>
                <a:avLst/>
                <a:gdLst/>
                <a:ahLst/>
                <a:cxnLst/>
                <a:rect l="l" t="t" r="r" b="b"/>
                <a:pathLst>
                  <a:path w="99" h="34573" extrusionOk="0">
                    <a:moveTo>
                      <a:pt x="0" y="1"/>
                    </a:moveTo>
                    <a:lnTo>
                      <a:pt x="0" y="34572"/>
                    </a:lnTo>
                    <a:lnTo>
                      <a:pt x="99" y="34572"/>
                    </a:lnTo>
                    <a:lnTo>
                      <a:pt x="99" y="1"/>
                    </a:ln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" name="Google Shape;130;p17"/>
              <p:cNvSpPr/>
              <p:nvPr/>
            </p:nvSpPr>
            <p:spPr>
              <a:xfrm>
                <a:off x="899596" y="3871353"/>
                <a:ext cx="1567834" cy="1268634"/>
              </a:xfrm>
              <a:custGeom>
                <a:avLst/>
                <a:gdLst/>
                <a:ahLst/>
                <a:cxnLst/>
                <a:rect l="l" t="t" r="r" b="b"/>
                <a:pathLst>
                  <a:path w="31037" h="25114" extrusionOk="0">
                    <a:moveTo>
                      <a:pt x="5994" y="1"/>
                    </a:moveTo>
                    <a:cubicBezTo>
                      <a:pt x="4322" y="1"/>
                      <a:pt x="2651" y="11"/>
                      <a:pt x="980" y="35"/>
                    </a:cubicBezTo>
                    <a:cubicBezTo>
                      <a:pt x="641" y="3351"/>
                      <a:pt x="315" y="6930"/>
                      <a:pt x="0" y="10788"/>
                    </a:cubicBezTo>
                    <a:lnTo>
                      <a:pt x="0" y="25114"/>
                    </a:lnTo>
                    <a:lnTo>
                      <a:pt x="31037" y="25114"/>
                    </a:lnTo>
                    <a:lnTo>
                      <a:pt x="30948" y="233"/>
                    </a:lnTo>
                    <a:cubicBezTo>
                      <a:pt x="30712" y="234"/>
                      <a:pt x="30477" y="234"/>
                      <a:pt x="30241" y="234"/>
                    </a:cubicBezTo>
                    <a:cubicBezTo>
                      <a:pt x="22160" y="234"/>
                      <a:pt x="14069" y="1"/>
                      <a:pt x="5994" y="1"/>
                    </a:cubicBezTo>
                    <a:close/>
                  </a:path>
                </a:pathLst>
              </a:custGeom>
              <a:solidFill>
                <a:srgbClr val="0062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" name="Google Shape;131;p17"/>
              <p:cNvSpPr/>
              <p:nvPr/>
            </p:nvSpPr>
            <p:spPr>
              <a:xfrm>
                <a:off x="877975" y="2063989"/>
                <a:ext cx="936902" cy="3075959"/>
              </a:xfrm>
              <a:custGeom>
                <a:avLst/>
                <a:gdLst/>
                <a:ahLst/>
                <a:cxnLst/>
                <a:rect l="l" t="t" r="r" b="b"/>
                <a:pathLst>
                  <a:path w="18547" h="60892" extrusionOk="0">
                    <a:moveTo>
                      <a:pt x="18546" y="1"/>
                    </a:moveTo>
                    <a:lnTo>
                      <a:pt x="18546" y="1"/>
                    </a:lnTo>
                    <a:cubicBezTo>
                      <a:pt x="17532" y="21"/>
                      <a:pt x="9304" y="275"/>
                      <a:pt x="7317" y="2560"/>
                    </a:cubicBezTo>
                    <a:cubicBezTo>
                      <a:pt x="5197" y="4999"/>
                      <a:pt x="2226" y="18787"/>
                      <a:pt x="0" y="46254"/>
                    </a:cubicBezTo>
                    <a:lnTo>
                      <a:pt x="0" y="60892"/>
                    </a:lnTo>
                    <a:lnTo>
                      <a:pt x="12819" y="60892"/>
                    </a:lnTo>
                    <a:cubicBezTo>
                      <a:pt x="15933" y="60892"/>
                      <a:pt x="18454" y="58367"/>
                      <a:pt x="18454" y="55254"/>
                    </a:cubicBezTo>
                    <a:lnTo>
                      <a:pt x="18546" y="1"/>
                    </a:lnTo>
                    <a:close/>
                  </a:path>
                </a:pathLst>
              </a:custGeom>
              <a:solidFill>
                <a:srgbClr val="E2DC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" name="Google Shape;132;p17"/>
              <p:cNvSpPr/>
              <p:nvPr/>
            </p:nvSpPr>
            <p:spPr>
              <a:xfrm>
                <a:off x="2020597" y="2064696"/>
                <a:ext cx="459333" cy="307525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60878" extrusionOk="0">
                    <a:moveTo>
                      <a:pt x="76" y="1"/>
                    </a:moveTo>
                    <a:lnTo>
                      <a:pt x="1" y="53999"/>
                    </a:lnTo>
                    <a:cubicBezTo>
                      <a:pt x="1" y="57798"/>
                      <a:pt x="3077" y="60878"/>
                      <a:pt x="6876" y="60878"/>
                    </a:cubicBezTo>
                    <a:lnTo>
                      <a:pt x="9092" y="60878"/>
                    </a:lnTo>
                    <a:lnTo>
                      <a:pt x="8880" y="1611"/>
                    </a:lnTo>
                    <a:cubicBezTo>
                      <a:pt x="8880" y="1611"/>
                      <a:pt x="8349" y="850"/>
                      <a:pt x="76" y="1"/>
                    </a:cubicBezTo>
                    <a:close/>
                  </a:path>
                </a:pathLst>
              </a:custGeom>
              <a:solidFill>
                <a:srgbClr val="E2DC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" name="Google Shape;133;p17"/>
              <p:cNvSpPr/>
              <p:nvPr/>
            </p:nvSpPr>
            <p:spPr>
              <a:xfrm>
                <a:off x="1371668" y="3157006"/>
                <a:ext cx="5051" cy="1986452"/>
              </a:xfrm>
              <a:custGeom>
                <a:avLst/>
                <a:gdLst/>
                <a:ahLst/>
                <a:cxnLst/>
                <a:rect l="l" t="t" r="r" b="b"/>
                <a:pathLst>
                  <a:path w="100" h="39324" extrusionOk="0">
                    <a:moveTo>
                      <a:pt x="1" y="0"/>
                    </a:moveTo>
                    <a:lnTo>
                      <a:pt x="1" y="39323"/>
                    </a:lnTo>
                    <a:lnTo>
                      <a:pt x="99" y="39323"/>
                    </a:lnTo>
                    <a:lnTo>
                      <a:pt x="99" y="0"/>
                    </a:ln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134;p17"/>
              <p:cNvSpPr/>
              <p:nvPr/>
            </p:nvSpPr>
            <p:spPr>
              <a:xfrm>
                <a:off x="1472751" y="2083387"/>
                <a:ext cx="343148" cy="1270604"/>
              </a:xfrm>
              <a:custGeom>
                <a:avLst/>
                <a:gdLst/>
                <a:ahLst/>
                <a:cxnLst/>
                <a:rect l="l" t="t" r="r" b="b"/>
                <a:pathLst>
                  <a:path w="6793" h="25153" extrusionOk="0">
                    <a:moveTo>
                      <a:pt x="6793" y="1"/>
                    </a:moveTo>
                    <a:cubicBezTo>
                      <a:pt x="6793" y="1"/>
                      <a:pt x="4395" y="597"/>
                      <a:pt x="1268" y="3180"/>
                    </a:cubicBezTo>
                    <a:cubicBezTo>
                      <a:pt x="346" y="3937"/>
                      <a:pt x="0" y="5191"/>
                      <a:pt x="384" y="6317"/>
                    </a:cubicBezTo>
                    <a:lnTo>
                      <a:pt x="6793" y="25152"/>
                    </a:lnTo>
                    <a:lnTo>
                      <a:pt x="6793" y="1"/>
                    </a:lnTo>
                    <a:close/>
                  </a:path>
                </a:pathLst>
              </a:custGeom>
              <a:solidFill>
                <a:srgbClr val="D1CB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135;p17"/>
              <p:cNvSpPr/>
              <p:nvPr/>
            </p:nvSpPr>
            <p:spPr>
              <a:xfrm>
                <a:off x="2021658" y="2083387"/>
                <a:ext cx="342997" cy="1270604"/>
              </a:xfrm>
              <a:custGeom>
                <a:avLst/>
                <a:gdLst/>
                <a:ahLst/>
                <a:cxnLst/>
                <a:rect l="l" t="t" r="r" b="b"/>
                <a:pathLst>
                  <a:path w="6790" h="25153" extrusionOk="0">
                    <a:moveTo>
                      <a:pt x="0" y="1"/>
                    </a:moveTo>
                    <a:lnTo>
                      <a:pt x="0" y="25152"/>
                    </a:lnTo>
                    <a:lnTo>
                      <a:pt x="6406" y="6317"/>
                    </a:lnTo>
                    <a:cubicBezTo>
                      <a:pt x="6790" y="5191"/>
                      <a:pt x="6444" y="3937"/>
                      <a:pt x="5525" y="3180"/>
                    </a:cubicBezTo>
                    <a:cubicBezTo>
                      <a:pt x="2395" y="597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D1CB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36;p17"/>
              <p:cNvSpPr/>
              <p:nvPr/>
            </p:nvSpPr>
            <p:spPr>
              <a:xfrm>
                <a:off x="1514780" y="3215150"/>
                <a:ext cx="861786" cy="1144569"/>
              </a:xfrm>
              <a:custGeom>
                <a:avLst/>
                <a:gdLst/>
                <a:ahLst/>
                <a:cxnLst/>
                <a:rect l="l" t="t" r="r" b="b"/>
                <a:pathLst>
                  <a:path w="17060" h="22658" extrusionOk="0">
                    <a:moveTo>
                      <a:pt x="13367" y="1"/>
                    </a:moveTo>
                    <a:cubicBezTo>
                      <a:pt x="13307" y="1"/>
                      <a:pt x="13247" y="4"/>
                      <a:pt x="13186" y="11"/>
                    </a:cubicBezTo>
                    <a:lnTo>
                      <a:pt x="1532" y="1289"/>
                    </a:lnTo>
                    <a:cubicBezTo>
                      <a:pt x="645" y="1388"/>
                      <a:pt x="0" y="2186"/>
                      <a:pt x="100" y="3077"/>
                    </a:cubicBezTo>
                    <a:lnTo>
                      <a:pt x="2090" y="21212"/>
                    </a:lnTo>
                    <a:cubicBezTo>
                      <a:pt x="2183" y="22043"/>
                      <a:pt x="2884" y="22657"/>
                      <a:pt x="3701" y="22657"/>
                    </a:cubicBezTo>
                    <a:cubicBezTo>
                      <a:pt x="3760" y="22657"/>
                      <a:pt x="3819" y="22654"/>
                      <a:pt x="3878" y="22648"/>
                    </a:cubicBezTo>
                    <a:lnTo>
                      <a:pt x="15529" y="21370"/>
                    </a:lnTo>
                    <a:cubicBezTo>
                      <a:pt x="16419" y="21270"/>
                      <a:pt x="17060" y="20469"/>
                      <a:pt x="16964" y="19582"/>
                    </a:cubicBezTo>
                    <a:lnTo>
                      <a:pt x="14974" y="1442"/>
                    </a:lnTo>
                    <a:cubicBezTo>
                      <a:pt x="14881" y="616"/>
                      <a:pt x="14179" y="1"/>
                      <a:pt x="13367" y="1"/>
                    </a:cubicBezTo>
                    <a:close/>
                  </a:path>
                </a:pathLst>
              </a:custGeom>
              <a:solidFill>
                <a:srgbClr val="2D40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137;p17"/>
              <p:cNvSpPr/>
              <p:nvPr/>
            </p:nvSpPr>
            <p:spPr>
              <a:xfrm>
                <a:off x="1675017" y="3166149"/>
                <a:ext cx="421952" cy="130884"/>
              </a:xfrm>
              <a:custGeom>
                <a:avLst/>
                <a:gdLst/>
                <a:ahLst/>
                <a:cxnLst/>
                <a:rect l="l" t="t" r="r" b="b"/>
                <a:pathLst>
                  <a:path w="8353" h="2591" extrusionOk="0">
                    <a:moveTo>
                      <a:pt x="7037" y="0"/>
                    </a:moveTo>
                    <a:cubicBezTo>
                      <a:pt x="6991" y="0"/>
                      <a:pt x="6946" y="3"/>
                      <a:pt x="6899" y="8"/>
                    </a:cubicBezTo>
                    <a:lnTo>
                      <a:pt x="1193" y="635"/>
                    </a:lnTo>
                    <a:cubicBezTo>
                      <a:pt x="497" y="714"/>
                      <a:pt x="1" y="1334"/>
                      <a:pt x="76" y="2029"/>
                    </a:cubicBezTo>
                    <a:lnTo>
                      <a:pt x="137" y="2591"/>
                    </a:lnTo>
                    <a:lnTo>
                      <a:pt x="8352" y="1687"/>
                    </a:lnTo>
                    <a:lnTo>
                      <a:pt x="8291" y="1125"/>
                    </a:lnTo>
                    <a:cubicBezTo>
                      <a:pt x="8220" y="479"/>
                      <a:pt x="7672" y="0"/>
                      <a:pt x="7037" y="0"/>
                    </a:cubicBezTo>
                    <a:close/>
                  </a:path>
                </a:pathLst>
              </a:custGeom>
              <a:solidFill>
                <a:srgbClr val="30A0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138;p17"/>
              <p:cNvSpPr/>
              <p:nvPr/>
            </p:nvSpPr>
            <p:spPr>
              <a:xfrm>
                <a:off x="1449362" y="3813209"/>
                <a:ext cx="217568" cy="405534"/>
              </a:xfrm>
              <a:custGeom>
                <a:avLst/>
                <a:gdLst/>
                <a:ahLst/>
                <a:cxnLst/>
                <a:rect l="l" t="t" r="r" b="b"/>
                <a:pathLst>
                  <a:path w="4307" h="8028" extrusionOk="0">
                    <a:moveTo>
                      <a:pt x="1521" y="0"/>
                    </a:moveTo>
                    <a:cubicBezTo>
                      <a:pt x="1025" y="83"/>
                      <a:pt x="531" y="562"/>
                      <a:pt x="398" y="1045"/>
                    </a:cubicBezTo>
                    <a:cubicBezTo>
                      <a:pt x="0" y="2511"/>
                      <a:pt x="295" y="4067"/>
                      <a:pt x="596" y="5553"/>
                    </a:cubicBezTo>
                    <a:cubicBezTo>
                      <a:pt x="637" y="5770"/>
                      <a:pt x="683" y="6005"/>
                      <a:pt x="826" y="6173"/>
                    </a:cubicBezTo>
                    <a:cubicBezTo>
                      <a:pt x="1751" y="7235"/>
                      <a:pt x="2751" y="7291"/>
                      <a:pt x="3954" y="8027"/>
                    </a:cubicBezTo>
                    <a:cubicBezTo>
                      <a:pt x="4087" y="8010"/>
                      <a:pt x="4173" y="7969"/>
                      <a:pt x="4307" y="7952"/>
                    </a:cubicBezTo>
                    <a:cubicBezTo>
                      <a:pt x="4287" y="5795"/>
                      <a:pt x="4015" y="2200"/>
                      <a:pt x="4081" y="1928"/>
                    </a:cubicBezTo>
                    <a:lnTo>
                      <a:pt x="4081" y="1928"/>
                    </a:lnTo>
                    <a:cubicBezTo>
                      <a:pt x="4088" y="1930"/>
                      <a:pt x="4093" y="1931"/>
                      <a:pt x="4097" y="1931"/>
                    </a:cubicBezTo>
                    <a:cubicBezTo>
                      <a:pt x="4102" y="1931"/>
                      <a:pt x="4104" y="1928"/>
                      <a:pt x="4101" y="1923"/>
                    </a:cubicBezTo>
                    <a:cubicBezTo>
                      <a:pt x="4097" y="1915"/>
                      <a:pt x="4094" y="1911"/>
                      <a:pt x="4091" y="1911"/>
                    </a:cubicBezTo>
                    <a:cubicBezTo>
                      <a:pt x="4087" y="1911"/>
                      <a:pt x="4084" y="1917"/>
                      <a:pt x="4081" y="1928"/>
                    </a:cubicBezTo>
                    <a:lnTo>
                      <a:pt x="4081" y="1928"/>
                    </a:lnTo>
                    <a:cubicBezTo>
                      <a:pt x="3888" y="1864"/>
                      <a:pt x="2450" y="934"/>
                      <a:pt x="2443" y="843"/>
                    </a:cubicBezTo>
                    <a:cubicBezTo>
                      <a:pt x="2224" y="508"/>
                      <a:pt x="1829" y="261"/>
                      <a:pt x="1521" y="0"/>
                    </a:cubicBezTo>
                    <a:close/>
                  </a:path>
                </a:pathLst>
              </a:custGeom>
              <a:solidFill>
                <a:srgbClr val="FFA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139;p17"/>
              <p:cNvSpPr/>
              <p:nvPr/>
            </p:nvSpPr>
            <p:spPr>
              <a:xfrm>
                <a:off x="1523923" y="2116273"/>
                <a:ext cx="1490546" cy="2211244"/>
              </a:xfrm>
              <a:custGeom>
                <a:avLst/>
                <a:gdLst/>
                <a:ahLst/>
                <a:cxnLst/>
                <a:rect l="l" t="t" r="r" b="b"/>
                <a:pathLst>
                  <a:path w="29507" h="43774" extrusionOk="0">
                    <a:moveTo>
                      <a:pt x="16502" y="1"/>
                    </a:moveTo>
                    <a:lnTo>
                      <a:pt x="18821" y="17907"/>
                    </a:lnTo>
                    <a:cubicBezTo>
                      <a:pt x="18821" y="17907"/>
                      <a:pt x="18674" y="30541"/>
                      <a:pt x="18469" y="30688"/>
                    </a:cubicBezTo>
                    <a:cubicBezTo>
                      <a:pt x="17148" y="31630"/>
                      <a:pt x="13793" y="33873"/>
                      <a:pt x="4616" y="33873"/>
                    </a:cubicBezTo>
                    <a:cubicBezTo>
                      <a:pt x="3555" y="33873"/>
                      <a:pt x="2418" y="33843"/>
                      <a:pt x="1196" y="33777"/>
                    </a:cubicBezTo>
                    <a:lnTo>
                      <a:pt x="1" y="41499"/>
                    </a:lnTo>
                    <a:cubicBezTo>
                      <a:pt x="1" y="41499"/>
                      <a:pt x="4595" y="43773"/>
                      <a:pt x="11022" y="43773"/>
                    </a:cubicBezTo>
                    <a:cubicBezTo>
                      <a:pt x="15777" y="43773"/>
                      <a:pt x="21534" y="42529"/>
                      <a:pt x="27176" y="38200"/>
                    </a:cubicBezTo>
                    <a:cubicBezTo>
                      <a:pt x="29506" y="36415"/>
                      <a:pt x="22418" y="4594"/>
                      <a:pt x="21631" y="3019"/>
                    </a:cubicBezTo>
                    <a:cubicBezTo>
                      <a:pt x="20647" y="1052"/>
                      <a:pt x="18119" y="69"/>
                      <a:pt x="16502" y="1"/>
                    </a:cubicBezTo>
                    <a:close/>
                  </a:path>
                </a:pathLst>
              </a:custGeom>
              <a:solidFill>
                <a:srgbClr val="E2DC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140;p17"/>
              <p:cNvSpPr/>
              <p:nvPr/>
            </p:nvSpPr>
            <p:spPr>
              <a:xfrm>
                <a:off x="1388793" y="584575"/>
                <a:ext cx="1124666" cy="1349458"/>
              </a:xfrm>
              <a:custGeom>
                <a:avLst/>
                <a:gdLst/>
                <a:ahLst/>
                <a:cxnLst/>
                <a:rect l="l" t="t" r="r" b="b"/>
                <a:pathLst>
                  <a:path w="22264" h="26714" extrusionOk="0">
                    <a:moveTo>
                      <a:pt x="9230" y="1"/>
                    </a:moveTo>
                    <a:cubicBezTo>
                      <a:pt x="9159" y="1"/>
                      <a:pt x="9087" y="3"/>
                      <a:pt x="9014" y="8"/>
                    </a:cubicBezTo>
                    <a:cubicBezTo>
                      <a:pt x="7763" y="94"/>
                      <a:pt x="6506" y="179"/>
                      <a:pt x="5297" y="501"/>
                    </a:cubicBezTo>
                    <a:cubicBezTo>
                      <a:pt x="4348" y="755"/>
                      <a:pt x="3365" y="1173"/>
                      <a:pt x="2601" y="1800"/>
                    </a:cubicBezTo>
                    <a:cubicBezTo>
                      <a:pt x="1912" y="2358"/>
                      <a:pt x="1532" y="3300"/>
                      <a:pt x="1193" y="4119"/>
                    </a:cubicBezTo>
                    <a:cubicBezTo>
                      <a:pt x="394" y="6044"/>
                      <a:pt x="32" y="8137"/>
                      <a:pt x="21" y="10217"/>
                    </a:cubicBezTo>
                    <a:cubicBezTo>
                      <a:pt x="0" y="13177"/>
                      <a:pt x="669" y="16105"/>
                      <a:pt x="1618" y="18907"/>
                    </a:cubicBezTo>
                    <a:cubicBezTo>
                      <a:pt x="2200" y="20624"/>
                      <a:pt x="2957" y="22391"/>
                      <a:pt x="4413" y="23470"/>
                    </a:cubicBezTo>
                    <a:cubicBezTo>
                      <a:pt x="5620" y="24367"/>
                      <a:pt x="7568" y="25024"/>
                      <a:pt x="9392" y="25024"/>
                    </a:cubicBezTo>
                    <a:cubicBezTo>
                      <a:pt x="10744" y="25024"/>
                      <a:pt x="12028" y="24663"/>
                      <a:pt x="12893" y="23770"/>
                    </a:cubicBezTo>
                    <a:lnTo>
                      <a:pt x="12893" y="23770"/>
                    </a:lnTo>
                    <a:cubicBezTo>
                      <a:pt x="12295" y="24391"/>
                      <a:pt x="14145" y="25903"/>
                      <a:pt x="14546" y="26112"/>
                    </a:cubicBezTo>
                    <a:cubicBezTo>
                      <a:pt x="15294" y="26504"/>
                      <a:pt x="16140" y="26713"/>
                      <a:pt x="16985" y="26713"/>
                    </a:cubicBezTo>
                    <a:cubicBezTo>
                      <a:pt x="17304" y="26713"/>
                      <a:pt x="17623" y="26683"/>
                      <a:pt x="17937" y="26622"/>
                    </a:cubicBezTo>
                    <a:cubicBezTo>
                      <a:pt x="21335" y="25964"/>
                      <a:pt x="22264" y="22121"/>
                      <a:pt x="20157" y="19626"/>
                    </a:cubicBezTo>
                    <a:cubicBezTo>
                      <a:pt x="19513" y="18865"/>
                      <a:pt x="18578" y="18218"/>
                      <a:pt x="17618" y="18218"/>
                    </a:cubicBezTo>
                    <a:cubicBezTo>
                      <a:pt x="17572" y="18218"/>
                      <a:pt x="17527" y="18219"/>
                      <a:pt x="17482" y="18222"/>
                    </a:cubicBezTo>
                    <a:cubicBezTo>
                      <a:pt x="19694" y="14279"/>
                      <a:pt x="20627" y="9552"/>
                      <a:pt x="18317" y="5907"/>
                    </a:cubicBezTo>
                    <a:cubicBezTo>
                      <a:pt x="17992" y="5393"/>
                      <a:pt x="17660" y="4873"/>
                      <a:pt x="17231" y="4437"/>
                    </a:cubicBezTo>
                    <a:cubicBezTo>
                      <a:pt x="16807" y="4002"/>
                      <a:pt x="16265" y="3656"/>
                      <a:pt x="15662" y="3561"/>
                    </a:cubicBezTo>
                    <a:cubicBezTo>
                      <a:pt x="14080" y="2255"/>
                      <a:pt x="12200" y="1066"/>
                      <a:pt x="10322" y="234"/>
                    </a:cubicBezTo>
                    <a:cubicBezTo>
                      <a:pt x="9961" y="73"/>
                      <a:pt x="9610" y="1"/>
                      <a:pt x="9230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141;p17"/>
              <p:cNvSpPr/>
              <p:nvPr/>
            </p:nvSpPr>
            <p:spPr>
              <a:xfrm>
                <a:off x="2158152" y="755319"/>
                <a:ext cx="232975" cy="418315"/>
              </a:xfrm>
              <a:custGeom>
                <a:avLst/>
                <a:gdLst/>
                <a:ahLst/>
                <a:cxnLst/>
                <a:rect l="l" t="t" r="r" b="b"/>
                <a:pathLst>
                  <a:path w="4612" h="8281" extrusionOk="0">
                    <a:moveTo>
                      <a:pt x="531" y="1"/>
                    </a:moveTo>
                    <a:cubicBezTo>
                      <a:pt x="407" y="1"/>
                      <a:pt x="279" y="10"/>
                      <a:pt x="148" y="29"/>
                    </a:cubicBezTo>
                    <a:cubicBezTo>
                      <a:pt x="1" y="53"/>
                      <a:pt x="57" y="261"/>
                      <a:pt x="191" y="261"/>
                    </a:cubicBezTo>
                    <a:cubicBezTo>
                      <a:pt x="197" y="261"/>
                      <a:pt x="203" y="261"/>
                      <a:pt x="210" y="260"/>
                    </a:cubicBezTo>
                    <a:cubicBezTo>
                      <a:pt x="318" y="245"/>
                      <a:pt x="424" y="238"/>
                      <a:pt x="527" y="238"/>
                    </a:cubicBezTo>
                    <a:cubicBezTo>
                      <a:pt x="2231" y="238"/>
                      <a:pt x="3232" y="2191"/>
                      <a:pt x="3687" y="3613"/>
                    </a:cubicBezTo>
                    <a:cubicBezTo>
                      <a:pt x="4170" y="5120"/>
                      <a:pt x="4132" y="6631"/>
                      <a:pt x="3821" y="8162"/>
                    </a:cubicBezTo>
                    <a:cubicBezTo>
                      <a:pt x="3806" y="8234"/>
                      <a:pt x="3862" y="8280"/>
                      <a:pt x="3918" y="8280"/>
                    </a:cubicBezTo>
                    <a:cubicBezTo>
                      <a:pt x="3954" y="8280"/>
                      <a:pt x="3990" y="8260"/>
                      <a:pt x="4006" y="8214"/>
                    </a:cubicBezTo>
                    <a:cubicBezTo>
                      <a:pt x="4611" y="6371"/>
                      <a:pt x="4417" y="4312"/>
                      <a:pt x="3591" y="2568"/>
                    </a:cubicBezTo>
                    <a:cubicBezTo>
                      <a:pt x="2991" y="1305"/>
                      <a:pt x="1998" y="1"/>
                      <a:pt x="531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142;p17"/>
              <p:cNvSpPr/>
              <p:nvPr/>
            </p:nvSpPr>
            <p:spPr>
              <a:xfrm>
                <a:off x="1991146" y="1744677"/>
                <a:ext cx="298342" cy="173115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3427" extrusionOk="0">
                    <a:moveTo>
                      <a:pt x="1009" y="1"/>
                    </a:moveTo>
                    <a:cubicBezTo>
                      <a:pt x="992" y="1"/>
                      <a:pt x="975" y="7"/>
                      <a:pt x="960" y="22"/>
                    </a:cubicBezTo>
                    <a:cubicBezTo>
                      <a:pt x="1" y="1030"/>
                      <a:pt x="580" y="2585"/>
                      <a:pt x="1735" y="3143"/>
                    </a:cubicBezTo>
                    <a:cubicBezTo>
                      <a:pt x="2136" y="3338"/>
                      <a:pt x="2578" y="3427"/>
                      <a:pt x="3026" y="3427"/>
                    </a:cubicBezTo>
                    <a:cubicBezTo>
                      <a:pt x="4095" y="3427"/>
                      <a:pt x="5200" y="2921"/>
                      <a:pt x="5866" y="2129"/>
                    </a:cubicBezTo>
                    <a:cubicBezTo>
                      <a:pt x="5906" y="2084"/>
                      <a:pt x="5872" y="2017"/>
                      <a:pt x="5819" y="2017"/>
                    </a:cubicBezTo>
                    <a:cubicBezTo>
                      <a:pt x="5808" y="2017"/>
                      <a:pt x="5796" y="2020"/>
                      <a:pt x="5784" y="2026"/>
                    </a:cubicBezTo>
                    <a:cubicBezTo>
                      <a:pt x="4859" y="2502"/>
                      <a:pt x="4066" y="3127"/>
                      <a:pt x="3000" y="3127"/>
                    </a:cubicBezTo>
                    <a:cubicBezTo>
                      <a:pt x="2906" y="3127"/>
                      <a:pt x="2809" y="3122"/>
                      <a:pt x="2711" y="3112"/>
                    </a:cubicBezTo>
                    <a:cubicBezTo>
                      <a:pt x="1193" y="2955"/>
                      <a:pt x="214" y="1496"/>
                      <a:pt x="1080" y="114"/>
                    </a:cubicBezTo>
                    <a:cubicBezTo>
                      <a:pt x="1114" y="61"/>
                      <a:pt x="1062" y="1"/>
                      <a:pt x="1009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143;p17"/>
              <p:cNvSpPr/>
              <p:nvPr/>
            </p:nvSpPr>
            <p:spPr>
              <a:xfrm>
                <a:off x="1386368" y="1358279"/>
                <a:ext cx="183117" cy="178874"/>
              </a:xfrm>
              <a:custGeom>
                <a:avLst/>
                <a:gdLst/>
                <a:ahLst/>
                <a:cxnLst/>
                <a:rect l="l" t="t" r="r" b="b"/>
                <a:pathLst>
                  <a:path w="3625" h="3541" extrusionOk="0">
                    <a:moveTo>
                      <a:pt x="1651" y="1"/>
                    </a:moveTo>
                    <a:cubicBezTo>
                      <a:pt x="1357" y="1"/>
                      <a:pt x="1064" y="70"/>
                      <a:pt x="806" y="214"/>
                    </a:cubicBezTo>
                    <a:cubicBezTo>
                      <a:pt x="395" y="440"/>
                      <a:pt x="76" y="854"/>
                      <a:pt x="21" y="1320"/>
                    </a:cubicBezTo>
                    <a:cubicBezTo>
                      <a:pt x="1" y="1529"/>
                      <a:pt x="28" y="1738"/>
                      <a:pt x="76" y="1943"/>
                    </a:cubicBezTo>
                    <a:cubicBezTo>
                      <a:pt x="175" y="2372"/>
                      <a:pt x="363" y="2797"/>
                      <a:pt x="703" y="3081"/>
                    </a:cubicBezTo>
                    <a:cubicBezTo>
                      <a:pt x="1182" y="3485"/>
                      <a:pt x="1861" y="3537"/>
                      <a:pt x="2488" y="3540"/>
                    </a:cubicBezTo>
                    <a:cubicBezTo>
                      <a:pt x="2513" y="3540"/>
                      <a:pt x="2538" y="3540"/>
                      <a:pt x="2563" y="3540"/>
                    </a:cubicBezTo>
                    <a:cubicBezTo>
                      <a:pt x="2931" y="3540"/>
                      <a:pt x="3311" y="3514"/>
                      <a:pt x="3625" y="3331"/>
                    </a:cubicBezTo>
                    <a:cubicBezTo>
                      <a:pt x="3385" y="2419"/>
                      <a:pt x="3155" y="1605"/>
                      <a:pt x="3084" y="666"/>
                    </a:cubicBezTo>
                    <a:cubicBezTo>
                      <a:pt x="2743" y="237"/>
                      <a:pt x="2195" y="1"/>
                      <a:pt x="1651" y="1"/>
                    </a:cubicBezTo>
                    <a:close/>
                  </a:path>
                </a:pathLst>
              </a:custGeom>
              <a:solidFill>
                <a:srgbClr val="F28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144;p17"/>
              <p:cNvSpPr/>
              <p:nvPr/>
            </p:nvSpPr>
            <p:spPr>
              <a:xfrm>
                <a:off x="1383085" y="1393893"/>
                <a:ext cx="167710" cy="76480"/>
              </a:xfrm>
              <a:custGeom>
                <a:avLst/>
                <a:gdLst/>
                <a:ahLst/>
                <a:cxnLst/>
                <a:rect l="l" t="t" r="r" b="b"/>
                <a:pathLst>
                  <a:path w="3320" h="1514" extrusionOk="0">
                    <a:moveTo>
                      <a:pt x="1215" y="0"/>
                    </a:moveTo>
                    <a:cubicBezTo>
                      <a:pt x="789" y="0"/>
                      <a:pt x="364" y="118"/>
                      <a:pt x="1" y="345"/>
                    </a:cubicBezTo>
                    <a:lnTo>
                      <a:pt x="110" y="516"/>
                    </a:lnTo>
                    <a:cubicBezTo>
                      <a:pt x="438" y="310"/>
                      <a:pt x="823" y="204"/>
                      <a:pt x="1208" y="204"/>
                    </a:cubicBezTo>
                    <a:cubicBezTo>
                      <a:pt x="1426" y="204"/>
                      <a:pt x="1645" y="238"/>
                      <a:pt x="1854" y="307"/>
                    </a:cubicBezTo>
                    <a:cubicBezTo>
                      <a:pt x="2429" y="495"/>
                      <a:pt x="2906" y="947"/>
                      <a:pt x="3132" y="1513"/>
                    </a:cubicBezTo>
                    <a:lnTo>
                      <a:pt x="3320" y="1437"/>
                    </a:lnTo>
                    <a:cubicBezTo>
                      <a:pt x="3073" y="818"/>
                      <a:pt x="2550" y="321"/>
                      <a:pt x="1916" y="111"/>
                    </a:cubicBezTo>
                    <a:cubicBezTo>
                      <a:pt x="1689" y="37"/>
                      <a:pt x="1452" y="0"/>
                      <a:pt x="1215" y="0"/>
                    </a:cubicBezTo>
                    <a:close/>
                  </a:path>
                </a:pathLst>
              </a:custGeom>
              <a:solidFill>
                <a:srgbClr val="CC60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145;p17"/>
              <p:cNvSpPr/>
              <p:nvPr/>
            </p:nvSpPr>
            <p:spPr>
              <a:xfrm>
                <a:off x="2199727" y="1358279"/>
                <a:ext cx="183319" cy="178874"/>
              </a:xfrm>
              <a:custGeom>
                <a:avLst/>
                <a:gdLst/>
                <a:ahLst/>
                <a:cxnLst/>
                <a:rect l="l" t="t" r="r" b="b"/>
                <a:pathLst>
                  <a:path w="3629" h="3541" extrusionOk="0">
                    <a:moveTo>
                      <a:pt x="1978" y="1"/>
                    </a:moveTo>
                    <a:cubicBezTo>
                      <a:pt x="1434" y="1"/>
                      <a:pt x="885" y="237"/>
                      <a:pt x="545" y="666"/>
                    </a:cubicBezTo>
                    <a:cubicBezTo>
                      <a:pt x="473" y="1605"/>
                      <a:pt x="243" y="2419"/>
                      <a:pt x="0" y="3331"/>
                    </a:cubicBezTo>
                    <a:cubicBezTo>
                      <a:pt x="318" y="3514"/>
                      <a:pt x="698" y="3540"/>
                      <a:pt x="1066" y="3540"/>
                    </a:cubicBezTo>
                    <a:cubicBezTo>
                      <a:pt x="1091" y="3540"/>
                      <a:pt x="1116" y="3540"/>
                      <a:pt x="1141" y="3540"/>
                    </a:cubicBezTo>
                    <a:cubicBezTo>
                      <a:pt x="1768" y="3537"/>
                      <a:pt x="2446" y="3485"/>
                      <a:pt x="2925" y="3081"/>
                    </a:cubicBezTo>
                    <a:cubicBezTo>
                      <a:pt x="3261" y="2797"/>
                      <a:pt x="3453" y="2372"/>
                      <a:pt x="3553" y="1943"/>
                    </a:cubicBezTo>
                    <a:cubicBezTo>
                      <a:pt x="3600" y="1738"/>
                      <a:pt x="3628" y="1529"/>
                      <a:pt x="3604" y="1320"/>
                    </a:cubicBezTo>
                    <a:cubicBezTo>
                      <a:pt x="3553" y="854"/>
                      <a:pt x="3234" y="440"/>
                      <a:pt x="2822" y="214"/>
                    </a:cubicBezTo>
                    <a:cubicBezTo>
                      <a:pt x="2564" y="70"/>
                      <a:pt x="2272" y="1"/>
                      <a:pt x="1978" y="1"/>
                    </a:cubicBezTo>
                    <a:close/>
                  </a:path>
                </a:pathLst>
              </a:custGeom>
              <a:solidFill>
                <a:srgbClr val="F28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146;p17"/>
              <p:cNvSpPr/>
              <p:nvPr/>
            </p:nvSpPr>
            <p:spPr>
              <a:xfrm>
                <a:off x="2218569" y="1393893"/>
                <a:ext cx="167760" cy="76480"/>
              </a:xfrm>
              <a:custGeom>
                <a:avLst/>
                <a:gdLst/>
                <a:ahLst/>
                <a:cxnLst/>
                <a:rect l="l" t="t" r="r" b="b"/>
                <a:pathLst>
                  <a:path w="3321" h="1514" extrusionOk="0">
                    <a:moveTo>
                      <a:pt x="2105" y="0"/>
                    </a:moveTo>
                    <a:cubicBezTo>
                      <a:pt x="1868" y="0"/>
                      <a:pt x="1632" y="37"/>
                      <a:pt x="1405" y="111"/>
                    </a:cubicBezTo>
                    <a:cubicBezTo>
                      <a:pt x="771" y="321"/>
                      <a:pt x="244" y="818"/>
                      <a:pt x="0" y="1437"/>
                    </a:cubicBezTo>
                    <a:lnTo>
                      <a:pt x="189" y="1513"/>
                    </a:lnTo>
                    <a:cubicBezTo>
                      <a:pt x="411" y="947"/>
                      <a:pt x="891" y="495"/>
                      <a:pt x="1467" y="307"/>
                    </a:cubicBezTo>
                    <a:cubicBezTo>
                      <a:pt x="1676" y="238"/>
                      <a:pt x="1895" y="204"/>
                      <a:pt x="2113" y="204"/>
                    </a:cubicBezTo>
                    <a:cubicBezTo>
                      <a:pt x="2498" y="204"/>
                      <a:pt x="2882" y="310"/>
                      <a:pt x="3210" y="516"/>
                    </a:cubicBezTo>
                    <a:lnTo>
                      <a:pt x="3320" y="345"/>
                    </a:lnTo>
                    <a:cubicBezTo>
                      <a:pt x="2957" y="118"/>
                      <a:pt x="2531" y="0"/>
                      <a:pt x="2105" y="0"/>
                    </a:cubicBezTo>
                    <a:close/>
                  </a:path>
                </a:pathLst>
              </a:custGeom>
              <a:solidFill>
                <a:srgbClr val="CC60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147;p17"/>
              <p:cNvSpPr/>
              <p:nvPr/>
            </p:nvSpPr>
            <p:spPr>
              <a:xfrm>
                <a:off x="1455777" y="720059"/>
                <a:ext cx="868706" cy="1152601"/>
              </a:xfrm>
              <a:custGeom>
                <a:avLst/>
                <a:gdLst/>
                <a:ahLst/>
                <a:cxnLst/>
                <a:rect l="l" t="t" r="r" b="b"/>
                <a:pathLst>
                  <a:path w="17197" h="22817" extrusionOk="0">
                    <a:moveTo>
                      <a:pt x="6682" y="1"/>
                    </a:moveTo>
                    <a:cubicBezTo>
                      <a:pt x="6313" y="1"/>
                      <a:pt x="5996" y="25"/>
                      <a:pt x="5756" y="80"/>
                    </a:cubicBezTo>
                    <a:cubicBezTo>
                      <a:pt x="5303" y="186"/>
                      <a:pt x="4762" y="542"/>
                      <a:pt x="4203" y="1023"/>
                    </a:cubicBezTo>
                    <a:cubicBezTo>
                      <a:pt x="1411" y="3417"/>
                      <a:pt x="1" y="7051"/>
                      <a:pt x="312" y="10721"/>
                    </a:cubicBezTo>
                    <a:cubicBezTo>
                      <a:pt x="387" y="11625"/>
                      <a:pt x="542" y="12618"/>
                      <a:pt x="806" y="13690"/>
                    </a:cubicBezTo>
                    <a:cubicBezTo>
                      <a:pt x="1939" y="18280"/>
                      <a:pt x="3022" y="21528"/>
                      <a:pt x="8588" y="22816"/>
                    </a:cubicBezTo>
                    <a:cubicBezTo>
                      <a:pt x="8588" y="22816"/>
                      <a:pt x="15138" y="21165"/>
                      <a:pt x="16166" y="13228"/>
                    </a:cubicBezTo>
                    <a:cubicBezTo>
                      <a:pt x="17197" y="5287"/>
                      <a:pt x="14724" y="2091"/>
                      <a:pt x="14158" y="1526"/>
                    </a:cubicBezTo>
                    <a:cubicBezTo>
                      <a:pt x="13666" y="1034"/>
                      <a:pt x="9072" y="1"/>
                      <a:pt x="6682" y="1"/>
                    </a:cubicBezTo>
                    <a:close/>
                  </a:path>
                </a:pathLst>
              </a:custGeom>
              <a:solidFill>
                <a:srgbClr val="FFA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148;p17"/>
              <p:cNvSpPr/>
              <p:nvPr/>
            </p:nvSpPr>
            <p:spPr>
              <a:xfrm>
                <a:off x="1426175" y="652166"/>
                <a:ext cx="901087" cy="759493"/>
              </a:xfrm>
              <a:custGeom>
                <a:avLst/>
                <a:gdLst/>
                <a:ahLst/>
                <a:cxnLst/>
                <a:rect l="l" t="t" r="r" b="b"/>
                <a:pathLst>
                  <a:path w="17838" h="15035" extrusionOk="0">
                    <a:moveTo>
                      <a:pt x="8925" y="0"/>
                    </a:moveTo>
                    <a:cubicBezTo>
                      <a:pt x="8592" y="0"/>
                      <a:pt x="8256" y="28"/>
                      <a:pt x="7920" y="88"/>
                    </a:cubicBezTo>
                    <a:cubicBezTo>
                      <a:pt x="4197" y="753"/>
                      <a:pt x="2590" y="2363"/>
                      <a:pt x="1532" y="4008"/>
                    </a:cubicBezTo>
                    <a:cubicBezTo>
                      <a:pt x="473" y="5655"/>
                      <a:pt x="0" y="6950"/>
                      <a:pt x="0" y="8399"/>
                    </a:cubicBezTo>
                    <a:cubicBezTo>
                      <a:pt x="0" y="9848"/>
                      <a:pt x="79" y="12595"/>
                      <a:pt x="432" y="13496"/>
                    </a:cubicBezTo>
                    <a:cubicBezTo>
                      <a:pt x="785" y="14397"/>
                      <a:pt x="1392" y="15034"/>
                      <a:pt x="1392" y="15034"/>
                    </a:cubicBezTo>
                    <a:cubicBezTo>
                      <a:pt x="1392" y="15034"/>
                      <a:pt x="1532" y="11259"/>
                      <a:pt x="1532" y="9810"/>
                    </a:cubicBezTo>
                    <a:cubicBezTo>
                      <a:pt x="1532" y="9810"/>
                      <a:pt x="4002" y="6244"/>
                      <a:pt x="7842" y="4713"/>
                    </a:cubicBezTo>
                    <a:cubicBezTo>
                      <a:pt x="10471" y="3668"/>
                      <a:pt x="12549" y="3503"/>
                      <a:pt x="13625" y="3503"/>
                    </a:cubicBezTo>
                    <a:cubicBezTo>
                      <a:pt x="14121" y="3503"/>
                      <a:pt x="14404" y="3538"/>
                      <a:pt x="14429" y="3538"/>
                    </a:cubicBezTo>
                    <a:cubicBezTo>
                      <a:pt x="14508" y="3538"/>
                      <a:pt x="15512" y="12394"/>
                      <a:pt x="16752" y="14572"/>
                    </a:cubicBezTo>
                    <a:cubicBezTo>
                      <a:pt x="16752" y="14572"/>
                      <a:pt x="17605" y="12554"/>
                      <a:pt x="17721" y="10400"/>
                    </a:cubicBezTo>
                    <a:cubicBezTo>
                      <a:pt x="17838" y="8242"/>
                      <a:pt x="16820" y="4244"/>
                      <a:pt x="16074" y="3497"/>
                    </a:cubicBezTo>
                    <a:cubicBezTo>
                      <a:pt x="15397" y="2821"/>
                      <a:pt x="12286" y="0"/>
                      <a:pt x="8925" y="0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149;p17"/>
              <p:cNvSpPr/>
              <p:nvPr/>
            </p:nvSpPr>
            <p:spPr>
              <a:xfrm>
                <a:off x="2147796" y="811594"/>
                <a:ext cx="121590" cy="545714"/>
              </a:xfrm>
              <a:custGeom>
                <a:avLst/>
                <a:gdLst/>
                <a:ahLst/>
                <a:cxnLst/>
                <a:rect l="l" t="t" r="r" b="b"/>
                <a:pathLst>
                  <a:path w="2407" h="10803" extrusionOk="0">
                    <a:moveTo>
                      <a:pt x="237" y="1"/>
                    </a:moveTo>
                    <a:cubicBezTo>
                      <a:pt x="221" y="1"/>
                      <a:pt x="204" y="12"/>
                      <a:pt x="203" y="33"/>
                    </a:cubicBezTo>
                    <a:cubicBezTo>
                      <a:pt x="0" y="1855"/>
                      <a:pt x="203" y="3756"/>
                      <a:pt x="552" y="5551"/>
                    </a:cubicBezTo>
                    <a:cubicBezTo>
                      <a:pt x="895" y="7298"/>
                      <a:pt x="1368" y="9254"/>
                      <a:pt x="2316" y="10782"/>
                    </a:cubicBezTo>
                    <a:cubicBezTo>
                      <a:pt x="2326" y="10796"/>
                      <a:pt x="2339" y="10802"/>
                      <a:pt x="2353" y="10802"/>
                    </a:cubicBezTo>
                    <a:cubicBezTo>
                      <a:pt x="2380" y="10802"/>
                      <a:pt x="2406" y="10779"/>
                      <a:pt x="2395" y="10748"/>
                    </a:cubicBezTo>
                    <a:cubicBezTo>
                      <a:pt x="1853" y="9039"/>
                      <a:pt x="1131" y="7456"/>
                      <a:pt x="761" y="5682"/>
                    </a:cubicBezTo>
                    <a:cubicBezTo>
                      <a:pt x="367" y="3797"/>
                      <a:pt x="323" y="1948"/>
                      <a:pt x="268" y="33"/>
                    </a:cubicBezTo>
                    <a:cubicBezTo>
                      <a:pt x="268" y="11"/>
                      <a:pt x="253" y="1"/>
                      <a:pt x="237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150;p17"/>
              <p:cNvSpPr/>
              <p:nvPr/>
            </p:nvSpPr>
            <p:spPr>
              <a:xfrm>
                <a:off x="1542766" y="821849"/>
                <a:ext cx="611838" cy="310011"/>
              </a:xfrm>
              <a:custGeom>
                <a:avLst/>
                <a:gdLst/>
                <a:ahLst/>
                <a:cxnLst/>
                <a:rect l="l" t="t" r="r" b="b"/>
                <a:pathLst>
                  <a:path w="12112" h="6137" extrusionOk="0">
                    <a:moveTo>
                      <a:pt x="11391" y="0"/>
                    </a:moveTo>
                    <a:cubicBezTo>
                      <a:pt x="7066" y="0"/>
                      <a:pt x="2252" y="2334"/>
                      <a:pt x="18" y="6075"/>
                    </a:cubicBezTo>
                    <a:cubicBezTo>
                      <a:pt x="1" y="6102"/>
                      <a:pt x="26" y="6136"/>
                      <a:pt x="53" y="6136"/>
                    </a:cubicBezTo>
                    <a:cubicBezTo>
                      <a:pt x="63" y="6136"/>
                      <a:pt x="72" y="6132"/>
                      <a:pt x="80" y="6123"/>
                    </a:cubicBezTo>
                    <a:cubicBezTo>
                      <a:pt x="1571" y="4348"/>
                      <a:pt x="3119" y="2810"/>
                      <a:pt x="5201" y="1731"/>
                    </a:cubicBezTo>
                    <a:cubicBezTo>
                      <a:pt x="7339" y="628"/>
                      <a:pt x="9651" y="155"/>
                      <a:pt x="12042" y="121"/>
                    </a:cubicBezTo>
                    <a:cubicBezTo>
                      <a:pt x="12111" y="121"/>
                      <a:pt x="12111" y="21"/>
                      <a:pt x="12042" y="18"/>
                    </a:cubicBezTo>
                    <a:cubicBezTo>
                      <a:pt x="11827" y="6"/>
                      <a:pt x="11610" y="0"/>
                      <a:pt x="11391" y="0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151;p17"/>
              <p:cNvSpPr/>
              <p:nvPr/>
            </p:nvSpPr>
            <p:spPr>
              <a:xfrm>
                <a:off x="2053129" y="1000929"/>
                <a:ext cx="115932" cy="54708"/>
              </a:xfrm>
              <a:custGeom>
                <a:avLst/>
                <a:gdLst/>
                <a:ahLst/>
                <a:cxnLst/>
                <a:rect l="l" t="t" r="r" b="b"/>
                <a:pathLst>
                  <a:path w="2295" h="1083" extrusionOk="0">
                    <a:moveTo>
                      <a:pt x="366" y="1"/>
                    </a:moveTo>
                    <a:cubicBezTo>
                      <a:pt x="1" y="1"/>
                      <a:pt x="9" y="584"/>
                      <a:pt x="391" y="611"/>
                    </a:cubicBezTo>
                    <a:cubicBezTo>
                      <a:pt x="864" y="642"/>
                      <a:pt x="1299" y="789"/>
                      <a:pt x="1703" y="1036"/>
                    </a:cubicBezTo>
                    <a:cubicBezTo>
                      <a:pt x="1757" y="1068"/>
                      <a:pt x="1809" y="1082"/>
                      <a:pt x="1858" y="1082"/>
                    </a:cubicBezTo>
                    <a:cubicBezTo>
                      <a:pt x="2122" y="1082"/>
                      <a:pt x="2294" y="678"/>
                      <a:pt x="2012" y="505"/>
                    </a:cubicBezTo>
                    <a:cubicBezTo>
                      <a:pt x="1515" y="203"/>
                      <a:pt x="970" y="39"/>
                      <a:pt x="391" y="2"/>
                    </a:cubicBezTo>
                    <a:cubicBezTo>
                      <a:pt x="382" y="1"/>
                      <a:pt x="374" y="1"/>
                      <a:pt x="366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152;p17"/>
              <p:cNvSpPr/>
              <p:nvPr/>
            </p:nvSpPr>
            <p:spPr>
              <a:xfrm>
                <a:off x="1580754" y="1000929"/>
                <a:ext cx="116134" cy="54708"/>
              </a:xfrm>
              <a:custGeom>
                <a:avLst/>
                <a:gdLst/>
                <a:ahLst/>
                <a:cxnLst/>
                <a:rect l="l" t="t" r="r" b="b"/>
                <a:pathLst>
                  <a:path w="2299" h="1083" extrusionOk="0">
                    <a:moveTo>
                      <a:pt x="1930" y="1"/>
                    </a:moveTo>
                    <a:cubicBezTo>
                      <a:pt x="1922" y="1"/>
                      <a:pt x="1913" y="1"/>
                      <a:pt x="1905" y="2"/>
                    </a:cubicBezTo>
                    <a:cubicBezTo>
                      <a:pt x="1325" y="39"/>
                      <a:pt x="781" y="203"/>
                      <a:pt x="284" y="505"/>
                    </a:cubicBezTo>
                    <a:cubicBezTo>
                      <a:pt x="1" y="678"/>
                      <a:pt x="175" y="1082"/>
                      <a:pt x="438" y="1082"/>
                    </a:cubicBezTo>
                    <a:cubicBezTo>
                      <a:pt x="487" y="1082"/>
                      <a:pt x="540" y="1068"/>
                      <a:pt x="592" y="1036"/>
                    </a:cubicBezTo>
                    <a:cubicBezTo>
                      <a:pt x="996" y="789"/>
                      <a:pt x="1432" y="642"/>
                      <a:pt x="1905" y="611"/>
                    </a:cubicBezTo>
                    <a:cubicBezTo>
                      <a:pt x="2286" y="584"/>
                      <a:pt x="2298" y="1"/>
                      <a:pt x="1930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153;p17"/>
              <p:cNvSpPr/>
              <p:nvPr/>
            </p:nvSpPr>
            <p:spPr>
              <a:xfrm>
                <a:off x="1527055" y="1236687"/>
                <a:ext cx="730649" cy="176802"/>
              </a:xfrm>
              <a:custGeom>
                <a:avLst/>
                <a:gdLst/>
                <a:ahLst/>
                <a:cxnLst/>
                <a:rect l="l" t="t" r="r" b="b"/>
                <a:pathLst>
                  <a:path w="14464" h="3500" extrusionOk="0">
                    <a:moveTo>
                      <a:pt x="5324" y="7"/>
                    </a:moveTo>
                    <a:cubicBezTo>
                      <a:pt x="4598" y="7"/>
                      <a:pt x="3869" y="28"/>
                      <a:pt x="3153" y="130"/>
                    </a:cubicBezTo>
                    <a:cubicBezTo>
                      <a:pt x="2214" y="260"/>
                      <a:pt x="980" y="346"/>
                      <a:pt x="296" y="1131"/>
                    </a:cubicBezTo>
                    <a:cubicBezTo>
                      <a:pt x="14" y="1456"/>
                      <a:pt x="0" y="1980"/>
                      <a:pt x="296" y="2302"/>
                    </a:cubicBezTo>
                    <a:cubicBezTo>
                      <a:pt x="936" y="2997"/>
                      <a:pt x="1923" y="3063"/>
                      <a:pt x="2783" y="3199"/>
                    </a:cubicBezTo>
                    <a:cubicBezTo>
                      <a:pt x="3872" y="3378"/>
                      <a:pt x="4971" y="3392"/>
                      <a:pt x="6071" y="3405"/>
                    </a:cubicBezTo>
                    <a:cubicBezTo>
                      <a:pt x="7369" y="3420"/>
                      <a:pt x="8676" y="3499"/>
                      <a:pt x="9980" y="3499"/>
                    </a:cubicBezTo>
                    <a:cubicBezTo>
                      <a:pt x="10812" y="3499"/>
                      <a:pt x="11644" y="3467"/>
                      <a:pt x="12470" y="3364"/>
                    </a:cubicBezTo>
                    <a:cubicBezTo>
                      <a:pt x="13850" y="3190"/>
                      <a:pt x="14464" y="815"/>
                      <a:pt x="12829" y="462"/>
                    </a:cubicBezTo>
                    <a:cubicBezTo>
                      <a:pt x="10671" y="0"/>
                      <a:pt x="8455" y="42"/>
                      <a:pt x="6266" y="14"/>
                    </a:cubicBezTo>
                    <a:cubicBezTo>
                      <a:pt x="5953" y="11"/>
                      <a:pt x="5639" y="7"/>
                      <a:pt x="5324" y="7"/>
                    </a:cubicBezTo>
                    <a:close/>
                  </a:path>
                </a:pathLst>
              </a:custGeom>
              <a:solidFill>
                <a:srgbClr val="F28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154;p17"/>
              <p:cNvSpPr/>
              <p:nvPr/>
            </p:nvSpPr>
            <p:spPr>
              <a:xfrm>
                <a:off x="1771755" y="985067"/>
                <a:ext cx="117851" cy="474033"/>
              </a:xfrm>
              <a:custGeom>
                <a:avLst/>
                <a:gdLst/>
                <a:ahLst/>
                <a:cxnLst/>
                <a:rect l="l" t="t" r="r" b="b"/>
                <a:pathLst>
                  <a:path w="2333" h="9384" extrusionOk="0">
                    <a:moveTo>
                      <a:pt x="118" y="1"/>
                    </a:moveTo>
                    <a:cubicBezTo>
                      <a:pt x="82" y="1"/>
                      <a:pt x="47" y="19"/>
                      <a:pt x="28" y="52"/>
                    </a:cubicBezTo>
                    <a:cubicBezTo>
                      <a:pt x="1" y="103"/>
                      <a:pt x="18" y="164"/>
                      <a:pt x="69" y="192"/>
                    </a:cubicBezTo>
                    <a:cubicBezTo>
                      <a:pt x="771" y="589"/>
                      <a:pt x="1186" y="1247"/>
                      <a:pt x="1405" y="1727"/>
                    </a:cubicBezTo>
                    <a:cubicBezTo>
                      <a:pt x="1655" y="2272"/>
                      <a:pt x="1823" y="2915"/>
                      <a:pt x="1929" y="3755"/>
                    </a:cubicBezTo>
                    <a:cubicBezTo>
                      <a:pt x="2127" y="5358"/>
                      <a:pt x="2076" y="7108"/>
                      <a:pt x="1762" y="9267"/>
                    </a:cubicBezTo>
                    <a:cubicBezTo>
                      <a:pt x="1754" y="9322"/>
                      <a:pt x="1792" y="9373"/>
                      <a:pt x="1847" y="9383"/>
                    </a:cubicBezTo>
                    <a:lnTo>
                      <a:pt x="1864" y="9383"/>
                    </a:lnTo>
                    <a:cubicBezTo>
                      <a:pt x="1912" y="9383"/>
                      <a:pt x="1956" y="9345"/>
                      <a:pt x="1963" y="9294"/>
                    </a:cubicBezTo>
                    <a:cubicBezTo>
                      <a:pt x="2279" y="7119"/>
                      <a:pt x="2333" y="5351"/>
                      <a:pt x="2132" y="3731"/>
                    </a:cubicBezTo>
                    <a:cubicBezTo>
                      <a:pt x="2063" y="3189"/>
                      <a:pt x="1933" y="2381"/>
                      <a:pt x="1590" y="1641"/>
                    </a:cubicBezTo>
                    <a:cubicBezTo>
                      <a:pt x="1357" y="1134"/>
                      <a:pt x="919" y="439"/>
                      <a:pt x="168" y="14"/>
                    </a:cubicBezTo>
                    <a:cubicBezTo>
                      <a:pt x="153" y="5"/>
                      <a:pt x="135" y="1"/>
                      <a:pt x="118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155;p17"/>
              <p:cNvSpPr/>
              <p:nvPr/>
            </p:nvSpPr>
            <p:spPr>
              <a:xfrm>
                <a:off x="1878849" y="1508716"/>
                <a:ext cx="130026" cy="78399"/>
              </a:xfrm>
              <a:custGeom>
                <a:avLst/>
                <a:gdLst/>
                <a:ahLst/>
                <a:cxnLst/>
                <a:rect l="l" t="t" r="r" b="b"/>
                <a:pathLst>
                  <a:path w="2574" h="1552" extrusionOk="0">
                    <a:moveTo>
                      <a:pt x="2385" y="1"/>
                    </a:moveTo>
                    <a:cubicBezTo>
                      <a:pt x="2194" y="445"/>
                      <a:pt x="1857" y="823"/>
                      <a:pt x="1433" y="1062"/>
                    </a:cubicBezTo>
                    <a:cubicBezTo>
                      <a:pt x="1098" y="1249"/>
                      <a:pt x="718" y="1347"/>
                      <a:pt x="338" y="1347"/>
                    </a:cubicBezTo>
                    <a:cubicBezTo>
                      <a:pt x="236" y="1347"/>
                      <a:pt x="134" y="1340"/>
                      <a:pt x="32" y="1326"/>
                    </a:cubicBezTo>
                    <a:lnTo>
                      <a:pt x="1" y="1528"/>
                    </a:lnTo>
                    <a:cubicBezTo>
                      <a:pt x="110" y="1545"/>
                      <a:pt x="224" y="1552"/>
                      <a:pt x="333" y="1552"/>
                    </a:cubicBezTo>
                    <a:cubicBezTo>
                      <a:pt x="752" y="1552"/>
                      <a:pt x="1169" y="1446"/>
                      <a:pt x="1533" y="1237"/>
                    </a:cubicBezTo>
                    <a:cubicBezTo>
                      <a:pt x="1995" y="976"/>
                      <a:pt x="2365" y="565"/>
                      <a:pt x="2573" y="79"/>
                    </a:cubicBezTo>
                    <a:lnTo>
                      <a:pt x="2385" y="1"/>
                    </a:ln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156;p17"/>
              <p:cNvSpPr/>
              <p:nvPr/>
            </p:nvSpPr>
            <p:spPr>
              <a:xfrm>
                <a:off x="1592322" y="1144748"/>
                <a:ext cx="157152" cy="131440"/>
              </a:xfrm>
              <a:custGeom>
                <a:avLst/>
                <a:gdLst/>
                <a:ahLst/>
                <a:cxnLst/>
                <a:rect l="l" t="t" r="r" b="b"/>
                <a:pathLst>
                  <a:path w="3111" h="2602" extrusionOk="0">
                    <a:moveTo>
                      <a:pt x="1252" y="1"/>
                    </a:moveTo>
                    <a:cubicBezTo>
                      <a:pt x="453" y="1"/>
                      <a:pt x="39" y="570"/>
                      <a:pt x="21" y="1087"/>
                    </a:cubicBezTo>
                    <a:cubicBezTo>
                      <a:pt x="0" y="1680"/>
                      <a:pt x="631" y="2584"/>
                      <a:pt x="1459" y="2601"/>
                    </a:cubicBezTo>
                    <a:cubicBezTo>
                      <a:pt x="1469" y="2602"/>
                      <a:pt x="1478" y="2602"/>
                      <a:pt x="1488" y="2602"/>
                    </a:cubicBezTo>
                    <a:cubicBezTo>
                      <a:pt x="2302" y="2602"/>
                      <a:pt x="2924" y="2041"/>
                      <a:pt x="3110" y="1539"/>
                    </a:cubicBezTo>
                    <a:cubicBezTo>
                      <a:pt x="3110" y="1539"/>
                      <a:pt x="2809" y="268"/>
                      <a:pt x="1627" y="39"/>
                    </a:cubicBezTo>
                    <a:cubicBezTo>
                      <a:pt x="1494" y="13"/>
                      <a:pt x="1369" y="1"/>
                      <a:pt x="1252" y="1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157;p17"/>
              <p:cNvSpPr/>
              <p:nvPr/>
            </p:nvSpPr>
            <p:spPr>
              <a:xfrm>
                <a:off x="1623289" y="1158236"/>
                <a:ext cx="103859" cy="94059"/>
              </a:xfrm>
              <a:custGeom>
                <a:avLst/>
                <a:gdLst/>
                <a:ahLst/>
                <a:cxnLst/>
                <a:rect l="l" t="t" r="r" b="b"/>
                <a:pathLst>
                  <a:path w="2056" h="1862" extrusionOk="0">
                    <a:moveTo>
                      <a:pt x="1028" y="1"/>
                    </a:moveTo>
                    <a:cubicBezTo>
                      <a:pt x="611" y="1"/>
                      <a:pt x="231" y="282"/>
                      <a:pt x="124" y="707"/>
                    </a:cubicBezTo>
                    <a:cubicBezTo>
                      <a:pt x="0" y="1204"/>
                      <a:pt x="305" y="1710"/>
                      <a:pt x="802" y="1834"/>
                    </a:cubicBezTo>
                    <a:cubicBezTo>
                      <a:pt x="878" y="1852"/>
                      <a:pt x="953" y="1861"/>
                      <a:pt x="1028" y="1861"/>
                    </a:cubicBezTo>
                    <a:cubicBezTo>
                      <a:pt x="1446" y="1861"/>
                      <a:pt x="1824" y="1580"/>
                      <a:pt x="1929" y="1156"/>
                    </a:cubicBezTo>
                    <a:cubicBezTo>
                      <a:pt x="2056" y="659"/>
                      <a:pt x="1751" y="156"/>
                      <a:pt x="1254" y="28"/>
                    </a:cubicBezTo>
                    <a:cubicBezTo>
                      <a:pt x="1179" y="10"/>
                      <a:pt x="1103" y="1"/>
                      <a:pt x="1028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158;p17"/>
              <p:cNvSpPr/>
              <p:nvPr/>
            </p:nvSpPr>
            <p:spPr>
              <a:xfrm>
                <a:off x="1525944" y="1133887"/>
                <a:ext cx="247119" cy="90826"/>
              </a:xfrm>
              <a:custGeom>
                <a:avLst/>
                <a:gdLst/>
                <a:ahLst/>
                <a:cxnLst/>
                <a:rect l="l" t="t" r="r" b="b"/>
                <a:pathLst>
                  <a:path w="4892" h="1798" extrusionOk="0">
                    <a:moveTo>
                      <a:pt x="2578" y="0"/>
                    </a:moveTo>
                    <a:cubicBezTo>
                      <a:pt x="1789" y="0"/>
                      <a:pt x="952" y="287"/>
                      <a:pt x="280" y="706"/>
                    </a:cubicBezTo>
                    <a:cubicBezTo>
                      <a:pt x="1" y="882"/>
                      <a:pt x="174" y="1285"/>
                      <a:pt x="434" y="1285"/>
                    </a:cubicBezTo>
                    <a:cubicBezTo>
                      <a:pt x="483" y="1285"/>
                      <a:pt x="535" y="1270"/>
                      <a:pt x="588" y="1237"/>
                    </a:cubicBezTo>
                    <a:cubicBezTo>
                      <a:pt x="1166" y="877"/>
                      <a:pt x="1894" y="598"/>
                      <a:pt x="2571" y="598"/>
                    </a:cubicBezTo>
                    <a:cubicBezTo>
                      <a:pt x="3251" y="598"/>
                      <a:pt x="3878" y="879"/>
                      <a:pt x="4247" y="1641"/>
                    </a:cubicBezTo>
                    <a:cubicBezTo>
                      <a:pt x="4300" y="1751"/>
                      <a:pt x="4388" y="1797"/>
                      <a:pt x="4479" y="1797"/>
                    </a:cubicBezTo>
                    <a:cubicBezTo>
                      <a:pt x="4679" y="1797"/>
                      <a:pt x="4892" y="1576"/>
                      <a:pt x="4774" y="1332"/>
                    </a:cubicBezTo>
                    <a:cubicBezTo>
                      <a:pt x="4308" y="369"/>
                      <a:pt x="3473" y="0"/>
                      <a:pt x="2578" y="0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159;p17"/>
              <p:cNvSpPr/>
              <p:nvPr/>
            </p:nvSpPr>
            <p:spPr>
              <a:xfrm>
                <a:off x="1993419" y="1144748"/>
                <a:ext cx="157203" cy="131440"/>
              </a:xfrm>
              <a:custGeom>
                <a:avLst/>
                <a:gdLst/>
                <a:ahLst/>
                <a:cxnLst/>
                <a:rect l="l" t="t" r="r" b="b"/>
                <a:pathLst>
                  <a:path w="3112" h="2602" extrusionOk="0">
                    <a:moveTo>
                      <a:pt x="1859" y="1"/>
                    </a:moveTo>
                    <a:cubicBezTo>
                      <a:pt x="1742" y="1"/>
                      <a:pt x="1617" y="13"/>
                      <a:pt x="1484" y="39"/>
                    </a:cubicBezTo>
                    <a:cubicBezTo>
                      <a:pt x="302" y="268"/>
                      <a:pt x="0" y="1539"/>
                      <a:pt x="0" y="1539"/>
                    </a:cubicBezTo>
                    <a:cubicBezTo>
                      <a:pt x="187" y="2041"/>
                      <a:pt x="808" y="2602"/>
                      <a:pt x="1624" y="2602"/>
                    </a:cubicBezTo>
                    <a:cubicBezTo>
                      <a:pt x="1633" y="2602"/>
                      <a:pt x="1643" y="2602"/>
                      <a:pt x="1652" y="2601"/>
                    </a:cubicBezTo>
                    <a:cubicBezTo>
                      <a:pt x="2481" y="2584"/>
                      <a:pt x="3111" y="1680"/>
                      <a:pt x="3091" y="1087"/>
                    </a:cubicBezTo>
                    <a:cubicBezTo>
                      <a:pt x="3073" y="570"/>
                      <a:pt x="2658" y="1"/>
                      <a:pt x="1859" y="1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160;p17"/>
              <p:cNvSpPr/>
              <p:nvPr/>
            </p:nvSpPr>
            <p:spPr>
              <a:xfrm>
                <a:off x="2015899" y="1160004"/>
                <a:ext cx="103909" cy="94008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861" extrusionOk="0">
                    <a:moveTo>
                      <a:pt x="1028" y="0"/>
                    </a:moveTo>
                    <a:cubicBezTo>
                      <a:pt x="954" y="0"/>
                      <a:pt x="878" y="9"/>
                      <a:pt x="803" y="28"/>
                    </a:cubicBezTo>
                    <a:cubicBezTo>
                      <a:pt x="306" y="151"/>
                      <a:pt x="1" y="658"/>
                      <a:pt x="128" y="1155"/>
                    </a:cubicBezTo>
                    <a:cubicBezTo>
                      <a:pt x="232" y="1579"/>
                      <a:pt x="611" y="1861"/>
                      <a:pt x="1029" y="1861"/>
                    </a:cubicBezTo>
                    <a:cubicBezTo>
                      <a:pt x="1104" y="1861"/>
                      <a:pt x="1179" y="1852"/>
                      <a:pt x="1255" y="1833"/>
                    </a:cubicBezTo>
                    <a:cubicBezTo>
                      <a:pt x="1751" y="1710"/>
                      <a:pt x="2056" y="1203"/>
                      <a:pt x="1930" y="706"/>
                    </a:cubicBezTo>
                    <a:cubicBezTo>
                      <a:pt x="1825" y="282"/>
                      <a:pt x="1446" y="0"/>
                      <a:pt x="1028" y="0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161;p17"/>
              <p:cNvSpPr/>
              <p:nvPr/>
            </p:nvSpPr>
            <p:spPr>
              <a:xfrm>
                <a:off x="1969828" y="1133887"/>
                <a:ext cx="247119" cy="90826"/>
              </a:xfrm>
              <a:custGeom>
                <a:avLst/>
                <a:gdLst/>
                <a:ahLst/>
                <a:cxnLst/>
                <a:rect l="l" t="t" r="r" b="b"/>
                <a:pathLst>
                  <a:path w="4892" h="1798" extrusionOk="0">
                    <a:moveTo>
                      <a:pt x="2315" y="0"/>
                    </a:moveTo>
                    <a:cubicBezTo>
                      <a:pt x="1419" y="0"/>
                      <a:pt x="584" y="369"/>
                      <a:pt x="118" y="1332"/>
                    </a:cubicBezTo>
                    <a:cubicBezTo>
                      <a:pt x="0" y="1576"/>
                      <a:pt x="213" y="1797"/>
                      <a:pt x="413" y="1797"/>
                    </a:cubicBezTo>
                    <a:cubicBezTo>
                      <a:pt x="504" y="1797"/>
                      <a:pt x="592" y="1751"/>
                      <a:pt x="646" y="1641"/>
                    </a:cubicBezTo>
                    <a:cubicBezTo>
                      <a:pt x="1014" y="881"/>
                      <a:pt x="1642" y="600"/>
                      <a:pt x="2323" y="600"/>
                    </a:cubicBezTo>
                    <a:cubicBezTo>
                      <a:pt x="3000" y="600"/>
                      <a:pt x="3728" y="877"/>
                      <a:pt x="4304" y="1237"/>
                    </a:cubicBezTo>
                    <a:cubicBezTo>
                      <a:pt x="4358" y="1270"/>
                      <a:pt x="4410" y="1285"/>
                      <a:pt x="4460" y="1285"/>
                    </a:cubicBezTo>
                    <a:cubicBezTo>
                      <a:pt x="4721" y="1285"/>
                      <a:pt x="4892" y="882"/>
                      <a:pt x="4613" y="706"/>
                    </a:cubicBezTo>
                    <a:cubicBezTo>
                      <a:pt x="3940" y="287"/>
                      <a:pt x="3104" y="0"/>
                      <a:pt x="2315" y="0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162;p17"/>
              <p:cNvSpPr/>
              <p:nvPr/>
            </p:nvSpPr>
            <p:spPr>
              <a:xfrm>
                <a:off x="1345905" y="1067963"/>
                <a:ext cx="1041569" cy="246968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4889" extrusionOk="0">
                    <a:moveTo>
                      <a:pt x="20475" y="353"/>
                    </a:moveTo>
                    <a:lnTo>
                      <a:pt x="20475" y="353"/>
                    </a:lnTo>
                    <a:cubicBezTo>
                      <a:pt x="20523" y="942"/>
                      <a:pt x="20516" y="1538"/>
                      <a:pt x="20469" y="2138"/>
                    </a:cubicBezTo>
                    <a:lnTo>
                      <a:pt x="20469" y="2138"/>
                    </a:lnTo>
                    <a:cubicBezTo>
                      <a:pt x="20567" y="1733"/>
                      <a:pt x="20619" y="1312"/>
                      <a:pt x="20619" y="877"/>
                    </a:cubicBezTo>
                    <a:cubicBezTo>
                      <a:pt x="20619" y="699"/>
                      <a:pt x="20564" y="517"/>
                      <a:pt x="20475" y="353"/>
                    </a:cubicBezTo>
                    <a:close/>
                    <a:moveTo>
                      <a:pt x="884" y="0"/>
                    </a:moveTo>
                    <a:lnTo>
                      <a:pt x="884" y="0"/>
                    </a:lnTo>
                    <a:cubicBezTo>
                      <a:pt x="359" y="459"/>
                      <a:pt x="0" y="1151"/>
                      <a:pt x="0" y="1819"/>
                    </a:cubicBezTo>
                    <a:cubicBezTo>
                      <a:pt x="0" y="3018"/>
                      <a:pt x="486" y="4104"/>
                      <a:pt x="1275" y="4889"/>
                    </a:cubicBezTo>
                    <a:cubicBezTo>
                      <a:pt x="1011" y="3488"/>
                      <a:pt x="860" y="2069"/>
                      <a:pt x="870" y="648"/>
                    </a:cubicBezTo>
                    <a:cubicBezTo>
                      <a:pt x="870" y="432"/>
                      <a:pt x="873" y="216"/>
                      <a:pt x="884" y="0"/>
                    </a:cubicBezTo>
                    <a:close/>
                  </a:path>
                </a:pathLst>
              </a:custGeom>
              <a:solidFill>
                <a:srgbClr val="FFFFFF">
                  <a:alpha val="307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163;p17"/>
              <p:cNvSpPr/>
              <p:nvPr/>
            </p:nvSpPr>
            <p:spPr>
              <a:xfrm>
                <a:off x="1389349" y="1045787"/>
                <a:ext cx="993276" cy="303393"/>
              </a:xfrm>
              <a:custGeom>
                <a:avLst/>
                <a:gdLst/>
                <a:ahLst/>
                <a:cxnLst/>
                <a:rect l="l" t="t" r="r" b="b"/>
                <a:pathLst>
                  <a:path w="19663" h="6006" extrusionOk="0">
                    <a:moveTo>
                      <a:pt x="18241" y="28"/>
                    </a:moveTo>
                    <a:cubicBezTo>
                      <a:pt x="18402" y="967"/>
                      <a:pt x="18491" y="1888"/>
                      <a:pt x="18450" y="2608"/>
                    </a:cubicBezTo>
                    <a:cubicBezTo>
                      <a:pt x="18399" y="3574"/>
                      <a:pt x="18197" y="4512"/>
                      <a:pt x="17991" y="5255"/>
                    </a:cubicBezTo>
                    <a:cubicBezTo>
                      <a:pt x="18776" y="4556"/>
                      <a:pt x="19348" y="3628"/>
                      <a:pt x="19609" y="2577"/>
                    </a:cubicBezTo>
                    <a:cubicBezTo>
                      <a:pt x="19656" y="1977"/>
                      <a:pt x="19663" y="1381"/>
                      <a:pt x="19615" y="792"/>
                    </a:cubicBezTo>
                    <a:cubicBezTo>
                      <a:pt x="19598" y="765"/>
                      <a:pt x="19581" y="737"/>
                      <a:pt x="19560" y="706"/>
                    </a:cubicBezTo>
                    <a:cubicBezTo>
                      <a:pt x="19522" y="1302"/>
                      <a:pt x="19413" y="1895"/>
                      <a:pt x="19225" y="2464"/>
                    </a:cubicBezTo>
                    <a:cubicBezTo>
                      <a:pt x="19211" y="2512"/>
                      <a:pt x="19173" y="2532"/>
                      <a:pt x="19136" y="2532"/>
                    </a:cubicBezTo>
                    <a:cubicBezTo>
                      <a:pt x="19081" y="2532"/>
                      <a:pt x="19026" y="2485"/>
                      <a:pt x="19040" y="2412"/>
                    </a:cubicBezTo>
                    <a:cubicBezTo>
                      <a:pt x="19177" y="1737"/>
                      <a:pt x="19262" y="1066"/>
                      <a:pt x="19269" y="398"/>
                    </a:cubicBezTo>
                    <a:cubicBezTo>
                      <a:pt x="19173" y="326"/>
                      <a:pt x="19063" y="271"/>
                      <a:pt x="18951" y="237"/>
                    </a:cubicBezTo>
                    <a:lnTo>
                      <a:pt x="18241" y="28"/>
                    </a:lnTo>
                    <a:close/>
                    <a:moveTo>
                      <a:pt x="761" y="1"/>
                    </a:moveTo>
                    <a:lnTo>
                      <a:pt x="761" y="1"/>
                    </a:lnTo>
                    <a:cubicBezTo>
                      <a:pt x="493" y="96"/>
                      <a:pt x="243" y="247"/>
                      <a:pt x="24" y="439"/>
                    </a:cubicBezTo>
                    <a:cubicBezTo>
                      <a:pt x="13" y="655"/>
                      <a:pt x="10" y="871"/>
                      <a:pt x="10" y="1087"/>
                    </a:cubicBezTo>
                    <a:cubicBezTo>
                      <a:pt x="0" y="2508"/>
                      <a:pt x="151" y="3927"/>
                      <a:pt x="415" y="5328"/>
                    </a:cubicBezTo>
                    <a:cubicBezTo>
                      <a:pt x="674" y="5588"/>
                      <a:pt x="969" y="5818"/>
                      <a:pt x="1291" y="6006"/>
                    </a:cubicBezTo>
                    <a:cubicBezTo>
                      <a:pt x="1247" y="5906"/>
                      <a:pt x="1202" y="5807"/>
                      <a:pt x="1161" y="5704"/>
                    </a:cubicBezTo>
                    <a:cubicBezTo>
                      <a:pt x="808" y="4803"/>
                      <a:pt x="729" y="2056"/>
                      <a:pt x="729" y="607"/>
                    </a:cubicBezTo>
                    <a:cubicBezTo>
                      <a:pt x="729" y="401"/>
                      <a:pt x="740" y="203"/>
                      <a:pt x="761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164;p17"/>
              <p:cNvSpPr/>
              <p:nvPr/>
            </p:nvSpPr>
            <p:spPr>
              <a:xfrm>
                <a:off x="2350416" y="1065842"/>
                <a:ext cx="27026" cy="107900"/>
              </a:xfrm>
              <a:custGeom>
                <a:avLst/>
                <a:gdLst/>
                <a:ahLst/>
                <a:cxnLst/>
                <a:rect l="l" t="t" r="r" b="b"/>
                <a:pathLst>
                  <a:path w="535" h="2136" extrusionOk="0">
                    <a:moveTo>
                      <a:pt x="244" y="1"/>
                    </a:moveTo>
                    <a:cubicBezTo>
                      <a:pt x="237" y="669"/>
                      <a:pt x="152" y="1340"/>
                      <a:pt x="15" y="2015"/>
                    </a:cubicBezTo>
                    <a:cubicBezTo>
                      <a:pt x="1" y="2088"/>
                      <a:pt x="56" y="2135"/>
                      <a:pt x="111" y="2135"/>
                    </a:cubicBezTo>
                    <a:cubicBezTo>
                      <a:pt x="148" y="2135"/>
                      <a:pt x="186" y="2115"/>
                      <a:pt x="200" y="2067"/>
                    </a:cubicBezTo>
                    <a:cubicBezTo>
                      <a:pt x="388" y="1498"/>
                      <a:pt x="497" y="905"/>
                      <a:pt x="535" y="309"/>
                    </a:cubicBezTo>
                    <a:cubicBezTo>
                      <a:pt x="456" y="192"/>
                      <a:pt x="357" y="86"/>
                      <a:pt x="244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165;p17"/>
              <p:cNvSpPr/>
              <p:nvPr/>
            </p:nvSpPr>
            <p:spPr>
              <a:xfrm>
                <a:off x="1497958" y="1021034"/>
                <a:ext cx="755250" cy="357747"/>
              </a:xfrm>
              <a:custGeom>
                <a:avLst/>
                <a:gdLst/>
                <a:ahLst/>
                <a:cxnLst/>
                <a:rect l="l" t="t" r="r" b="b"/>
                <a:pathLst>
                  <a:path w="14951" h="7082" extrusionOk="0">
                    <a:moveTo>
                      <a:pt x="13375" y="11"/>
                    </a:moveTo>
                    <a:cubicBezTo>
                      <a:pt x="13437" y="518"/>
                      <a:pt x="13519" y="1025"/>
                      <a:pt x="13625" y="1536"/>
                    </a:cubicBezTo>
                    <a:cubicBezTo>
                      <a:pt x="13728" y="2029"/>
                      <a:pt x="13857" y="2508"/>
                      <a:pt x="14005" y="2978"/>
                    </a:cubicBezTo>
                    <a:cubicBezTo>
                      <a:pt x="14088" y="3057"/>
                      <a:pt x="14112" y="3160"/>
                      <a:pt x="14091" y="3255"/>
                    </a:cubicBezTo>
                    <a:cubicBezTo>
                      <a:pt x="14145" y="3427"/>
                      <a:pt x="14204" y="3598"/>
                      <a:pt x="14262" y="3765"/>
                    </a:cubicBezTo>
                    <a:cubicBezTo>
                      <a:pt x="14005" y="2553"/>
                      <a:pt x="13775" y="1220"/>
                      <a:pt x="13584" y="18"/>
                    </a:cubicBezTo>
                    <a:cubicBezTo>
                      <a:pt x="13546" y="15"/>
                      <a:pt x="13498" y="11"/>
                      <a:pt x="13443" y="11"/>
                    </a:cubicBezTo>
                    <a:close/>
                    <a:moveTo>
                      <a:pt x="12813" y="1"/>
                    </a:moveTo>
                    <a:cubicBezTo>
                      <a:pt x="12878" y="35"/>
                      <a:pt x="12940" y="69"/>
                      <a:pt x="13002" y="107"/>
                    </a:cubicBezTo>
                    <a:cubicBezTo>
                      <a:pt x="13286" y="282"/>
                      <a:pt x="13111" y="682"/>
                      <a:pt x="12850" y="682"/>
                    </a:cubicBezTo>
                    <a:cubicBezTo>
                      <a:pt x="12799" y="682"/>
                      <a:pt x="12748" y="668"/>
                      <a:pt x="12693" y="638"/>
                    </a:cubicBezTo>
                    <a:cubicBezTo>
                      <a:pt x="12289" y="391"/>
                      <a:pt x="11854" y="244"/>
                      <a:pt x="11381" y="213"/>
                    </a:cubicBezTo>
                    <a:cubicBezTo>
                      <a:pt x="11241" y="203"/>
                      <a:pt x="11148" y="118"/>
                      <a:pt x="11111" y="11"/>
                    </a:cubicBezTo>
                    <a:lnTo>
                      <a:pt x="6431" y="11"/>
                    </a:lnTo>
                    <a:cubicBezTo>
                      <a:pt x="6698" y="323"/>
                      <a:pt x="6883" y="655"/>
                      <a:pt x="7010" y="929"/>
                    </a:cubicBezTo>
                    <a:cubicBezTo>
                      <a:pt x="7353" y="1669"/>
                      <a:pt x="7483" y="2477"/>
                      <a:pt x="7552" y="3019"/>
                    </a:cubicBezTo>
                    <a:cubicBezTo>
                      <a:pt x="7572" y="3201"/>
                      <a:pt x="7593" y="3382"/>
                      <a:pt x="7609" y="3566"/>
                    </a:cubicBezTo>
                    <a:cubicBezTo>
                      <a:pt x="7901" y="3669"/>
                      <a:pt x="8123" y="3930"/>
                      <a:pt x="8178" y="4255"/>
                    </a:cubicBezTo>
                    <a:cubicBezTo>
                      <a:pt x="8181" y="4269"/>
                      <a:pt x="8185" y="4283"/>
                      <a:pt x="8189" y="4297"/>
                    </a:cubicBezTo>
                    <a:cubicBezTo>
                      <a:pt x="8795" y="4303"/>
                      <a:pt x="9401" y="4314"/>
                      <a:pt x="10007" y="4341"/>
                    </a:cubicBezTo>
                    <a:cubicBezTo>
                      <a:pt x="9928" y="4235"/>
                      <a:pt x="9863" y="4129"/>
                      <a:pt x="9822" y="4023"/>
                    </a:cubicBezTo>
                    <a:cubicBezTo>
                      <a:pt x="9799" y="4029"/>
                      <a:pt x="9778" y="4033"/>
                      <a:pt x="9754" y="4033"/>
                    </a:cubicBezTo>
                    <a:cubicBezTo>
                      <a:pt x="9555" y="4033"/>
                      <a:pt x="9343" y="3810"/>
                      <a:pt x="9459" y="3566"/>
                    </a:cubicBezTo>
                    <a:cubicBezTo>
                      <a:pt x="9925" y="2605"/>
                      <a:pt x="10761" y="2235"/>
                      <a:pt x="11655" y="2235"/>
                    </a:cubicBezTo>
                    <a:cubicBezTo>
                      <a:pt x="12354" y="2235"/>
                      <a:pt x="13090" y="2461"/>
                      <a:pt x="13714" y="2803"/>
                    </a:cubicBezTo>
                    <a:cubicBezTo>
                      <a:pt x="13604" y="2330"/>
                      <a:pt x="13505" y="1861"/>
                      <a:pt x="13416" y="1405"/>
                    </a:cubicBezTo>
                    <a:cubicBezTo>
                      <a:pt x="13327" y="946"/>
                      <a:pt x="13248" y="480"/>
                      <a:pt x="13183" y="11"/>
                    </a:cubicBezTo>
                    <a:cubicBezTo>
                      <a:pt x="13060" y="4"/>
                      <a:pt x="12937" y="1"/>
                      <a:pt x="12813" y="1"/>
                    </a:cubicBezTo>
                    <a:close/>
                    <a:moveTo>
                      <a:pt x="12758" y="3039"/>
                    </a:moveTo>
                    <a:cubicBezTo>
                      <a:pt x="12847" y="3197"/>
                      <a:pt x="12891" y="3368"/>
                      <a:pt x="12899" y="3536"/>
                    </a:cubicBezTo>
                    <a:cubicBezTo>
                      <a:pt x="12909" y="3851"/>
                      <a:pt x="12738" y="4252"/>
                      <a:pt x="12453" y="4560"/>
                    </a:cubicBezTo>
                    <a:cubicBezTo>
                      <a:pt x="12772" y="4608"/>
                      <a:pt x="13090" y="4667"/>
                      <a:pt x="13405" y="4731"/>
                    </a:cubicBezTo>
                    <a:cubicBezTo>
                      <a:pt x="14433" y="4954"/>
                      <a:pt x="14570" y="5975"/>
                      <a:pt x="14190" y="6746"/>
                    </a:cubicBezTo>
                    <a:cubicBezTo>
                      <a:pt x="14454" y="6646"/>
                      <a:pt x="14711" y="6526"/>
                      <a:pt x="14951" y="6386"/>
                    </a:cubicBezTo>
                    <a:cubicBezTo>
                      <a:pt x="14910" y="6266"/>
                      <a:pt x="14869" y="6140"/>
                      <a:pt x="14828" y="6009"/>
                    </a:cubicBezTo>
                    <a:cubicBezTo>
                      <a:pt x="14430" y="5228"/>
                      <a:pt x="14132" y="4368"/>
                      <a:pt x="13895" y="3502"/>
                    </a:cubicBezTo>
                    <a:cubicBezTo>
                      <a:pt x="13865" y="3512"/>
                      <a:pt x="13834" y="3519"/>
                      <a:pt x="13803" y="3519"/>
                    </a:cubicBezTo>
                    <a:cubicBezTo>
                      <a:pt x="13751" y="3519"/>
                      <a:pt x="13700" y="3502"/>
                      <a:pt x="13645" y="3471"/>
                    </a:cubicBezTo>
                    <a:cubicBezTo>
                      <a:pt x="13375" y="3299"/>
                      <a:pt x="13073" y="3149"/>
                      <a:pt x="12758" y="3039"/>
                    </a:cubicBezTo>
                    <a:close/>
                    <a:moveTo>
                      <a:pt x="3817" y="11"/>
                    </a:moveTo>
                    <a:cubicBezTo>
                      <a:pt x="3776" y="118"/>
                      <a:pt x="3687" y="203"/>
                      <a:pt x="3544" y="213"/>
                    </a:cubicBezTo>
                    <a:cubicBezTo>
                      <a:pt x="3174" y="237"/>
                      <a:pt x="2824" y="333"/>
                      <a:pt x="2495" y="494"/>
                    </a:cubicBezTo>
                    <a:cubicBezTo>
                      <a:pt x="1968" y="1025"/>
                      <a:pt x="1464" y="1590"/>
                      <a:pt x="967" y="2180"/>
                    </a:cubicBezTo>
                    <a:cubicBezTo>
                      <a:pt x="960" y="2189"/>
                      <a:pt x="950" y="2193"/>
                      <a:pt x="940" y="2193"/>
                    </a:cubicBezTo>
                    <a:cubicBezTo>
                      <a:pt x="913" y="2193"/>
                      <a:pt x="885" y="2159"/>
                      <a:pt x="905" y="2132"/>
                    </a:cubicBezTo>
                    <a:cubicBezTo>
                      <a:pt x="1214" y="1614"/>
                      <a:pt x="1574" y="1121"/>
                      <a:pt x="1971" y="662"/>
                    </a:cubicBezTo>
                    <a:cubicBezTo>
                      <a:pt x="1912" y="635"/>
                      <a:pt x="1861" y="586"/>
                      <a:pt x="1827" y="532"/>
                    </a:cubicBezTo>
                    <a:cubicBezTo>
                      <a:pt x="728" y="1614"/>
                      <a:pt x="111" y="2508"/>
                      <a:pt x="111" y="2508"/>
                    </a:cubicBezTo>
                    <a:cubicBezTo>
                      <a:pt x="111" y="3522"/>
                      <a:pt x="42" y="5677"/>
                      <a:pt x="1" y="6876"/>
                    </a:cubicBezTo>
                    <a:cubicBezTo>
                      <a:pt x="419" y="7010"/>
                      <a:pt x="864" y="7081"/>
                      <a:pt x="1324" y="7081"/>
                    </a:cubicBezTo>
                    <a:lnTo>
                      <a:pt x="1607" y="7081"/>
                    </a:lnTo>
                    <a:cubicBezTo>
                      <a:pt x="1337" y="6965"/>
                      <a:pt x="1084" y="6804"/>
                      <a:pt x="872" y="6571"/>
                    </a:cubicBezTo>
                    <a:cubicBezTo>
                      <a:pt x="576" y="6249"/>
                      <a:pt x="590" y="5725"/>
                      <a:pt x="872" y="5400"/>
                    </a:cubicBezTo>
                    <a:cubicBezTo>
                      <a:pt x="1255" y="4961"/>
                      <a:pt x="1806" y="4742"/>
                      <a:pt x="2382" y="4611"/>
                    </a:cubicBezTo>
                    <a:cubicBezTo>
                      <a:pt x="2070" y="4293"/>
                      <a:pt x="1879" y="3868"/>
                      <a:pt x="1889" y="3536"/>
                    </a:cubicBezTo>
                    <a:cubicBezTo>
                      <a:pt x="1895" y="3368"/>
                      <a:pt x="1944" y="3197"/>
                      <a:pt x="2032" y="3036"/>
                    </a:cubicBezTo>
                    <a:lnTo>
                      <a:pt x="2032" y="3036"/>
                    </a:lnTo>
                    <a:cubicBezTo>
                      <a:pt x="1718" y="3149"/>
                      <a:pt x="1413" y="3299"/>
                      <a:pt x="1142" y="3471"/>
                    </a:cubicBezTo>
                    <a:cubicBezTo>
                      <a:pt x="1090" y="3502"/>
                      <a:pt x="1036" y="3519"/>
                      <a:pt x="988" y="3519"/>
                    </a:cubicBezTo>
                    <a:cubicBezTo>
                      <a:pt x="728" y="3519"/>
                      <a:pt x="556" y="3118"/>
                      <a:pt x="834" y="2940"/>
                    </a:cubicBezTo>
                    <a:cubicBezTo>
                      <a:pt x="1505" y="2522"/>
                      <a:pt x="2341" y="2235"/>
                      <a:pt x="3133" y="2235"/>
                    </a:cubicBezTo>
                    <a:cubicBezTo>
                      <a:pt x="4026" y="2235"/>
                      <a:pt x="4862" y="2605"/>
                      <a:pt x="5328" y="3566"/>
                    </a:cubicBezTo>
                    <a:cubicBezTo>
                      <a:pt x="5444" y="3810"/>
                      <a:pt x="5232" y="4033"/>
                      <a:pt x="5033" y="4033"/>
                    </a:cubicBezTo>
                    <a:cubicBezTo>
                      <a:pt x="5009" y="4033"/>
                      <a:pt x="4989" y="4029"/>
                      <a:pt x="4968" y="4023"/>
                    </a:cubicBezTo>
                    <a:cubicBezTo>
                      <a:pt x="4927" y="4115"/>
                      <a:pt x="4875" y="4208"/>
                      <a:pt x="4811" y="4300"/>
                    </a:cubicBezTo>
                    <a:cubicBezTo>
                      <a:pt x="5163" y="4279"/>
                      <a:pt x="5520" y="4276"/>
                      <a:pt x="5873" y="4276"/>
                    </a:cubicBezTo>
                    <a:cubicBezTo>
                      <a:pt x="6054" y="4276"/>
                      <a:pt x="6236" y="4276"/>
                      <a:pt x="6417" y="4279"/>
                    </a:cubicBezTo>
                    <a:cubicBezTo>
                      <a:pt x="6417" y="4269"/>
                      <a:pt x="6417" y="4262"/>
                      <a:pt x="6421" y="4255"/>
                    </a:cubicBezTo>
                    <a:cubicBezTo>
                      <a:pt x="6493" y="3838"/>
                      <a:pt x="6842" y="3522"/>
                      <a:pt x="7267" y="3522"/>
                    </a:cubicBezTo>
                    <a:lnTo>
                      <a:pt x="7335" y="3522"/>
                    </a:lnTo>
                    <a:cubicBezTo>
                      <a:pt x="7356" y="3522"/>
                      <a:pt x="7376" y="3522"/>
                      <a:pt x="7400" y="3525"/>
                    </a:cubicBezTo>
                    <a:cubicBezTo>
                      <a:pt x="7383" y="3365"/>
                      <a:pt x="7367" y="3204"/>
                      <a:pt x="7349" y="3043"/>
                    </a:cubicBezTo>
                    <a:cubicBezTo>
                      <a:pt x="7243" y="2203"/>
                      <a:pt x="7075" y="1560"/>
                      <a:pt x="6825" y="1015"/>
                    </a:cubicBezTo>
                    <a:cubicBezTo>
                      <a:pt x="6688" y="714"/>
                      <a:pt x="6472" y="344"/>
                      <a:pt x="6160" y="11"/>
                    </a:cubicBezTo>
                    <a:close/>
                  </a:path>
                </a:pathLst>
              </a:custGeom>
              <a:solidFill>
                <a:srgbClr val="FFD2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166;p17"/>
              <p:cNvSpPr/>
              <p:nvPr/>
            </p:nvSpPr>
            <p:spPr>
              <a:xfrm>
                <a:off x="1426175" y="1021034"/>
                <a:ext cx="897298" cy="347341"/>
              </a:xfrm>
              <a:custGeom>
                <a:avLst/>
                <a:gdLst/>
                <a:ahLst/>
                <a:cxnLst/>
                <a:rect l="l" t="t" r="r" b="b"/>
                <a:pathLst>
                  <a:path w="17763" h="6876" extrusionOk="0">
                    <a:moveTo>
                      <a:pt x="15005" y="18"/>
                    </a:moveTo>
                    <a:lnTo>
                      <a:pt x="15005" y="18"/>
                    </a:lnTo>
                    <a:cubicBezTo>
                      <a:pt x="15196" y="1220"/>
                      <a:pt x="15426" y="2553"/>
                      <a:pt x="15683" y="3765"/>
                    </a:cubicBezTo>
                    <a:cubicBezTo>
                      <a:pt x="15971" y="4602"/>
                      <a:pt x="16290" y="5420"/>
                      <a:pt x="16570" y="6266"/>
                    </a:cubicBezTo>
                    <a:cubicBezTo>
                      <a:pt x="16817" y="6112"/>
                      <a:pt x="17046" y="5938"/>
                      <a:pt x="17262" y="5745"/>
                    </a:cubicBezTo>
                    <a:cubicBezTo>
                      <a:pt x="17468" y="5002"/>
                      <a:pt x="17670" y="4064"/>
                      <a:pt x="17721" y="3098"/>
                    </a:cubicBezTo>
                    <a:cubicBezTo>
                      <a:pt x="17762" y="2378"/>
                      <a:pt x="17673" y="1457"/>
                      <a:pt x="17512" y="518"/>
                    </a:cubicBezTo>
                    <a:lnTo>
                      <a:pt x="17221" y="432"/>
                    </a:lnTo>
                    <a:cubicBezTo>
                      <a:pt x="16522" y="230"/>
                      <a:pt x="15810" y="100"/>
                      <a:pt x="15093" y="39"/>
                    </a:cubicBezTo>
                    <a:cubicBezTo>
                      <a:pt x="15070" y="31"/>
                      <a:pt x="15043" y="25"/>
                      <a:pt x="15005" y="18"/>
                    </a:cubicBezTo>
                    <a:close/>
                    <a:moveTo>
                      <a:pt x="16249" y="6009"/>
                    </a:moveTo>
                    <a:lnTo>
                      <a:pt x="16249" y="6009"/>
                    </a:lnTo>
                    <a:cubicBezTo>
                      <a:pt x="16290" y="6140"/>
                      <a:pt x="16331" y="6266"/>
                      <a:pt x="16372" y="6386"/>
                    </a:cubicBezTo>
                    <a:cubicBezTo>
                      <a:pt x="16393" y="6376"/>
                      <a:pt x="16413" y="6366"/>
                      <a:pt x="16434" y="6352"/>
                    </a:cubicBezTo>
                    <a:cubicBezTo>
                      <a:pt x="16368" y="6238"/>
                      <a:pt x="16306" y="6126"/>
                      <a:pt x="16249" y="6009"/>
                    </a:cubicBezTo>
                    <a:close/>
                    <a:moveTo>
                      <a:pt x="3439" y="1"/>
                    </a:moveTo>
                    <a:cubicBezTo>
                      <a:pt x="3378" y="1"/>
                      <a:pt x="3320" y="4"/>
                      <a:pt x="3169" y="11"/>
                    </a:cubicBezTo>
                    <a:cubicBezTo>
                      <a:pt x="2885" y="11"/>
                      <a:pt x="2381" y="39"/>
                      <a:pt x="2381" y="39"/>
                    </a:cubicBezTo>
                    <a:cubicBezTo>
                      <a:pt x="1655" y="97"/>
                      <a:pt x="932" y="227"/>
                      <a:pt x="223" y="432"/>
                    </a:cubicBezTo>
                    <a:lnTo>
                      <a:pt x="124" y="463"/>
                    </a:lnTo>
                    <a:cubicBezTo>
                      <a:pt x="93" y="470"/>
                      <a:pt x="62" y="480"/>
                      <a:pt x="32" y="491"/>
                    </a:cubicBezTo>
                    <a:cubicBezTo>
                      <a:pt x="11" y="693"/>
                      <a:pt x="0" y="891"/>
                      <a:pt x="0" y="1097"/>
                    </a:cubicBezTo>
                    <a:cubicBezTo>
                      <a:pt x="0" y="2546"/>
                      <a:pt x="79" y="5293"/>
                      <a:pt x="432" y="6194"/>
                    </a:cubicBezTo>
                    <a:cubicBezTo>
                      <a:pt x="473" y="6297"/>
                      <a:pt x="518" y="6396"/>
                      <a:pt x="562" y="6496"/>
                    </a:cubicBezTo>
                    <a:cubicBezTo>
                      <a:pt x="833" y="6650"/>
                      <a:pt x="1121" y="6780"/>
                      <a:pt x="1422" y="6876"/>
                    </a:cubicBezTo>
                    <a:cubicBezTo>
                      <a:pt x="1463" y="5677"/>
                      <a:pt x="1532" y="3522"/>
                      <a:pt x="1532" y="2508"/>
                    </a:cubicBezTo>
                    <a:cubicBezTo>
                      <a:pt x="1532" y="2508"/>
                      <a:pt x="2149" y="1614"/>
                      <a:pt x="3248" y="532"/>
                    </a:cubicBezTo>
                    <a:cubicBezTo>
                      <a:pt x="3169" y="398"/>
                      <a:pt x="3176" y="213"/>
                      <a:pt x="3344" y="107"/>
                    </a:cubicBezTo>
                    <a:cubicBezTo>
                      <a:pt x="3406" y="72"/>
                      <a:pt x="3467" y="35"/>
                      <a:pt x="3529" y="4"/>
                    </a:cubicBezTo>
                    <a:cubicBezTo>
                      <a:pt x="3495" y="1"/>
                      <a:pt x="3467" y="1"/>
                      <a:pt x="3439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167;p17"/>
              <p:cNvSpPr/>
              <p:nvPr/>
            </p:nvSpPr>
            <p:spPr>
              <a:xfrm>
                <a:off x="2163911" y="1021539"/>
                <a:ext cx="99363" cy="320366"/>
              </a:xfrm>
              <a:custGeom>
                <a:avLst/>
                <a:gdLst/>
                <a:ahLst/>
                <a:cxnLst/>
                <a:rect l="l" t="t" r="r" b="b"/>
                <a:pathLst>
                  <a:path w="1967" h="6342" extrusionOk="0">
                    <a:moveTo>
                      <a:pt x="0" y="1"/>
                    </a:moveTo>
                    <a:cubicBezTo>
                      <a:pt x="65" y="470"/>
                      <a:pt x="144" y="936"/>
                      <a:pt x="233" y="1395"/>
                    </a:cubicBezTo>
                    <a:cubicBezTo>
                      <a:pt x="322" y="1851"/>
                      <a:pt x="421" y="2320"/>
                      <a:pt x="531" y="2793"/>
                    </a:cubicBezTo>
                    <a:cubicBezTo>
                      <a:pt x="613" y="2837"/>
                      <a:pt x="692" y="2882"/>
                      <a:pt x="771" y="2930"/>
                    </a:cubicBezTo>
                    <a:cubicBezTo>
                      <a:pt x="788" y="2944"/>
                      <a:pt x="805" y="2954"/>
                      <a:pt x="822" y="2968"/>
                    </a:cubicBezTo>
                    <a:cubicBezTo>
                      <a:pt x="674" y="2498"/>
                      <a:pt x="545" y="2019"/>
                      <a:pt x="442" y="1526"/>
                    </a:cubicBezTo>
                    <a:cubicBezTo>
                      <a:pt x="336" y="1015"/>
                      <a:pt x="254" y="508"/>
                      <a:pt x="192" y="1"/>
                    </a:cubicBezTo>
                    <a:close/>
                    <a:moveTo>
                      <a:pt x="908" y="3245"/>
                    </a:moveTo>
                    <a:cubicBezTo>
                      <a:pt x="887" y="3355"/>
                      <a:pt x="812" y="3450"/>
                      <a:pt x="712" y="3492"/>
                    </a:cubicBezTo>
                    <a:cubicBezTo>
                      <a:pt x="949" y="4358"/>
                      <a:pt x="1247" y="5218"/>
                      <a:pt x="1645" y="5999"/>
                    </a:cubicBezTo>
                    <a:cubicBezTo>
                      <a:pt x="1702" y="6116"/>
                      <a:pt x="1764" y="6228"/>
                      <a:pt x="1830" y="6342"/>
                    </a:cubicBezTo>
                    <a:cubicBezTo>
                      <a:pt x="1877" y="6315"/>
                      <a:pt x="1922" y="6287"/>
                      <a:pt x="1966" y="6256"/>
                    </a:cubicBezTo>
                    <a:cubicBezTo>
                      <a:pt x="1686" y="5410"/>
                      <a:pt x="1367" y="4592"/>
                      <a:pt x="1079" y="3755"/>
                    </a:cubicBezTo>
                    <a:cubicBezTo>
                      <a:pt x="1021" y="3588"/>
                      <a:pt x="962" y="3417"/>
                      <a:pt x="908" y="3245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168;p17"/>
              <p:cNvSpPr/>
              <p:nvPr/>
            </p:nvSpPr>
            <p:spPr>
              <a:xfrm>
                <a:off x="1542614" y="1045989"/>
                <a:ext cx="81430" cy="85875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1700" extrusionOk="0">
                    <a:moveTo>
                      <a:pt x="1611" y="0"/>
                    </a:moveTo>
                    <a:lnTo>
                      <a:pt x="1611" y="0"/>
                    </a:lnTo>
                    <a:cubicBezTo>
                      <a:pt x="1522" y="41"/>
                      <a:pt x="1433" y="89"/>
                      <a:pt x="1347" y="144"/>
                    </a:cubicBezTo>
                    <a:cubicBezTo>
                      <a:pt x="1296" y="174"/>
                      <a:pt x="1241" y="188"/>
                      <a:pt x="1193" y="188"/>
                    </a:cubicBezTo>
                    <a:cubicBezTo>
                      <a:pt x="1155" y="188"/>
                      <a:pt x="1121" y="182"/>
                      <a:pt x="1087" y="168"/>
                    </a:cubicBezTo>
                    <a:cubicBezTo>
                      <a:pt x="690" y="627"/>
                      <a:pt x="330" y="1120"/>
                      <a:pt x="21" y="1638"/>
                    </a:cubicBezTo>
                    <a:cubicBezTo>
                      <a:pt x="1" y="1665"/>
                      <a:pt x="29" y="1699"/>
                      <a:pt x="56" y="1699"/>
                    </a:cubicBezTo>
                    <a:cubicBezTo>
                      <a:pt x="66" y="1699"/>
                      <a:pt x="76" y="1695"/>
                      <a:pt x="83" y="1686"/>
                    </a:cubicBezTo>
                    <a:cubicBezTo>
                      <a:pt x="580" y="1096"/>
                      <a:pt x="1084" y="531"/>
                      <a:pt x="1611" y="0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169;p17"/>
              <p:cNvSpPr/>
              <p:nvPr/>
            </p:nvSpPr>
            <p:spPr>
              <a:xfrm>
                <a:off x="2059191" y="1021034"/>
                <a:ext cx="109971" cy="34502"/>
              </a:xfrm>
              <a:custGeom>
                <a:avLst/>
                <a:gdLst/>
                <a:ahLst/>
                <a:cxnLst/>
                <a:rect l="l" t="t" r="r" b="b"/>
                <a:pathLst>
                  <a:path w="2177" h="683" extrusionOk="0">
                    <a:moveTo>
                      <a:pt x="1648" y="1"/>
                    </a:moveTo>
                    <a:cubicBezTo>
                      <a:pt x="1501" y="1"/>
                      <a:pt x="1354" y="4"/>
                      <a:pt x="1206" y="11"/>
                    </a:cubicBezTo>
                    <a:lnTo>
                      <a:pt x="1" y="11"/>
                    </a:lnTo>
                    <a:cubicBezTo>
                      <a:pt x="38" y="118"/>
                      <a:pt x="131" y="203"/>
                      <a:pt x="271" y="213"/>
                    </a:cubicBezTo>
                    <a:cubicBezTo>
                      <a:pt x="744" y="244"/>
                      <a:pt x="1179" y="391"/>
                      <a:pt x="1583" y="638"/>
                    </a:cubicBezTo>
                    <a:cubicBezTo>
                      <a:pt x="1638" y="668"/>
                      <a:pt x="1689" y="682"/>
                      <a:pt x="1740" y="682"/>
                    </a:cubicBezTo>
                    <a:cubicBezTo>
                      <a:pt x="2001" y="682"/>
                      <a:pt x="2176" y="282"/>
                      <a:pt x="1892" y="107"/>
                    </a:cubicBezTo>
                    <a:cubicBezTo>
                      <a:pt x="1830" y="69"/>
                      <a:pt x="1768" y="35"/>
                      <a:pt x="1703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170;p17"/>
              <p:cNvSpPr/>
              <p:nvPr/>
            </p:nvSpPr>
            <p:spPr>
              <a:xfrm>
                <a:off x="1586210" y="1021236"/>
                <a:ext cx="104617" cy="34300"/>
              </a:xfrm>
              <a:custGeom>
                <a:avLst/>
                <a:gdLst/>
                <a:ahLst/>
                <a:cxnLst/>
                <a:rect l="l" t="t" r="r" b="b"/>
                <a:pathLst>
                  <a:path w="2071" h="679" extrusionOk="0">
                    <a:moveTo>
                      <a:pt x="361" y="0"/>
                    </a:moveTo>
                    <a:cubicBezTo>
                      <a:pt x="299" y="31"/>
                      <a:pt x="238" y="68"/>
                      <a:pt x="176" y="103"/>
                    </a:cubicBezTo>
                    <a:cubicBezTo>
                      <a:pt x="8" y="209"/>
                      <a:pt x="1" y="394"/>
                      <a:pt x="80" y="528"/>
                    </a:cubicBezTo>
                    <a:cubicBezTo>
                      <a:pt x="114" y="582"/>
                      <a:pt x="165" y="631"/>
                      <a:pt x="224" y="658"/>
                    </a:cubicBezTo>
                    <a:cubicBezTo>
                      <a:pt x="258" y="672"/>
                      <a:pt x="292" y="678"/>
                      <a:pt x="330" y="678"/>
                    </a:cubicBezTo>
                    <a:cubicBezTo>
                      <a:pt x="378" y="678"/>
                      <a:pt x="433" y="664"/>
                      <a:pt x="484" y="634"/>
                    </a:cubicBezTo>
                    <a:cubicBezTo>
                      <a:pt x="570" y="579"/>
                      <a:pt x="659" y="531"/>
                      <a:pt x="748" y="490"/>
                    </a:cubicBezTo>
                    <a:cubicBezTo>
                      <a:pt x="1077" y="329"/>
                      <a:pt x="1427" y="233"/>
                      <a:pt x="1797" y="209"/>
                    </a:cubicBezTo>
                    <a:cubicBezTo>
                      <a:pt x="1940" y="199"/>
                      <a:pt x="2029" y="114"/>
                      <a:pt x="2070" y="7"/>
                    </a:cubicBezTo>
                    <a:lnTo>
                      <a:pt x="539" y="7"/>
                    </a:lnTo>
                    <a:cubicBezTo>
                      <a:pt x="456" y="3"/>
                      <a:pt x="402" y="0"/>
                      <a:pt x="361" y="0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171;p17"/>
              <p:cNvSpPr/>
              <p:nvPr/>
            </p:nvSpPr>
            <p:spPr>
              <a:xfrm>
                <a:off x="1527055" y="1237041"/>
                <a:ext cx="706957" cy="141745"/>
              </a:xfrm>
              <a:custGeom>
                <a:avLst/>
                <a:gdLst/>
                <a:ahLst/>
                <a:cxnLst/>
                <a:rect l="l" t="t" r="r" b="b"/>
                <a:pathLst>
                  <a:path w="13995" h="2806" extrusionOk="0">
                    <a:moveTo>
                      <a:pt x="5297" y="0"/>
                    </a:moveTo>
                    <a:cubicBezTo>
                      <a:pt x="4944" y="0"/>
                      <a:pt x="4587" y="3"/>
                      <a:pt x="4235" y="24"/>
                    </a:cubicBezTo>
                    <a:cubicBezTo>
                      <a:pt x="3954" y="418"/>
                      <a:pt x="3430" y="774"/>
                      <a:pt x="2783" y="774"/>
                    </a:cubicBezTo>
                    <a:lnTo>
                      <a:pt x="2751" y="774"/>
                    </a:lnTo>
                    <a:cubicBezTo>
                      <a:pt x="2385" y="767"/>
                      <a:pt x="2056" y="585"/>
                      <a:pt x="1806" y="335"/>
                    </a:cubicBezTo>
                    <a:cubicBezTo>
                      <a:pt x="1230" y="466"/>
                      <a:pt x="679" y="685"/>
                      <a:pt x="296" y="1124"/>
                    </a:cubicBezTo>
                    <a:cubicBezTo>
                      <a:pt x="14" y="1449"/>
                      <a:pt x="0" y="1973"/>
                      <a:pt x="296" y="2295"/>
                    </a:cubicBezTo>
                    <a:cubicBezTo>
                      <a:pt x="508" y="2528"/>
                      <a:pt x="761" y="2689"/>
                      <a:pt x="1031" y="2805"/>
                    </a:cubicBezTo>
                    <a:lnTo>
                      <a:pt x="1693" y="2805"/>
                    </a:lnTo>
                    <a:cubicBezTo>
                      <a:pt x="3762" y="2805"/>
                      <a:pt x="5482" y="1962"/>
                      <a:pt x="5841" y="3"/>
                    </a:cubicBezTo>
                    <a:cubicBezTo>
                      <a:pt x="5660" y="0"/>
                      <a:pt x="5478" y="0"/>
                      <a:pt x="5297" y="0"/>
                    </a:cubicBezTo>
                    <a:close/>
                    <a:moveTo>
                      <a:pt x="7613" y="21"/>
                    </a:moveTo>
                    <a:lnTo>
                      <a:pt x="7613" y="21"/>
                    </a:lnTo>
                    <a:cubicBezTo>
                      <a:pt x="7975" y="1970"/>
                      <a:pt x="9692" y="2805"/>
                      <a:pt x="11754" y="2805"/>
                    </a:cubicBezTo>
                    <a:cubicBezTo>
                      <a:pt x="12408" y="2805"/>
                      <a:pt x="13035" y="2689"/>
                      <a:pt x="13614" y="2470"/>
                    </a:cubicBezTo>
                    <a:cubicBezTo>
                      <a:pt x="13994" y="1699"/>
                      <a:pt x="13857" y="678"/>
                      <a:pt x="12829" y="455"/>
                    </a:cubicBezTo>
                    <a:cubicBezTo>
                      <a:pt x="12514" y="391"/>
                      <a:pt x="12196" y="332"/>
                      <a:pt x="11877" y="284"/>
                    </a:cubicBezTo>
                    <a:cubicBezTo>
                      <a:pt x="11624" y="562"/>
                      <a:pt x="11278" y="767"/>
                      <a:pt x="10884" y="774"/>
                    </a:cubicBezTo>
                    <a:lnTo>
                      <a:pt x="10853" y="774"/>
                    </a:lnTo>
                    <a:cubicBezTo>
                      <a:pt x="10230" y="774"/>
                      <a:pt x="9719" y="446"/>
                      <a:pt x="9431" y="65"/>
                    </a:cubicBezTo>
                    <a:cubicBezTo>
                      <a:pt x="8825" y="38"/>
                      <a:pt x="8219" y="27"/>
                      <a:pt x="7613" y="21"/>
                    </a:cubicBezTo>
                    <a:close/>
                  </a:path>
                </a:pathLst>
              </a:custGeom>
              <a:solidFill>
                <a:srgbClr val="F9C8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172;p17"/>
              <p:cNvSpPr/>
              <p:nvPr/>
            </p:nvSpPr>
            <p:spPr>
              <a:xfrm>
                <a:off x="1809137" y="1021539"/>
                <a:ext cx="73247" cy="179682"/>
              </a:xfrm>
              <a:custGeom>
                <a:avLst/>
                <a:gdLst/>
                <a:ahLst/>
                <a:cxnLst/>
                <a:rect l="l" t="t" r="r" b="b"/>
                <a:pathLst>
                  <a:path w="1450" h="3557" extrusionOk="0">
                    <a:moveTo>
                      <a:pt x="0" y="1"/>
                    </a:moveTo>
                    <a:cubicBezTo>
                      <a:pt x="312" y="334"/>
                      <a:pt x="528" y="704"/>
                      <a:pt x="665" y="1005"/>
                    </a:cubicBezTo>
                    <a:cubicBezTo>
                      <a:pt x="915" y="1550"/>
                      <a:pt x="1083" y="2193"/>
                      <a:pt x="1189" y="3033"/>
                    </a:cubicBezTo>
                    <a:cubicBezTo>
                      <a:pt x="1207" y="3194"/>
                      <a:pt x="1223" y="3355"/>
                      <a:pt x="1240" y="3515"/>
                    </a:cubicBezTo>
                    <a:cubicBezTo>
                      <a:pt x="1313" y="3519"/>
                      <a:pt x="1381" y="3536"/>
                      <a:pt x="1449" y="3556"/>
                    </a:cubicBezTo>
                    <a:cubicBezTo>
                      <a:pt x="1433" y="3372"/>
                      <a:pt x="1412" y="3191"/>
                      <a:pt x="1392" y="3009"/>
                    </a:cubicBezTo>
                    <a:cubicBezTo>
                      <a:pt x="1323" y="2467"/>
                      <a:pt x="1193" y="1659"/>
                      <a:pt x="850" y="919"/>
                    </a:cubicBezTo>
                    <a:cubicBezTo>
                      <a:pt x="723" y="645"/>
                      <a:pt x="538" y="313"/>
                      <a:pt x="271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173;p17"/>
              <p:cNvSpPr/>
              <p:nvPr/>
            </p:nvSpPr>
            <p:spPr>
              <a:xfrm>
                <a:off x="1592827" y="1164146"/>
                <a:ext cx="156142" cy="112042"/>
              </a:xfrm>
              <a:custGeom>
                <a:avLst/>
                <a:gdLst/>
                <a:ahLst/>
                <a:cxnLst/>
                <a:rect l="l" t="t" r="r" b="b"/>
                <a:pathLst>
                  <a:path w="3091" h="2218" extrusionOk="0">
                    <a:moveTo>
                      <a:pt x="1182" y="1"/>
                    </a:moveTo>
                    <a:cubicBezTo>
                      <a:pt x="843" y="8"/>
                      <a:pt x="490" y="83"/>
                      <a:pt x="154" y="203"/>
                    </a:cubicBezTo>
                    <a:cubicBezTo>
                      <a:pt x="66" y="364"/>
                      <a:pt x="17" y="535"/>
                      <a:pt x="11" y="703"/>
                    </a:cubicBezTo>
                    <a:cubicBezTo>
                      <a:pt x="1" y="1035"/>
                      <a:pt x="192" y="1460"/>
                      <a:pt x="504" y="1778"/>
                    </a:cubicBezTo>
                    <a:cubicBezTo>
                      <a:pt x="754" y="2028"/>
                      <a:pt x="1083" y="2210"/>
                      <a:pt x="1449" y="2217"/>
                    </a:cubicBezTo>
                    <a:lnTo>
                      <a:pt x="1481" y="2217"/>
                    </a:lnTo>
                    <a:cubicBezTo>
                      <a:pt x="2128" y="2217"/>
                      <a:pt x="2652" y="1861"/>
                      <a:pt x="2933" y="1467"/>
                    </a:cubicBezTo>
                    <a:cubicBezTo>
                      <a:pt x="2997" y="1375"/>
                      <a:pt x="3049" y="1282"/>
                      <a:pt x="3090" y="1190"/>
                    </a:cubicBezTo>
                    <a:cubicBezTo>
                      <a:pt x="3022" y="1173"/>
                      <a:pt x="2964" y="1124"/>
                      <a:pt x="2923" y="1042"/>
                    </a:cubicBezTo>
                    <a:cubicBezTo>
                      <a:pt x="2803" y="792"/>
                      <a:pt x="2652" y="590"/>
                      <a:pt x="2480" y="439"/>
                    </a:cubicBezTo>
                    <a:lnTo>
                      <a:pt x="2480" y="439"/>
                    </a:lnTo>
                    <a:cubicBezTo>
                      <a:pt x="2563" y="621"/>
                      <a:pt x="2586" y="830"/>
                      <a:pt x="2532" y="1039"/>
                    </a:cubicBezTo>
                    <a:cubicBezTo>
                      <a:pt x="2429" y="1464"/>
                      <a:pt x="2049" y="1745"/>
                      <a:pt x="1631" y="1745"/>
                    </a:cubicBezTo>
                    <a:cubicBezTo>
                      <a:pt x="1555" y="1745"/>
                      <a:pt x="1481" y="1737"/>
                      <a:pt x="1405" y="1717"/>
                    </a:cubicBezTo>
                    <a:cubicBezTo>
                      <a:pt x="908" y="1593"/>
                      <a:pt x="603" y="1087"/>
                      <a:pt x="727" y="590"/>
                    </a:cubicBezTo>
                    <a:cubicBezTo>
                      <a:pt x="795" y="327"/>
                      <a:pt x="963" y="121"/>
                      <a:pt x="1182" y="1"/>
                    </a:cubicBezTo>
                    <a:close/>
                  </a:path>
                </a:pathLst>
              </a:custGeom>
              <a:solidFill>
                <a:srgbClr val="FFFD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174;p17"/>
              <p:cNvSpPr/>
              <p:nvPr/>
            </p:nvSpPr>
            <p:spPr>
              <a:xfrm>
                <a:off x="1623289" y="1163994"/>
                <a:ext cx="100222" cy="88300"/>
              </a:xfrm>
              <a:custGeom>
                <a:avLst/>
                <a:gdLst/>
                <a:ahLst/>
                <a:cxnLst/>
                <a:rect l="l" t="t" r="r" b="b"/>
                <a:pathLst>
                  <a:path w="1984" h="1748" extrusionOk="0">
                    <a:moveTo>
                      <a:pt x="641" y="1"/>
                    </a:moveTo>
                    <a:cubicBezTo>
                      <a:pt x="620" y="1"/>
                      <a:pt x="600" y="1"/>
                      <a:pt x="579" y="4"/>
                    </a:cubicBezTo>
                    <a:cubicBezTo>
                      <a:pt x="360" y="124"/>
                      <a:pt x="192" y="330"/>
                      <a:pt x="124" y="593"/>
                    </a:cubicBezTo>
                    <a:cubicBezTo>
                      <a:pt x="0" y="1090"/>
                      <a:pt x="305" y="1596"/>
                      <a:pt x="802" y="1720"/>
                    </a:cubicBezTo>
                    <a:cubicBezTo>
                      <a:pt x="878" y="1740"/>
                      <a:pt x="952" y="1748"/>
                      <a:pt x="1028" y="1748"/>
                    </a:cubicBezTo>
                    <a:cubicBezTo>
                      <a:pt x="1446" y="1748"/>
                      <a:pt x="1826" y="1467"/>
                      <a:pt x="1929" y="1042"/>
                    </a:cubicBezTo>
                    <a:cubicBezTo>
                      <a:pt x="1983" y="833"/>
                      <a:pt x="1960" y="624"/>
                      <a:pt x="1877" y="442"/>
                    </a:cubicBezTo>
                    <a:cubicBezTo>
                      <a:pt x="1531" y="127"/>
                      <a:pt x="1100" y="1"/>
                      <a:pt x="641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175;p17"/>
              <p:cNvSpPr/>
              <p:nvPr/>
            </p:nvSpPr>
            <p:spPr>
              <a:xfrm>
                <a:off x="1525995" y="1133887"/>
                <a:ext cx="247018" cy="90876"/>
              </a:xfrm>
              <a:custGeom>
                <a:avLst/>
                <a:gdLst/>
                <a:ahLst/>
                <a:cxnLst/>
                <a:rect l="l" t="t" r="r" b="b"/>
                <a:pathLst>
                  <a:path w="4890" h="1799" extrusionOk="0">
                    <a:moveTo>
                      <a:pt x="2578" y="1"/>
                    </a:moveTo>
                    <a:cubicBezTo>
                      <a:pt x="1786" y="1"/>
                      <a:pt x="950" y="288"/>
                      <a:pt x="279" y="706"/>
                    </a:cubicBezTo>
                    <a:cubicBezTo>
                      <a:pt x="1" y="884"/>
                      <a:pt x="173" y="1285"/>
                      <a:pt x="433" y="1285"/>
                    </a:cubicBezTo>
                    <a:cubicBezTo>
                      <a:pt x="481" y="1285"/>
                      <a:pt x="535" y="1268"/>
                      <a:pt x="587" y="1237"/>
                    </a:cubicBezTo>
                    <a:cubicBezTo>
                      <a:pt x="858" y="1065"/>
                      <a:pt x="1163" y="915"/>
                      <a:pt x="1477" y="802"/>
                    </a:cubicBezTo>
                    <a:cubicBezTo>
                      <a:pt x="1813" y="682"/>
                      <a:pt x="2166" y="607"/>
                      <a:pt x="2505" y="600"/>
                    </a:cubicBezTo>
                    <a:cubicBezTo>
                      <a:pt x="2526" y="597"/>
                      <a:pt x="2546" y="597"/>
                      <a:pt x="2567" y="597"/>
                    </a:cubicBezTo>
                    <a:cubicBezTo>
                      <a:pt x="3026" y="597"/>
                      <a:pt x="3457" y="723"/>
                      <a:pt x="3803" y="1038"/>
                    </a:cubicBezTo>
                    <a:cubicBezTo>
                      <a:pt x="3975" y="1189"/>
                      <a:pt x="4126" y="1391"/>
                      <a:pt x="4246" y="1641"/>
                    </a:cubicBezTo>
                    <a:cubicBezTo>
                      <a:pt x="4287" y="1723"/>
                      <a:pt x="4345" y="1772"/>
                      <a:pt x="4413" y="1789"/>
                    </a:cubicBezTo>
                    <a:cubicBezTo>
                      <a:pt x="4434" y="1795"/>
                      <a:pt x="4454" y="1799"/>
                      <a:pt x="4478" y="1799"/>
                    </a:cubicBezTo>
                    <a:cubicBezTo>
                      <a:pt x="4677" y="1799"/>
                      <a:pt x="4889" y="1576"/>
                      <a:pt x="4773" y="1332"/>
                    </a:cubicBezTo>
                    <a:cubicBezTo>
                      <a:pt x="4307" y="371"/>
                      <a:pt x="3471" y="1"/>
                      <a:pt x="2578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176;p17"/>
              <p:cNvSpPr/>
              <p:nvPr/>
            </p:nvSpPr>
            <p:spPr>
              <a:xfrm>
                <a:off x="1994127" y="1164146"/>
                <a:ext cx="155940" cy="112042"/>
              </a:xfrm>
              <a:custGeom>
                <a:avLst/>
                <a:gdLst/>
                <a:ahLst/>
                <a:cxnLst/>
                <a:rect l="l" t="t" r="r" b="b"/>
                <a:pathLst>
                  <a:path w="3087" h="2218" extrusionOk="0">
                    <a:moveTo>
                      <a:pt x="1844" y="1"/>
                    </a:moveTo>
                    <a:cubicBezTo>
                      <a:pt x="2094" y="114"/>
                      <a:pt x="2288" y="336"/>
                      <a:pt x="2361" y="624"/>
                    </a:cubicBezTo>
                    <a:cubicBezTo>
                      <a:pt x="2487" y="1121"/>
                      <a:pt x="2182" y="1628"/>
                      <a:pt x="1686" y="1751"/>
                    </a:cubicBezTo>
                    <a:cubicBezTo>
                      <a:pt x="1610" y="1769"/>
                      <a:pt x="1535" y="1778"/>
                      <a:pt x="1460" y="1778"/>
                    </a:cubicBezTo>
                    <a:cubicBezTo>
                      <a:pt x="1042" y="1778"/>
                      <a:pt x="661" y="1498"/>
                      <a:pt x="559" y="1073"/>
                    </a:cubicBezTo>
                    <a:cubicBezTo>
                      <a:pt x="500" y="840"/>
                      <a:pt x="535" y="607"/>
                      <a:pt x="638" y="412"/>
                    </a:cubicBezTo>
                    <a:lnTo>
                      <a:pt x="638" y="412"/>
                    </a:lnTo>
                    <a:cubicBezTo>
                      <a:pt x="456" y="569"/>
                      <a:pt x="295" y="775"/>
                      <a:pt x="165" y="1042"/>
                    </a:cubicBezTo>
                    <a:cubicBezTo>
                      <a:pt x="124" y="1124"/>
                      <a:pt x="65" y="1173"/>
                      <a:pt x="0" y="1190"/>
                    </a:cubicBezTo>
                    <a:cubicBezTo>
                      <a:pt x="41" y="1296"/>
                      <a:pt x="106" y="1402"/>
                      <a:pt x="185" y="1508"/>
                    </a:cubicBezTo>
                    <a:cubicBezTo>
                      <a:pt x="473" y="1889"/>
                      <a:pt x="984" y="2217"/>
                      <a:pt x="1607" y="2217"/>
                    </a:cubicBezTo>
                    <a:lnTo>
                      <a:pt x="1638" y="2217"/>
                    </a:lnTo>
                    <a:cubicBezTo>
                      <a:pt x="2032" y="2210"/>
                      <a:pt x="2378" y="2005"/>
                      <a:pt x="2631" y="1727"/>
                    </a:cubicBezTo>
                    <a:cubicBezTo>
                      <a:pt x="2916" y="1419"/>
                      <a:pt x="3087" y="1018"/>
                      <a:pt x="3077" y="703"/>
                    </a:cubicBezTo>
                    <a:cubicBezTo>
                      <a:pt x="3069" y="535"/>
                      <a:pt x="3025" y="364"/>
                      <a:pt x="2936" y="206"/>
                    </a:cubicBezTo>
                    <a:cubicBezTo>
                      <a:pt x="2576" y="80"/>
                      <a:pt x="2203" y="1"/>
                      <a:pt x="1844" y="1"/>
                    </a:cubicBezTo>
                    <a:close/>
                  </a:path>
                </a:pathLst>
              </a:custGeom>
              <a:solidFill>
                <a:srgbClr val="FFFD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177;p17"/>
              <p:cNvSpPr/>
              <p:nvPr/>
            </p:nvSpPr>
            <p:spPr>
              <a:xfrm>
                <a:off x="2019385" y="1164146"/>
                <a:ext cx="100424" cy="89866"/>
              </a:xfrm>
              <a:custGeom>
                <a:avLst/>
                <a:gdLst/>
                <a:ahLst/>
                <a:cxnLst/>
                <a:rect l="l" t="t" r="r" b="b"/>
                <a:pathLst>
                  <a:path w="1988" h="1779" extrusionOk="0">
                    <a:moveTo>
                      <a:pt x="1344" y="1"/>
                    </a:moveTo>
                    <a:cubicBezTo>
                      <a:pt x="898" y="1"/>
                      <a:pt x="480" y="121"/>
                      <a:pt x="138" y="412"/>
                    </a:cubicBezTo>
                    <a:cubicBezTo>
                      <a:pt x="35" y="607"/>
                      <a:pt x="0" y="840"/>
                      <a:pt x="59" y="1073"/>
                    </a:cubicBezTo>
                    <a:cubicBezTo>
                      <a:pt x="161" y="1498"/>
                      <a:pt x="542" y="1778"/>
                      <a:pt x="960" y="1778"/>
                    </a:cubicBezTo>
                    <a:cubicBezTo>
                      <a:pt x="1035" y="1778"/>
                      <a:pt x="1110" y="1769"/>
                      <a:pt x="1186" y="1751"/>
                    </a:cubicBezTo>
                    <a:cubicBezTo>
                      <a:pt x="1682" y="1628"/>
                      <a:pt x="1987" y="1121"/>
                      <a:pt x="1861" y="624"/>
                    </a:cubicBezTo>
                    <a:cubicBezTo>
                      <a:pt x="1788" y="336"/>
                      <a:pt x="1594" y="114"/>
                      <a:pt x="1344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178;p17"/>
              <p:cNvSpPr/>
              <p:nvPr/>
            </p:nvSpPr>
            <p:spPr>
              <a:xfrm>
                <a:off x="1969930" y="1133887"/>
                <a:ext cx="240906" cy="90876"/>
              </a:xfrm>
              <a:custGeom>
                <a:avLst/>
                <a:gdLst/>
                <a:ahLst/>
                <a:cxnLst/>
                <a:rect l="l" t="t" r="r" b="b"/>
                <a:pathLst>
                  <a:path w="4769" h="1799" extrusionOk="0">
                    <a:moveTo>
                      <a:pt x="2312" y="1"/>
                    </a:moveTo>
                    <a:cubicBezTo>
                      <a:pt x="1418" y="1"/>
                      <a:pt x="582" y="371"/>
                      <a:pt x="116" y="1332"/>
                    </a:cubicBezTo>
                    <a:cubicBezTo>
                      <a:pt x="0" y="1576"/>
                      <a:pt x="212" y="1799"/>
                      <a:pt x="411" y="1799"/>
                    </a:cubicBezTo>
                    <a:cubicBezTo>
                      <a:pt x="435" y="1799"/>
                      <a:pt x="456" y="1795"/>
                      <a:pt x="479" y="1789"/>
                    </a:cubicBezTo>
                    <a:cubicBezTo>
                      <a:pt x="544" y="1772"/>
                      <a:pt x="603" y="1723"/>
                      <a:pt x="644" y="1641"/>
                    </a:cubicBezTo>
                    <a:cubicBezTo>
                      <a:pt x="774" y="1374"/>
                      <a:pt x="935" y="1168"/>
                      <a:pt x="1117" y="1011"/>
                    </a:cubicBezTo>
                    <a:cubicBezTo>
                      <a:pt x="1459" y="720"/>
                      <a:pt x="1877" y="600"/>
                      <a:pt x="2323" y="600"/>
                    </a:cubicBezTo>
                    <a:cubicBezTo>
                      <a:pt x="2682" y="600"/>
                      <a:pt x="3055" y="679"/>
                      <a:pt x="3415" y="805"/>
                    </a:cubicBezTo>
                    <a:cubicBezTo>
                      <a:pt x="3730" y="915"/>
                      <a:pt x="4032" y="1065"/>
                      <a:pt x="4302" y="1237"/>
                    </a:cubicBezTo>
                    <a:cubicBezTo>
                      <a:pt x="4357" y="1268"/>
                      <a:pt x="4408" y="1285"/>
                      <a:pt x="4460" y="1285"/>
                    </a:cubicBezTo>
                    <a:cubicBezTo>
                      <a:pt x="4491" y="1285"/>
                      <a:pt x="4522" y="1278"/>
                      <a:pt x="4552" y="1268"/>
                    </a:cubicBezTo>
                    <a:cubicBezTo>
                      <a:pt x="4652" y="1226"/>
                      <a:pt x="4727" y="1131"/>
                      <a:pt x="4748" y="1021"/>
                    </a:cubicBezTo>
                    <a:cubicBezTo>
                      <a:pt x="4769" y="926"/>
                      <a:pt x="4745" y="823"/>
                      <a:pt x="4662" y="744"/>
                    </a:cubicBezTo>
                    <a:cubicBezTo>
                      <a:pt x="4645" y="730"/>
                      <a:pt x="4628" y="720"/>
                      <a:pt x="4611" y="706"/>
                    </a:cubicBezTo>
                    <a:cubicBezTo>
                      <a:pt x="4532" y="658"/>
                      <a:pt x="4453" y="613"/>
                      <a:pt x="4371" y="569"/>
                    </a:cubicBezTo>
                    <a:cubicBezTo>
                      <a:pt x="3747" y="227"/>
                      <a:pt x="3011" y="1"/>
                      <a:pt x="2312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179;p17"/>
              <p:cNvSpPr/>
              <p:nvPr/>
            </p:nvSpPr>
            <p:spPr>
              <a:xfrm>
                <a:off x="2328139" y="3065773"/>
                <a:ext cx="136896" cy="700390"/>
              </a:xfrm>
              <a:custGeom>
                <a:avLst/>
                <a:gdLst/>
                <a:ahLst/>
                <a:cxnLst/>
                <a:rect l="l" t="t" r="r" b="b"/>
                <a:pathLst>
                  <a:path w="2710" h="13865" extrusionOk="0">
                    <a:moveTo>
                      <a:pt x="2607" y="1"/>
                    </a:moveTo>
                    <a:cubicBezTo>
                      <a:pt x="2552" y="4842"/>
                      <a:pt x="2418" y="12131"/>
                      <a:pt x="2278" y="12474"/>
                    </a:cubicBezTo>
                    <a:cubicBezTo>
                      <a:pt x="1918" y="12731"/>
                      <a:pt x="1182" y="13255"/>
                      <a:pt x="0" y="13772"/>
                    </a:cubicBezTo>
                    <a:lnTo>
                      <a:pt x="41" y="13865"/>
                    </a:lnTo>
                    <a:cubicBezTo>
                      <a:pt x="1240" y="13340"/>
                      <a:pt x="1986" y="12809"/>
                      <a:pt x="2343" y="12553"/>
                    </a:cubicBezTo>
                    <a:cubicBezTo>
                      <a:pt x="2552" y="12406"/>
                      <a:pt x="2675" y="2910"/>
                      <a:pt x="2710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" name="Google Shape;180;p17"/>
            <p:cNvSpPr/>
            <p:nvPr/>
          </p:nvSpPr>
          <p:spPr>
            <a:xfrm>
              <a:off x="8289475" y="1862450"/>
              <a:ext cx="88200" cy="88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" name="Google Shape;181;p17"/>
            <p:cNvSpPr/>
            <p:nvPr/>
          </p:nvSpPr>
          <p:spPr>
            <a:xfrm>
              <a:off x="9005675" y="1862450"/>
              <a:ext cx="88200" cy="88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527635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6677"/>
            <a:ext cx="3243960" cy="144819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6490548" y="921"/>
            <a:ext cx="3243960" cy="1448196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53846" y="4145410"/>
            <a:ext cx="2803623" cy="1266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4945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0" y="4068489"/>
            <a:ext cx="2907366" cy="1332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874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81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E29A1-A8EB-48B2-8507-485FA5BBBB19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78F3E-FA5D-4E8D-A1A0-C60BBDBC9D6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414785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3575" y="1346200"/>
            <a:ext cx="8385175" cy="2246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63575" y="3614738"/>
            <a:ext cx="8385175" cy="11811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E29A1-A8EB-48B2-8507-485FA5BBBB19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78F3E-FA5D-4E8D-A1A0-C60BBDBC9D6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26647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314" y="1346420"/>
            <a:ext cx="8385096" cy="2246531"/>
          </a:xfrm>
        </p:spPr>
        <p:txBody>
          <a:bodyPr anchor="b"/>
          <a:lstStyle>
            <a:lvl1pPr>
              <a:defRPr sz="4725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314" y="3614203"/>
            <a:ext cx="8385096" cy="1181397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1pPr>
            <a:lvl2pPr marL="360045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2009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3pPr>
            <a:lvl4pPr marL="108013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401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80022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6027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2031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8036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14972"/>
      </p:ext>
    </p:extLst>
  </p:cSld>
  <p:clrMapOvr>
    <a:masterClrMapping/>
  </p:clrMapOvr>
  <p:transition spd="med">
    <p:pull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68338" y="1438275"/>
            <a:ext cx="4116387" cy="34258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937125" y="1438275"/>
            <a:ext cx="4116388" cy="34258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E29A1-A8EB-48B2-8507-485FA5BBBB19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78F3E-FA5D-4E8D-A1A0-C60BBDBC9D6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947393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9925" y="287338"/>
            <a:ext cx="8385175" cy="104457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69925" y="1323975"/>
            <a:ext cx="4113213" cy="6492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69925" y="1973263"/>
            <a:ext cx="4113213" cy="290036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921250" y="1323975"/>
            <a:ext cx="4133850" cy="6492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921250" y="1973263"/>
            <a:ext cx="4133850" cy="290036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E29A1-A8EB-48B2-8507-485FA5BBBB19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78F3E-FA5D-4E8D-A1A0-C60BBDBC9D6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409968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E29A1-A8EB-48B2-8507-485FA5BBBB19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78F3E-FA5D-4E8D-A1A0-C60BBDBC9D6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70459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E29A1-A8EB-48B2-8507-485FA5BBBB19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78F3E-FA5D-4E8D-A1A0-C60BBDBC9D6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226344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9925" y="360363"/>
            <a:ext cx="3135313" cy="12604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32263" y="777875"/>
            <a:ext cx="4922837" cy="38369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69925" y="1620838"/>
            <a:ext cx="3135313" cy="30003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E29A1-A8EB-48B2-8507-485FA5BBBB19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78F3E-FA5D-4E8D-A1A0-C60BBDBC9D6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013600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9925" y="360363"/>
            <a:ext cx="3135313" cy="12604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4132263" y="777875"/>
            <a:ext cx="4922837" cy="38369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69925" y="1620838"/>
            <a:ext cx="3135313" cy="30003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E29A1-A8EB-48B2-8507-485FA5BBBB19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78F3E-FA5D-4E8D-A1A0-C60BBDBC9D6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47707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E29A1-A8EB-48B2-8507-485FA5BBBB19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78F3E-FA5D-4E8D-A1A0-C60BBDBC9D6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0039851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958013" y="287338"/>
            <a:ext cx="2095500" cy="457676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68338" y="287338"/>
            <a:ext cx="6137275" cy="457676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E29A1-A8EB-48B2-8507-485FA5BBBB19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78F3E-FA5D-4E8D-A1A0-C60BBDBC9D6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24683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49446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789106" y="0"/>
            <a:ext cx="5932744" cy="5400675"/>
          </a:xfrm>
          <a:prstGeom prst="rect">
            <a:avLst/>
          </a:prstGeom>
          <a:solidFill>
            <a:schemeClr val="accent2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680405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8377" y="1437680"/>
            <a:ext cx="4131786" cy="342667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21687" y="1437680"/>
            <a:ext cx="4131786" cy="342667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474394"/>
      </p:ext>
    </p:extLst>
  </p:cSld>
  <p:clrMapOvr>
    <a:masterClrMapping/>
  </p:clrMapOvr>
  <p:transition spd="med">
    <p:pull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789225" y="0"/>
            <a:ext cx="5932625" cy="540067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201443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219703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721850" cy="5400675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75455119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8043556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rgbClr val="027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834195" y="1470818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116428" y="1470818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latin typeface="Arial" pitchFamily="34" charset="0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51962" y="3229674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398661" y="3229674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551961" y="1605601"/>
            <a:ext cx="2088767" cy="1544834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7004563" y="1604964"/>
            <a:ext cx="2088767" cy="1544834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2467803" y="3364457"/>
            <a:ext cx="2088767" cy="1544834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5116427" y="3364457"/>
            <a:ext cx="2088767" cy="1544834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2123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482872" y="190714"/>
            <a:ext cx="6238978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482872" y="795581"/>
            <a:ext cx="6238978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52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56349" y="231193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56349" y="1890232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53935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054147" y="1890232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054147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854359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997085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751367" y="0"/>
            <a:ext cx="2257936" cy="33808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463914" y="2019862"/>
            <a:ext cx="2257936" cy="33808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576325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43973" y="280869"/>
            <a:ext cx="5665329" cy="30243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7392939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3176638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272606" y="0"/>
            <a:ext cx="3176638" cy="1868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545212" y="0"/>
            <a:ext cx="3176638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272419" y="1944253"/>
            <a:ext cx="3176825" cy="345642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9758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463914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219859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44008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643" y="287536"/>
            <a:ext cx="8385096" cy="104388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644" y="1323915"/>
            <a:ext cx="4112798" cy="648831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9644" y="1972747"/>
            <a:ext cx="4112798" cy="290161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21687" y="1323915"/>
            <a:ext cx="4133053" cy="648831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21687" y="1972747"/>
            <a:ext cx="4133053" cy="290161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432803"/>
      </p:ext>
    </p:extLst>
  </p:cSld>
  <p:clrMapOvr>
    <a:masterClrMapping/>
  </p:clrMapOvr>
  <p:transition spd="med">
    <p:pull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43973" y="190714"/>
            <a:ext cx="9377877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946962" y="950248"/>
            <a:ext cx="6774888" cy="21924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2946963" y="3208275"/>
            <a:ext cx="6774888" cy="21924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6740923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3601395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860925" y="1808001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79636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90714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95581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811" y="1393589"/>
            <a:ext cx="3368574" cy="402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150752" y="1536723"/>
            <a:ext cx="1942723" cy="29636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7255337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927163"/>
            <a:ext cx="9721850" cy="24735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12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665" y="1150144"/>
            <a:ext cx="6391830" cy="3210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617339" y="1566212"/>
            <a:ext cx="3013096" cy="22199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61864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7980" y="97240"/>
            <a:ext cx="9228419" cy="57034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253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354018739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76379" y="1188169"/>
            <a:ext cx="3029934" cy="3831630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7" name="Rounded Rectangle 16"/>
          <p:cNvSpPr/>
          <p:nvPr userDrawn="1"/>
        </p:nvSpPr>
        <p:spPr>
          <a:xfrm>
            <a:off x="565547" y="1414875"/>
            <a:ext cx="115378" cy="3402497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759797" y="1296797"/>
            <a:ext cx="527448" cy="534076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44813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747777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789106" y="0"/>
            <a:ext cx="5932744" cy="5400675"/>
          </a:xfrm>
          <a:prstGeom prst="rect">
            <a:avLst/>
          </a:prstGeom>
          <a:solidFill>
            <a:schemeClr val="accent2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77370343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789225" y="0"/>
            <a:ext cx="5932625" cy="540067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2565284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418117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055037"/>
      </p:ext>
    </p:extLst>
  </p:cSld>
  <p:clrMapOvr>
    <a:masterClrMapping/>
  </p:clrMapOvr>
  <p:transition spd="med">
    <p:pull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721850" cy="5400675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587390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86044081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rgbClr val="027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834195" y="1470818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116428" y="1470818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latin typeface="Arial" pitchFamily="34" charset="0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51962" y="3229674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398661" y="3229674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551961" y="1605601"/>
            <a:ext cx="2088767" cy="1544834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7004563" y="1604964"/>
            <a:ext cx="2088767" cy="1544834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2467803" y="3364457"/>
            <a:ext cx="2088767" cy="1544834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5116427" y="3364457"/>
            <a:ext cx="2088767" cy="1544834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26939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482872" y="190714"/>
            <a:ext cx="6238978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482872" y="795581"/>
            <a:ext cx="6238978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52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56349" y="231193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56349" y="1890232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53935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054147" y="1890232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054147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854359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976673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751367" y="0"/>
            <a:ext cx="2257936" cy="33808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463914" y="2019862"/>
            <a:ext cx="2257936" cy="33808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5711731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43973" y="280869"/>
            <a:ext cx="5665329" cy="30243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0423579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3176638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272606" y="0"/>
            <a:ext cx="3176638" cy="1868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545212" y="0"/>
            <a:ext cx="3176638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272419" y="1944253"/>
            <a:ext cx="3176825" cy="345642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95862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463914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219859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3498055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43973" y="190714"/>
            <a:ext cx="9377877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946962" y="950248"/>
            <a:ext cx="6774888" cy="21924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2946963" y="3208275"/>
            <a:ext cx="6774888" cy="21924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50376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3601395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860925" y="1808001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32970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032822"/>
      </p:ext>
    </p:extLst>
  </p:cSld>
  <p:clrMapOvr>
    <a:masterClrMapping/>
  </p:clrMapOvr>
  <p:transition spd="med">
    <p:pull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90714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95581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811" y="1393589"/>
            <a:ext cx="3368574" cy="402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150752" y="1536723"/>
            <a:ext cx="1942723" cy="29636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5026833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927163"/>
            <a:ext cx="9721850" cy="24735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12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665" y="1150144"/>
            <a:ext cx="6391830" cy="3210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617339" y="1566212"/>
            <a:ext cx="3013096" cy="22199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6527758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7980" y="97240"/>
            <a:ext cx="9228419" cy="57034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253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120737520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76379" y="1188169"/>
            <a:ext cx="3029934" cy="3831630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7" name="Rounded Rectangle 16"/>
          <p:cNvSpPr/>
          <p:nvPr userDrawn="1"/>
        </p:nvSpPr>
        <p:spPr>
          <a:xfrm>
            <a:off x="565547" y="1414875"/>
            <a:ext cx="115378" cy="3402497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759797" y="1296797"/>
            <a:ext cx="527448" cy="534076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10739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832968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789106" y="0"/>
            <a:ext cx="5932744" cy="5400675"/>
          </a:xfrm>
          <a:prstGeom prst="rect">
            <a:avLst/>
          </a:prstGeom>
          <a:solidFill>
            <a:schemeClr val="accent2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16195500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789225" y="0"/>
            <a:ext cx="5932625" cy="540067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51030252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7141445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721850" cy="5400675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3138639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3018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643" y="360045"/>
            <a:ext cx="3135550" cy="1260158"/>
          </a:xfrm>
        </p:spPr>
        <p:txBody>
          <a:bodyPr anchor="b"/>
          <a:lstStyle>
            <a:lvl1pPr>
              <a:defRPr sz="252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3052" y="777598"/>
            <a:ext cx="4921687" cy="3837980"/>
          </a:xfrm>
        </p:spPr>
        <p:txBody>
          <a:bodyPr/>
          <a:lstStyle>
            <a:lvl1pPr>
              <a:defRPr sz="2520"/>
            </a:lvl1pPr>
            <a:lvl2pPr>
              <a:defRPr sz="2205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643" y="1620203"/>
            <a:ext cx="3135550" cy="3001626"/>
          </a:xfrm>
        </p:spPr>
        <p:txBody>
          <a:bodyPr/>
          <a:lstStyle>
            <a:lvl1pPr marL="0" indent="0">
              <a:buNone/>
              <a:defRPr sz="1260"/>
            </a:lvl1pPr>
            <a:lvl2pPr marL="360045" indent="0">
              <a:buNone/>
              <a:defRPr sz="1103"/>
            </a:lvl2pPr>
            <a:lvl3pPr marL="720090" indent="0">
              <a:buNone/>
              <a:defRPr sz="945"/>
            </a:lvl3pPr>
            <a:lvl4pPr marL="1080135" indent="0">
              <a:buNone/>
              <a:defRPr sz="788"/>
            </a:lvl4pPr>
            <a:lvl5pPr marL="1440180" indent="0">
              <a:buNone/>
              <a:defRPr sz="788"/>
            </a:lvl5pPr>
            <a:lvl6pPr marL="1800225" indent="0">
              <a:buNone/>
              <a:defRPr sz="788"/>
            </a:lvl6pPr>
            <a:lvl7pPr marL="2160270" indent="0">
              <a:buNone/>
              <a:defRPr sz="788"/>
            </a:lvl7pPr>
            <a:lvl8pPr marL="2520315" indent="0">
              <a:buNone/>
              <a:defRPr sz="788"/>
            </a:lvl8pPr>
            <a:lvl9pPr marL="2880360" indent="0">
              <a:buNone/>
              <a:defRPr sz="788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00187"/>
      </p:ext>
    </p:extLst>
  </p:cSld>
  <p:clrMapOvr>
    <a:masterClrMapping/>
  </p:clrMapOvr>
  <p:transition spd="med">
    <p:pull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rgbClr val="027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834195" y="1470818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116428" y="1470818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latin typeface="Arial" pitchFamily="34" charset="0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51962" y="3229674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398661" y="3229674"/>
            <a:ext cx="1722375" cy="18144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551961" y="1605601"/>
            <a:ext cx="2088767" cy="1544834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7004563" y="1604964"/>
            <a:ext cx="2088767" cy="1544834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2467803" y="3364457"/>
            <a:ext cx="2088767" cy="1544834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5116427" y="3364457"/>
            <a:ext cx="2088767" cy="1544834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10334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482872" y="190714"/>
            <a:ext cx="6238978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482872" y="795581"/>
            <a:ext cx="6238978" cy="30243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52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56349" y="231193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56349" y="1890232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53935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054147" y="1890232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054147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854359" y="3549271"/>
            <a:ext cx="1722375" cy="158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5599849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751367" y="0"/>
            <a:ext cx="2257936" cy="33808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463914" y="2019862"/>
            <a:ext cx="2257936" cy="33808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270527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43973" y="280869"/>
            <a:ext cx="5665329" cy="30243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920322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3176638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272606" y="0"/>
            <a:ext cx="3176638" cy="1868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545212" y="0"/>
            <a:ext cx="3176638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272419" y="1944253"/>
            <a:ext cx="3176825" cy="345642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57702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463914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219859" y="0"/>
            <a:ext cx="2257936" cy="54006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409421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43973" y="190714"/>
            <a:ext cx="9377877" cy="60486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946962" y="950248"/>
            <a:ext cx="6774888" cy="21924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2946963" y="3208275"/>
            <a:ext cx="6774888" cy="21924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9761099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3601395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860925" y="1808001"/>
            <a:ext cx="4860925" cy="1799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2637950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90714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95581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811" y="1393589"/>
            <a:ext cx="3368574" cy="402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150752" y="1536723"/>
            <a:ext cx="1942723" cy="29636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7563617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927163"/>
            <a:ext cx="9721850" cy="24735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34519"/>
            <a:ext cx="9721850" cy="3024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7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12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665" y="1150144"/>
            <a:ext cx="6391830" cy="3210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617339" y="1566212"/>
            <a:ext cx="3013096" cy="22199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6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74599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643" y="360045"/>
            <a:ext cx="3135550" cy="1260158"/>
          </a:xfrm>
        </p:spPr>
        <p:txBody>
          <a:bodyPr anchor="b"/>
          <a:lstStyle>
            <a:lvl1pPr>
              <a:defRPr sz="252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33052" y="777598"/>
            <a:ext cx="4921687" cy="3837980"/>
          </a:xfrm>
        </p:spPr>
        <p:txBody>
          <a:bodyPr anchor="t"/>
          <a:lstStyle>
            <a:lvl1pPr marL="0" indent="0">
              <a:buNone/>
              <a:defRPr sz="2520"/>
            </a:lvl1pPr>
            <a:lvl2pPr marL="360045" indent="0">
              <a:buNone/>
              <a:defRPr sz="2205"/>
            </a:lvl2pPr>
            <a:lvl3pPr marL="720090" indent="0">
              <a:buNone/>
              <a:defRPr sz="1890"/>
            </a:lvl3pPr>
            <a:lvl4pPr marL="1080135" indent="0">
              <a:buNone/>
              <a:defRPr sz="1575"/>
            </a:lvl4pPr>
            <a:lvl5pPr marL="1440180" indent="0">
              <a:buNone/>
              <a:defRPr sz="1575"/>
            </a:lvl5pPr>
            <a:lvl6pPr marL="1800225" indent="0">
              <a:buNone/>
              <a:defRPr sz="1575"/>
            </a:lvl6pPr>
            <a:lvl7pPr marL="2160270" indent="0">
              <a:buNone/>
              <a:defRPr sz="1575"/>
            </a:lvl7pPr>
            <a:lvl8pPr marL="2520315" indent="0">
              <a:buNone/>
              <a:defRPr sz="1575"/>
            </a:lvl8pPr>
            <a:lvl9pPr marL="2880360" indent="0">
              <a:buNone/>
              <a:defRPr sz="1575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643" y="1620203"/>
            <a:ext cx="3135550" cy="3001626"/>
          </a:xfrm>
        </p:spPr>
        <p:txBody>
          <a:bodyPr/>
          <a:lstStyle>
            <a:lvl1pPr marL="0" indent="0">
              <a:buNone/>
              <a:defRPr sz="1260"/>
            </a:lvl1pPr>
            <a:lvl2pPr marL="360045" indent="0">
              <a:buNone/>
              <a:defRPr sz="1103"/>
            </a:lvl2pPr>
            <a:lvl3pPr marL="720090" indent="0">
              <a:buNone/>
              <a:defRPr sz="945"/>
            </a:lvl3pPr>
            <a:lvl4pPr marL="1080135" indent="0">
              <a:buNone/>
              <a:defRPr sz="788"/>
            </a:lvl4pPr>
            <a:lvl5pPr marL="1440180" indent="0">
              <a:buNone/>
              <a:defRPr sz="788"/>
            </a:lvl5pPr>
            <a:lvl6pPr marL="1800225" indent="0">
              <a:buNone/>
              <a:defRPr sz="788"/>
            </a:lvl6pPr>
            <a:lvl7pPr marL="2160270" indent="0">
              <a:buNone/>
              <a:defRPr sz="788"/>
            </a:lvl7pPr>
            <a:lvl8pPr marL="2520315" indent="0">
              <a:buNone/>
              <a:defRPr sz="788"/>
            </a:lvl8pPr>
            <a:lvl9pPr marL="2880360" indent="0">
              <a:buNone/>
              <a:defRPr sz="788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2023/11/19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208249"/>
      </p:ext>
    </p:extLst>
  </p:cSld>
  <p:clrMapOvr>
    <a:masterClrMapping/>
  </p:clrMapOvr>
  <p:transition spd="med">
    <p:pull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7980" y="97240"/>
            <a:ext cx="9228419" cy="57034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253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243858409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9652"/>
            <a:ext cx="9721850" cy="604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78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76379" y="1188169"/>
            <a:ext cx="3029934" cy="3831630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7" name="Rounded Rectangle 16"/>
          <p:cNvSpPr/>
          <p:nvPr userDrawn="1"/>
        </p:nvSpPr>
        <p:spPr>
          <a:xfrm>
            <a:off x="565547" y="1414875"/>
            <a:ext cx="115378" cy="3402497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white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759797" y="1296797"/>
            <a:ext cx="527448" cy="534076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89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88031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339234" y="443280"/>
            <a:ext cx="2640949" cy="141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60063" indent="0">
              <a:buNone/>
              <a:defRPr sz="2205"/>
            </a:lvl2pPr>
            <a:lvl3pPr marL="720126" indent="0">
              <a:buNone/>
              <a:defRPr sz="1890"/>
            </a:lvl3pPr>
            <a:lvl4pPr marL="1080189" indent="0">
              <a:buNone/>
              <a:defRPr sz="1575"/>
            </a:lvl4pPr>
            <a:lvl5pPr marL="1440252" indent="0">
              <a:buNone/>
              <a:defRPr sz="1575"/>
            </a:lvl5pPr>
            <a:lvl6pPr marL="1800315" indent="0">
              <a:buNone/>
              <a:defRPr sz="1575"/>
            </a:lvl6pPr>
            <a:lvl7pPr marL="2160378" indent="0">
              <a:buNone/>
              <a:defRPr sz="1575"/>
            </a:lvl7pPr>
            <a:lvl8pPr marL="2520441" indent="0">
              <a:buNone/>
              <a:defRPr sz="1575"/>
            </a:lvl8pPr>
            <a:lvl9pPr marL="2880504" indent="0">
              <a:buNone/>
              <a:defRPr sz="157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1186117" cy="54006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18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1339234" y="1993355"/>
            <a:ext cx="2640949" cy="141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60063" indent="0">
              <a:buNone/>
              <a:defRPr sz="2205"/>
            </a:lvl2pPr>
            <a:lvl3pPr marL="720126" indent="0">
              <a:buNone/>
              <a:defRPr sz="1890"/>
            </a:lvl3pPr>
            <a:lvl4pPr marL="1080189" indent="0">
              <a:buNone/>
              <a:defRPr sz="1575"/>
            </a:lvl4pPr>
            <a:lvl5pPr marL="1440252" indent="0">
              <a:buNone/>
              <a:defRPr sz="1575"/>
            </a:lvl5pPr>
            <a:lvl6pPr marL="1800315" indent="0">
              <a:buNone/>
              <a:defRPr sz="1575"/>
            </a:lvl6pPr>
            <a:lvl7pPr marL="2160378" indent="0">
              <a:buNone/>
              <a:defRPr sz="1575"/>
            </a:lvl7pPr>
            <a:lvl8pPr marL="2520441" indent="0">
              <a:buNone/>
              <a:defRPr sz="1575"/>
            </a:lvl8pPr>
            <a:lvl9pPr marL="2880504" indent="0">
              <a:buNone/>
              <a:defRPr sz="157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339234" y="3543431"/>
            <a:ext cx="2640949" cy="141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45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60063" indent="0">
              <a:buNone/>
              <a:defRPr sz="2205"/>
            </a:lvl2pPr>
            <a:lvl3pPr marL="720126" indent="0">
              <a:buNone/>
              <a:defRPr sz="1890"/>
            </a:lvl3pPr>
            <a:lvl4pPr marL="1080189" indent="0">
              <a:buNone/>
              <a:defRPr sz="1575"/>
            </a:lvl4pPr>
            <a:lvl5pPr marL="1440252" indent="0">
              <a:buNone/>
              <a:defRPr sz="1575"/>
            </a:lvl5pPr>
            <a:lvl6pPr marL="1800315" indent="0">
              <a:buNone/>
              <a:defRPr sz="1575"/>
            </a:lvl6pPr>
            <a:lvl7pPr marL="2160378" indent="0">
              <a:buNone/>
              <a:defRPr sz="1575"/>
            </a:lvl7pPr>
            <a:lvl8pPr marL="2520441" indent="0">
              <a:buNone/>
              <a:defRPr sz="1575"/>
            </a:lvl8pPr>
            <a:lvl9pPr marL="2880504" indent="0">
              <a:buNone/>
              <a:defRPr sz="1575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2736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hyperlink" Target="https://plantillaspowerpoint.org/" TargetMode="Externa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heme" Target="../theme/theme2.xml"/><Relationship Id="rId30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0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hyperlink" Target="https://plantillaspowerpoint.org/" TargetMode="Externa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47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1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58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slideLayout" Target="../slideLayouts/slideLayout72.xml"/><Relationship Id="rId2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71.xml"/><Relationship Id="rId20" Type="http://schemas.openxmlformats.org/officeDocument/2006/relationships/hyperlink" Target="https://plantillaspowerpoint.org/" TargetMode="Externa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65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3" Type="http://schemas.openxmlformats.org/officeDocument/2006/relationships/slideLayout" Target="../slideLayouts/slideLayout76.xml"/><Relationship Id="rId21" Type="http://schemas.openxmlformats.org/officeDocument/2006/relationships/hyperlink" Target="https://plantillaspowerpoint.org/" TargetMode="Externa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8377" y="287536"/>
            <a:ext cx="8385096" cy="1043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8377" y="1437680"/>
            <a:ext cx="8385096" cy="3426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60120" fontAlgn="auto">
              <a:spcBef>
                <a:spcPts val="0"/>
              </a:spcBef>
              <a:spcAft>
                <a:spcPts val="0"/>
              </a:spcAft>
            </a:pPr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960120" fontAlgn="auto">
                <a:spcBef>
                  <a:spcPts val="0"/>
                </a:spcBef>
                <a:spcAft>
                  <a:spcPts val="0"/>
                </a:spcAft>
              </a:pPr>
              <a:t>2023/11/19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60120"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60120" fontAlgn="auto">
              <a:spcBef>
                <a:spcPts val="0"/>
              </a:spcBef>
              <a:spcAft>
                <a:spcPts val="0"/>
              </a:spcAft>
            </a:pPr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960120"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9181405" y="180057"/>
            <a:ext cx="319271" cy="442785"/>
          </a:xfrm>
          <a:prstGeom prst="rect">
            <a:avLst/>
          </a:prstGeom>
        </p:spPr>
      </p:pic>
      <p:sp>
        <p:nvSpPr>
          <p:cNvPr id="8" name="TextBox 11"/>
          <p:cNvSpPr txBox="1"/>
          <p:nvPr userDrawn="1"/>
        </p:nvSpPr>
        <p:spPr>
          <a:xfrm rot="16200000">
            <a:off x="-2375975" y="1506344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14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302985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12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 spd="med">
    <p:pull/>
  </p:transition>
  <p:txStyles>
    <p:titleStyle>
      <a:lvl1pPr algn="l" defTabSz="720090" rtl="0" eaLnBrk="1" latinLnBrk="0" hangingPunct="1">
        <a:lnSpc>
          <a:spcPct val="90000"/>
        </a:lnSpc>
        <a:spcBef>
          <a:spcPct val="0"/>
        </a:spcBef>
        <a:buNone/>
        <a:defRPr sz="34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23" indent="-180023" algn="l" defTabSz="720090" rtl="0" eaLnBrk="1" latinLnBrk="0" hangingPunct="1">
        <a:lnSpc>
          <a:spcPct val="90000"/>
        </a:lnSpc>
        <a:spcBef>
          <a:spcPts val="788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1pPr>
      <a:lvl2pPr marL="54006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0011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6015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4pPr>
      <a:lvl5pPr marL="162020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5pPr>
      <a:lvl6pPr marL="198024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34029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700338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3060383" indent="-180023" algn="l" defTabSz="720090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2pPr>
      <a:lvl3pPr marL="72009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3pPr>
      <a:lvl4pPr marL="108013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4pPr>
      <a:lvl5pPr marL="144018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5pPr>
      <a:lvl6pPr marL="180022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16027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520315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2880360" algn="l" defTabSz="720090" rtl="0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68338" y="287338"/>
            <a:ext cx="8385175" cy="1044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68338" y="1438275"/>
            <a:ext cx="8385175" cy="3425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E29A1-A8EB-48B2-8507-485FA5BBBB19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78F3E-FA5D-4E8D-A1A0-C60BBDBC9D6F}" type="slidenum">
              <a:rPr lang="es-PE" smtClean="0"/>
              <a:t>‹Nº›</a:t>
            </a:fld>
            <a:endParaRPr lang="es-PE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8"/>
          <a:stretch>
            <a:fillRect/>
          </a:stretch>
        </p:blipFill>
        <p:spPr>
          <a:xfrm>
            <a:off x="9253413" y="96008"/>
            <a:ext cx="275917" cy="382659"/>
          </a:xfrm>
          <a:prstGeom prst="rect">
            <a:avLst/>
          </a:prstGeom>
        </p:spPr>
      </p:pic>
      <p:sp>
        <p:nvSpPr>
          <p:cNvPr id="8" name="TextBox 11"/>
          <p:cNvSpPr txBox="1"/>
          <p:nvPr userDrawn="1"/>
        </p:nvSpPr>
        <p:spPr>
          <a:xfrm rot="16200000">
            <a:off x="-2375975" y="1506344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29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302985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2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50" r:id="rId2"/>
    <p:sldLayoutId id="2147483755" r:id="rId3"/>
    <p:sldLayoutId id="2147483751" r:id="rId4"/>
    <p:sldLayoutId id="2147483754" r:id="rId5"/>
    <p:sldLayoutId id="2147483760" r:id="rId6"/>
    <p:sldLayoutId id="2147483761" r:id="rId7"/>
    <p:sldLayoutId id="2147483763" r:id="rId8"/>
    <p:sldLayoutId id="2147483758" r:id="rId9"/>
    <p:sldLayoutId id="2147483752" r:id="rId10"/>
    <p:sldLayoutId id="2147483753" r:id="rId11"/>
    <p:sldLayoutId id="2147483762" r:id="rId12"/>
    <p:sldLayoutId id="2147483759" r:id="rId13"/>
    <p:sldLayoutId id="2147483756" r:id="rId14"/>
    <p:sldLayoutId id="2147483757" r:id="rId15"/>
    <p:sldLayoutId id="2147483764" r:id="rId16"/>
    <p:sldLayoutId id="2147483740" r:id="rId17"/>
    <p:sldLayoutId id="2147483741" r:id="rId18"/>
    <p:sldLayoutId id="2147483742" r:id="rId19"/>
    <p:sldLayoutId id="2147483743" r:id="rId20"/>
    <p:sldLayoutId id="2147483744" r:id="rId21"/>
    <p:sldLayoutId id="2147483745" r:id="rId22"/>
    <p:sldLayoutId id="2147483746" r:id="rId23"/>
    <p:sldLayoutId id="2147483747" r:id="rId24"/>
    <p:sldLayoutId id="2147483748" r:id="rId25"/>
    <p:sldLayoutId id="2147483749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1506344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20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302985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772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  <p:sldLayoutId id="2147483693" r:id="rId17"/>
    <p:sldLayoutId id="2147483694" r:id="rId18"/>
  </p:sldLayoutIdLst>
  <p:txStyles>
    <p:titleStyle>
      <a:lvl1pPr algn="ctr" defTabSz="960120" rtl="0" eaLnBrk="1" latinLnBrk="1" hangingPunct="1"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45" indent="-360045" algn="l" defTabSz="960120" rtl="0" eaLnBrk="1" latinLnBrk="1" hangingPunct="1">
        <a:spcBef>
          <a:spcPct val="20000"/>
        </a:spcBef>
        <a:buFont typeface="Arial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780098" indent="-300038" algn="l" defTabSz="960120" rtl="0" eaLnBrk="1" latinLnBrk="1" hangingPunct="1">
        <a:spcBef>
          <a:spcPct val="20000"/>
        </a:spcBef>
        <a:buFont typeface="Arial" pitchFamily="34" charset="0"/>
        <a:buChar char="–"/>
        <a:defRPr sz="294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1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1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1506344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20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302985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893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</p:sldLayoutIdLst>
  <p:txStyles>
    <p:titleStyle>
      <a:lvl1pPr algn="ctr" defTabSz="960120" rtl="0" eaLnBrk="1" latinLnBrk="1" hangingPunct="1"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45" indent="-360045" algn="l" defTabSz="960120" rtl="0" eaLnBrk="1" latinLnBrk="1" hangingPunct="1">
        <a:spcBef>
          <a:spcPct val="20000"/>
        </a:spcBef>
        <a:buFont typeface="Arial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780098" indent="-300038" algn="l" defTabSz="960120" rtl="0" eaLnBrk="1" latinLnBrk="1" hangingPunct="1">
        <a:spcBef>
          <a:spcPct val="20000"/>
        </a:spcBef>
        <a:buFont typeface="Arial" pitchFamily="34" charset="0"/>
        <a:buChar char="–"/>
        <a:defRPr sz="294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1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1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1506344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21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302985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022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  <p:sldLayoutId id="2147483735" r:id="rId18"/>
    <p:sldLayoutId id="2147483737" r:id="rId19"/>
  </p:sldLayoutIdLst>
  <p:txStyles>
    <p:titleStyle>
      <a:lvl1pPr algn="ctr" defTabSz="960120" rtl="0" eaLnBrk="1" latinLnBrk="1" hangingPunct="1"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45" indent="-360045" algn="l" defTabSz="960120" rtl="0" eaLnBrk="1" latinLnBrk="1" hangingPunct="1">
        <a:spcBef>
          <a:spcPct val="20000"/>
        </a:spcBef>
        <a:buFont typeface="Arial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780098" indent="-300038" algn="l" defTabSz="960120" rtl="0" eaLnBrk="1" latinLnBrk="1" hangingPunct="1">
        <a:spcBef>
          <a:spcPct val="20000"/>
        </a:spcBef>
        <a:buFont typeface="Arial" pitchFamily="34" charset="0"/>
        <a:buChar char="–"/>
        <a:defRPr sz="294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1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1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7.emf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7" Type="http://schemas.openxmlformats.org/officeDocument/2006/relationships/image" Target="../media/image21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6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2.emf"/><Relationship Id="rId4" Type="http://schemas.openxmlformats.org/officeDocument/2006/relationships/image" Target="../media/image61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68.emf"/><Relationship Id="rId4" Type="http://schemas.openxmlformats.org/officeDocument/2006/relationships/image" Target="../media/image67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72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7.emf"/><Relationship Id="rId5" Type="http://schemas.openxmlformats.org/officeDocument/2006/relationships/image" Target="../media/image76.emf"/><Relationship Id="rId4" Type="http://schemas.openxmlformats.org/officeDocument/2006/relationships/image" Target="../media/image75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7" Type="http://schemas.openxmlformats.org/officeDocument/2006/relationships/image" Target="../media/image83.emf"/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82.emf"/><Relationship Id="rId5" Type="http://schemas.openxmlformats.org/officeDocument/2006/relationships/image" Target="../media/image81.emf"/><Relationship Id="rId4" Type="http://schemas.openxmlformats.org/officeDocument/2006/relationships/image" Target="../media/image80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6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emf"/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emf"/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1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emf"/><Relationship Id="rId2" Type="http://schemas.openxmlformats.org/officeDocument/2006/relationships/image" Target="../media/image92.emf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emf"/><Relationship Id="rId2" Type="http://schemas.openxmlformats.org/officeDocument/2006/relationships/image" Target="../media/image94.emf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8.emf"/><Relationship Id="rId5" Type="http://schemas.openxmlformats.org/officeDocument/2006/relationships/image" Target="../media/image97.emf"/><Relationship Id="rId4" Type="http://schemas.openxmlformats.org/officeDocument/2006/relationships/image" Target="../media/image96.e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chart" Target="../charts/chart3.xml"/><Relationship Id="rId7" Type="http://schemas.openxmlformats.org/officeDocument/2006/relationships/image" Target="../media/image100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1980605" y="348550"/>
            <a:ext cx="5472608" cy="2942354"/>
            <a:chOff x="1980605" y="348550"/>
            <a:chExt cx="5472608" cy="2942354"/>
          </a:xfrm>
        </p:grpSpPr>
        <p:grpSp>
          <p:nvGrpSpPr>
            <p:cNvPr id="2" name="Grupo 1"/>
            <p:cNvGrpSpPr/>
            <p:nvPr/>
          </p:nvGrpSpPr>
          <p:grpSpPr>
            <a:xfrm>
              <a:off x="1980605" y="348550"/>
              <a:ext cx="5472608" cy="1949356"/>
              <a:chOff x="2772693" y="1561508"/>
              <a:chExt cx="5472608" cy="1949356"/>
            </a:xfrm>
          </p:grpSpPr>
          <p:sp>
            <p:nvSpPr>
              <p:cNvPr id="76" name="矩形 102"/>
              <p:cNvSpPr>
                <a:spLocks noChangeArrowheads="1"/>
              </p:cNvSpPr>
              <p:nvPr/>
            </p:nvSpPr>
            <p:spPr bwMode="auto">
              <a:xfrm>
                <a:off x="2772693" y="1561508"/>
                <a:ext cx="5472608" cy="18620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r>
                  <a:rPr lang="es-PE" altLang="zh-CN" sz="115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Franklin Gothic Heavy" panose="020B0903020102020204" pitchFamily="34" charset="0"/>
                    <a:ea typeface="+mn-ea"/>
                    <a:sym typeface="方正粗谭黑简体" pitchFamily="2" charset="-122"/>
                  </a:rPr>
                  <a:t>SMOKE</a:t>
                </a:r>
                <a:endParaRPr lang="zh-CN" altLang="en-US" sz="115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Franklin Gothic Heavy" panose="020B0903020102020204" pitchFamily="34" charset="0"/>
                  <a:ea typeface="+mn-ea"/>
                  <a:sym typeface="方正粗谭黑简体" pitchFamily="2" charset="-122"/>
                </a:endParaRPr>
              </a:p>
            </p:txBody>
          </p:sp>
          <p:sp>
            <p:nvSpPr>
              <p:cNvPr id="5" name="TextBox 21">
                <a:extLst>
                  <a:ext uri="{FF2B5EF4-FFF2-40B4-BE49-F238E27FC236}">
                    <a16:creationId xmlns:a16="http://schemas.microsoft.com/office/drawing/2014/main" id="{043B8951-B0FC-4EDE-9D8A-00827B2A7745}"/>
                  </a:ext>
                </a:extLst>
              </p:cNvPr>
              <p:cNvSpPr txBox="1"/>
              <p:nvPr/>
            </p:nvSpPr>
            <p:spPr>
              <a:xfrm>
                <a:off x="4644901" y="3049199"/>
                <a:ext cx="2937088" cy="461665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pPr defTabSz="914400" fontAlgn="auto" latinLnBrk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400" b="1" noProof="1">
                    <a:solidFill>
                      <a:schemeClr val="bg1">
                        <a:lumMod val="6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/>
                  </a:rPr>
                  <a:t>Lorem Ipsum</a:t>
                </a:r>
              </a:p>
            </p:txBody>
          </p:sp>
        </p:grp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53DAC3CB-F19B-42EC-A3C2-1AE4349B56D9}"/>
                </a:ext>
              </a:extLst>
            </p:cNvPr>
            <p:cNvSpPr txBox="1">
              <a:spLocks/>
            </p:cNvSpPr>
            <p:nvPr/>
          </p:nvSpPr>
          <p:spPr>
            <a:xfrm>
              <a:off x="3588436" y="2206131"/>
              <a:ext cx="2256946" cy="108477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800" kern="1200">
                  <a:solidFill>
                    <a:srgbClr val="A9B2BD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/>
                </a:rPr>
                <a:t>This is a sample text. Insert your desired text here.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</p:grpSp>
      <p:sp>
        <p:nvSpPr>
          <p:cNvPr id="9" name="文本框 23"/>
          <p:cNvSpPr>
            <a:spLocks noChangeArrowheads="1"/>
          </p:cNvSpPr>
          <p:nvPr/>
        </p:nvSpPr>
        <p:spPr bwMode="auto">
          <a:xfrm>
            <a:off x="7813253" y="3708449"/>
            <a:ext cx="1671583" cy="36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585" tIns="36293" rIns="72585" bIns="36293">
            <a:spAutoFit/>
          </a:bodyPr>
          <a:lstStyle/>
          <a:p>
            <a:r>
              <a:rPr lang="es-PE" altLang="zh-CN" sz="19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TEAM 01</a:t>
            </a:r>
            <a:endParaRPr lang="zh-CN" altLang="en-US" sz="1900" b="1" dirty="0">
              <a:solidFill>
                <a:schemeClr val="bg1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10" name="矩形 24"/>
          <p:cNvSpPr>
            <a:spLocks noChangeArrowheads="1"/>
          </p:cNvSpPr>
          <p:nvPr/>
        </p:nvSpPr>
        <p:spPr bwMode="auto">
          <a:xfrm>
            <a:off x="7813253" y="4038728"/>
            <a:ext cx="1776829" cy="1042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400" dirty="0" smtClean="0"/>
              <a:t>Free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400" dirty="0" smtClean="0">
                <a:solidFill>
                  <a:srgbClr val="3F3F3F"/>
                </a:solidFill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Free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400" dirty="0" smtClean="0">
                <a:solidFill>
                  <a:srgbClr val="3F3F3F"/>
                </a:solidFill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Free</a:t>
            </a:r>
            <a:endParaRPr lang="en-US" sz="1400" dirty="0">
              <a:solidFill>
                <a:srgbClr val="3F3F3F"/>
              </a:solidFill>
              <a:ea typeface="微软雅黑" pitchFamily="34" charset="-122"/>
              <a:cs typeface="Arial" panose="020B0604020202020204" pitchFamily="34" charset="0"/>
              <a:sym typeface="Impact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1036" y="3411240"/>
            <a:ext cx="4051786" cy="202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628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/>
          <p:cNvSpPr txBox="1">
            <a:spLocks/>
          </p:cNvSpPr>
          <p:nvPr/>
        </p:nvSpPr>
        <p:spPr>
          <a:xfrm>
            <a:off x="684461" y="972145"/>
            <a:ext cx="4464496" cy="206017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s-ES" sz="40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Haga clic para </a:t>
            </a:r>
          </a:p>
          <a:p>
            <a:pPr fontAlgn="auto">
              <a:spcAft>
                <a:spcPts val="0"/>
              </a:spcAft>
            </a:pPr>
            <a:r>
              <a:rPr lang="es-ES" sz="40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modificar </a:t>
            </a:r>
          </a:p>
          <a:p>
            <a:pPr fontAlgn="auto">
              <a:spcAft>
                <a:spcPts val="0"/>
              </a:spcAft>
            </a:pPr>
            <a:r>
              <a:rPr lang="es-ES" sz="40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el estilo</a:t>
            </a:r>
            <a:endParaRPr lang="es-PE" sz="40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anose="020B0502040204020203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1005" y="756121"/>
            <a:ext cx="3194819" cy="3042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61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565"/>
            <a:ext cx="3659657" cy="2469628"/>
          </a:xfrm>
          <a:prstGeom prst="rect">
            <a:avLst/>
          </a:prstGeom>
        </p:spPr>
      </p:pic>
      <p:sp>
        <p:nvSpPr>
          <p:cNvPr id="8" name="Título 2"/>
          <p:cNvSpPr txBox="1">
            <a:spLocks/>
          </p:cNvSpPr>
          <p:nvPr/>
        </p:nvSpPr>
        <p:spPr>
          <a:xfrm>
            <a:off x="2628677" y="4428575"/>
            <a:ext cx="4608511" cy="10445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s-ES" sz="4800" dirty="0" smtClean="0">
                <a:solidFill>
                  <a:schemeClr val="bg2">
                    <a:lumMod val="25000"/>
                  </a:schemeClr>
                </a:solidFill>
                <a:latin typeface="Bahnschrift" panose="020B0502040204020203" pitchFamily="34" charset="0"/>
              </a:rPr>
              <a:t>Free Templates</a:t>
            </a:r>
            <a:endParaRPr lang="es-PE" sz="4800" dirty="0">
              <a:solidFill>
                <a:schemeClr val="bg2">
                  <a:lumMod val="25000"/>
                </a:schemeClr>
              </a:solidFill>
              <a:latin typeface="Bahnschrift" panose="020B0502040204020203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5793" y="1243886"/>
            <a:ext cx="2292244" cy="288938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868771" y="7565"/>
            <a:ext cx="3853079" cy="2600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18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>
            <a:extLst>
              <a:ext uri="{FF2B5EF4-FFF2-40B4-BE49-F238E27FC236}">
                <a16:creationId xmlns:a16="http://schemas.microsoft.com/office/drawing/2014/main" id="{E02D88B8-5DE5-4666-A2D8-5063BE81D68B}"/>
              </a:ext>
            </a:extLst>
          </p:cNvPr>
          <p:cNvSpPr>
            <a:spLocks/>
          </p:cNvSpPr>
          <p:nvPr/>
        </p:nvSpPr>
        <p:spPr bwMode="auto">
          <a:xfrm>
            <a:off x="1588" y="0"/>
            <a:ext cx="9720262" cy="3715578"/>
          </a:xfrm>
          <a:custGeom>
            <a:avLst/>
            <a:gdLst>
              <a:gd name="T0" fmla="*/ 11516 w 11516"/>
              <a:gd name="T1" fmla="*/ 0 h 4401"/>
              <a:gd name="T2" fmla="*/ 11516 w 11516"/>
              <a:gd name="T3" fmla="*/ 3894 h 4401"/>
              <a:gd name="T4" fmla="*/ 0 w 11516"/>
              <a:gd name="T5" fmla="*/ 4401 h 4401"/>
              <a:gd name="T6" fmla="*/ 0 w 11516"/>
              <a:gd name="T7" fmla="*/ 0 h 4401"/>
              <a:gd name="T8" fmla="*/ 11516 w 11516"/>
              <a:gd name="T9" fmla="*/ 0 h 4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16" h="4401">
                <a:moveTo>
                  <a:pt x="11516" y="0"/>
                </a:moveTo>
                <a:lnTo>
                  <a:pt x="11516" y="3894"/>
                </a:lnTo>
                <a:lnTo>
                  <a:pt x="0" y="4401"/>
                </a:lnTo>
                <a:lnTo>
                  <a:pt x="0" y="0"/>
                </a:lnTo>
                <a:lnTo>
                  <a:pt x="11516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284149" y="1608376"/>
            <a:ext cx="4042611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 Light" panose="020F0302020204030204"/>
              </a:rPr>
              <a:t>Microscope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 Light" panose="020F0302020204030204"/>
            </a:endParaRPr>
          </a:p>
        </p:txBody>
      </p:sp>
      <p:sp>
        <p:nvSpPr>
          <p:cNvPr id="5" name="Text Placeholder 4"/>
          <p:cNvSpPr txBox="1">
            <a:spLocks/>
          </p:cNvSpPr>
          <p:nvPr/>
        </p:nvSpPr>
        <p:spPr>
          <a:xfrm>
            <a:off x="4283968" y="2256448"/>
            <a:ext cx="4032449" cy="4524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PowerPoint template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AED7171D-9EC4-48A4-8B9B-C429BCD56AA5}"/>
              </a:ext>
            </a:extLst>
          </p:cNvPr>
          <p:cNvSpPr>
            <a:spLocks/>
          </p:cNvSpPr>
          <p:nvPr userDrawn="1"/>
        </p:nvSpPr>
        <p:spPr bwMode="auto">
          <a:xfrm>
            <a:off x="5372101" y="2965450"/>
            <a:ext cx="808038" cy="808038"/>
          </a:xfrm>
          <a:custGeom>
            <a:avLst/>
            <a:gdLst>
              <a:gd name="T0" fmla="*/ 1017 w 1017"/>
              <a:gd name="T1" fmla="*/ 534 h 1017"/>
              <a:gd name="T2" fmla="*/ 1006 w 1017"/>
              <a:gd name="T3" fmla="*/ 610 h 1017"/>
              <a:gd name="T4" fmla="*/ 986 w 1017"/>
              <a:gd name="T5" fmla="*/ 683 h 1017"/>
              <a:gd name="T6" fmla="*/ 956 w 1017"/>
              <a:gd name="T7" fmla="*/ 751 h 1017"/>
              <a:gd name="T8" fmla="*/ 916 w 1017"/>
              <a:gd name="T9" fmla="*/ 812 h 1017"/>
              <a:gd name="T10" fmla="*/ 868 w 1017"/>
              <a:gd name="T11" fmla="*/ 867 h 1017"/>
              <a:gd name="T12" fmla="*/ 813 w 1017"/>
              <a:gd name="T13" fmla="*/ 916 h 1017"/>
              <a:gd name="T14" fmla="*/ 751 w 1017"/>
              <a:gd name="T15" fmla="*/ 956 h 1017"/>
              <a:gd name="T16" fmla="*/ 683 w 1017"/>
              <a:gd name="T17" fmla="*/ 986 h 1017"/>
              <a:gd name="T18" fmla="*/ 611 w 1017"/>
              <a:gd name="T19" fmla="*/ 1007 h 1017"/>
              <a:gd name="T20" fmla="*/ 534 w 1017"/>
              <a:gd name="T21" fmla="*/ 1016 h 1017"/>
              <a:gd name="T22" fmla="*/ 482 w 1017"/>
              <a:gd name="T23" fmla="*/ 1016 h 1017"/>
              <a:gd name="T24" fmla="*/ 406 w 1017"/>
              <a:gd name="T25" fmla="*/ 1007 h 1017"/>
              <a:gd name="T26" fmla="*/ 334 w 1017"/>
              <a:gd name="T27" fmla="*/ 986 h 1017"/>
              <a:gd name="T28" fmla="*/ 266 w 1017"/>
              <a:gd name="T29" fmla="*/ 956 h 1017"/>
              <a:gd name="T30" fmla="*/ 204 w 1017"/>
              <a:gd name="T31" fmla="*/ 916 h 1017"/>
              <a:gd name="T32" fmla="*/ 148 w 1017"/>
              <a:gd name="T33" fmla="*/ 867 h 1017"/>
              <a:gd name="T34" fmla="*/ 101 w 1017"/>
              <a:gd name="T35" fmla="*/ 812 h 1017"/>
              <a:gd name="T36" fmla="*/ 61 w 1017"/>
              <a:gd name="T37" fmla="*/ 751 h 1017"/>
              <a:gd name="T38" fmla="*/ 31 w 1017"/>
              <a:gd name="T39" fmla="*/ 683 h 1017"/>
              <a:gd name="T40" fmla="*/ 10 w 1017"/>
              <a:gd name="T41" fmla="*/ 610 h 1017"/>
              <a:gd name="T42" fmla="*/ 1 w 1017"/>
              <a:gd name="T43" fmla="*/ 534 h 1017"/>
              <a:gd name="T44" fmla="*/ 1 w 1017"/>
              <a:gd name="T45" fmla="*/ 481 h 1017"/>
              <a:gd name="T46" fmla="*/ 10 w 1017"/>
              <a:gd name="T47" fmla="*/ 405 h 1017"/>
              <a:gd name="T48" fmla="*/ 31 w 1017"/>
              <a:gd name="T49" fmla="*/ 333 h 1017"/>
              <a:gd name="T50" fmla="*/ 61 w 1017"/>
              <a:gd name="T51" fmla="*/ 266 h 1017"/>
              <a:gd name="T52" fmla="*/ 101 w 1017"/>
              <a:gd name="T53" fmla="*/ 204 h 1017"/>
              <a:gd name="T54" fmla="*/ 148 w 1017"/>
              <a:gd name="T55" fmla="*/ 148 h 1017"/>
              <a:gd name="T56" fmla="*/ 204 w 1017"/>
              <a:gd name="T57" fmla="*/ 100 h 1017"/>
              <a:gd name="T58" fmla="*/ 266 w 1017"/>
              <a:gd name="T59" fmla="*/ 61 h 1017"/>
              <a:gd name="T60" fmla="*/ 334 w 1017"/>
              <a:gd name="T61" fmla="*/ 30 h 1017"/>
              <a:gd name="T62" fmla="*/ 406 w 1017"/>
              <a:gd name="T63" fmla="*/ 10 h 1017"/>
              <a:gd name="T64" fmla="*/ 482 w 1017"/>
              <a:gd name="T65" fmla="*/ 0 h 1017"/>
              <a:gd name="T66" fmla="*/ 534 w 1017"/>
              <a:gd name="T67" fmla="*/ 0 h 1017"/>
              <a:gd name="T68" fmla="*/ 611 w 1017"/>
              <a:gd name="T69" fmla="*/ 10 h 1017"/>
              <a:gd name="T70" fmla="*/ 683 w 1017"/>
              <a:gd name="T71" fmla="*/ 30 h 1017"/>
              <a:gd name="T72" fmla="*/ 751 w 1017"/>
              <a:gd name="T73" fmla="*/ 61 h 1017"/>
              <a:gd name="T74" fmla="*/ 813 w 1017"/>
              <a:gd name="T75" fmla="*/ 100 h 1017"/>
              <a:gd name="T76" fmla="*/ 868 w 1017"/>
              <a:gd name="T77" fmla="*/ 148 h 1017"/>
              <a:gd name="T78" fmla="*/ 916 w 1017"/>
              <a:gd name="T79" fmla="*/ 204 h 1017"/>
              <a:gd name="T80" fmla="*/ 956 w 1017"/>
              <a:gd name="T81" fmla="*/ 266 h 1017"/>
              <a:gd name="T82" fmla="*/ 986 w 1017"/>
              <a:gd name="T83" fmla="*/ 333 h 1017"/>
              <a:gd name="T84" fmla="*/ 1006 w 1017"/>
              <a:gd name="T85" fmla="*/ 405 h 1017"/>
              <a:gd name="T86" fmla="*/ 1017 w 1017"/>
              <a:gd name="T87" fmla="*/ 481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017" h="1017">
                <a:moveTo>
                  <a:pt x="1017" y="508"/>
                </a:moveTo>
                <a:lnTo>
                  <a:pt x="1017" y="508"/>
                </a:lnTo>
                <a:lnTo>
                  <a:pt x="1017" y="534"/>
                </a:lnTo>
                <a:lnTo>
                  <a:pt x="1014" y="560"/>
                </a:lnTo>
                <a:lnTo>
                  <a:pt x="1011" y="585"/>
                </a:lnTo>
                <a:lnTo>
                  <a:pt x="1006" y="610"/>
                </a:lnTo>
                <a:lnTo>
                  <a:pt x="1001" y="636"/>
                </a:lnTo>
                <a:lnTo>
                  <a:pt x="994" y="660"/>
                </a:lnTo>
                <a:lnTo>
                  <a:pt x="986" y="683"/>
                </a:lnTo>
                <a:lnTo>
                  <a:pt x="978" y="706"/>
                </a:lnTo>
                <a:lnTo>
                  <a:pt x="967" y="729"/>
                </a:lnTo>
                <a:lnTo>
                  <a:pt x="956" y="751"/>
                </a:lnTo>
                <a:lnTo>
                  <a:pt x="943" y="772"/>
                </a:lnTo>
                <a:lnTo>
                  <a:pt x="930" y="792"/>
                </a:lnTo>
                <a:lnTo>
                  <a:pt x="916" y="812"/>
                </a:lnTo>
                <a:lnTo>
                  <a:pt x="900" y="831"/>
                </a:lnTo>
                <a:lnTo>
                  <a:pt x="885" y="850"/>
                </a:lnTo>
                <a:lnTo>
                  <a:pt x="868" y="867"/>
                </a:lnTo>
                <a:lnTo>
                  <a:pt x="851" y="884"/>
                </a:lnTo>
                <a:lnTo>
                  <a:pt x="832" y="901"/>
                </a:lnTo>
                <a:lnTo>
                  <a:pt x="813" y="916"/>
                </a:lnTo>
                <a:lnTo>
                  <a:pt x="793" y="929"/>
                </a:lnTo>
                <a:lnTo>
                  <a:pt x="773" y="943"/>
                </a:lnTo>
                <a:lnTo>
                  <a:pt x="751" y="956"/>
                </a:lnTo>
                <a:lnTo>
                  <a:pt x="729" y="966"/>
                </a:lnTo>
                <a:lnTo>
                  <a:pt x="707" y="977"/>
                </a:lnTo>
                <a:lnTo>
                  <a:pt x="683" y="986"/>
                </a:lnTo>
                <a:lnTo>
                  <a:pt x="660" y="994"/>
                </a:lnTo>
                <a:lnTo>
                  <a:pt x="635" y="1001"/>
                </a:lnTo>
                <a:lnTo>
                  <a:pt x="611" y="1007"/>
                </a:lnTo>
                <a:lnTo>
                  <a:pt x="586" y="1011"/>
                </a:lnTo>
                <a:lnTo>
                  <a:pt x="561" y="1015"/>
                </a:lnTo>
                <a:lnTo>
                  <a:pt x="534" y="1016"/>
                </a:lnTo>
                <a:lnTo>
                  <a:pt x="509" y="1017"/>
                </a:lnTo>
                <a:lnTo>
                  <a:pt x="509" y="1017"/>
                </a:lnTo>
                <a:lnTo>
                  <a:pt x="482" y="1016"/>
                </a:lnTo>
                <a:lnTo>
                  <a:pt x="456" y="1015"/>
                </a:lnTo>
                <a:lnTo>
                  <a:pt x="431" y="1011"/>
                </a:lnTo>
                <a:lnTo>
                  <a:pt x="406" y="1007"/>
                </a:lnTo>
                <a:lnTo>
                  <a:pt x="381" y="1001"/>
                </a:lnTo>
                <a:lnTo>
                  <a:pt x="357" y="994"/>
                </a:lnTo>
                <a:lnTo>
                  <a:pt x="334" y="986"/>
                </a:lnTo>
                <a:lnTo>
                  <a:pt x="311" y="977"/>
                </a:lnTo>
                <a:lnTo>
                  <a:pt x="288" y="966"/>
                </a:lnTo>
                <a:lnTo>
                  <a:pt x="266" y="956"/>
                </a:lnTo>
                <a:lnTo>
                  <a:pt x="245" y="943"/>
                </a:lnTo>
                <a:lnTo>
                  <a:pt x="224" y="929"/>
                </a:lnTo>
                <a:lnTo>
                  <a:pt x="204" y="916"/>
                </a:lnTo>
                <a:lnTo>
                  <a:pt x="185" y="901"/>
                </a:lnTo>
                <a:lnTo>
                  <a:pt x="167" y="884"/>
                </a:lnTo>
                <a:lnTo>
                  <a:pt x="148" y="867"/>
                </a:lnTo>
                <a:lnTo>
                  <a:pt x="132" y="850"/>
                </a:lnTo>
                <a:lnTo>
                  <a:pt x="116" y="831"/>
                </a:lnTo>
                <a:lnTo>
                  <a:pt x="101" y="812"/>
                </a:lnTo>
                <a:lnTo>
                  <a:pt x="86" y="792"/>
                </a:lnTo>
                <a:lnTo>
                  <a:pt x="74" y="772"/>
                </a:lnTo>
                <a:lnTo>
                  <a:pt x="61" y="751"/>
                </a:lnTo>
                <a:lnTo>
                  <a:pt x="50" y="729"/>
                </a:lnTo>
                <a:lnTo>
                  <a:pt x="40" y="706"/>
                </a:lnTo>
                <a:lnTo>
                  <a:pt x="31" y="683"/>
                </a:lnTo>
                <a:lnTo>
                  <a:pt x="23" y="660"/>
                </a:lnTo>
                <a:lnTo>
                  <a:pt x="16" y="636"/>
                </a:lnTo>
                <a:lnTo>
                  <a:pt x="10" y="610"/>
                </a:lnTo>
                <a:lnTo>
                  <a:pt x="6" y="585"/>
                </a:lnTo>
                <a:lnTo>
                  <a:pt x="2" y="560"/>
                </a:lnTo>
                <a:lnTo>
                  <a:pt x="1" y="534"/>
                </a:lnTo>
                <a:lnTo>
                  <a:pt x="0" y="508"/>
                </a:lnTo>
                <a:lnTo>
                  <a:pt x="0" y="508"/>
                </a:lnTo>
                <a:lnTo>
                  <a:pt x="1" y="481"/>
                </a:lnTo>
                <a:lnTo>
                  <a:pt x="2" y="456"/>
                </a:lnTo>
                <a:lnTo>
                  <a:pt x="6" y="431"/>
                </a:lnTo>
                <a:lnTo>
                  <a:pt x="10" y="405"/>
                </a:lnTo>
                <a:lnTo>
                  <a:pt x="16" y="381"/>
                </a:lnTo>
                <a:lnTo>
                  <a:pt x="23" y="357"/>
                </a:lnTo>
                <a:lnTo>
                  <a:pt x="31" y="333"/>
                </a:lnTo>
                <a:lnTo>
                  <a:pt x="40" y="310"/>
                </a:lnTo>
                <a:lnTo>
                  <a:pt x="50" y="288"/>
                </a:lnTo>
                <a:lnTo>
                  <a:pt x="61" y="266"/>
                </a:lnTo>
                <a:lnTo>
                  <a:pt x="74" y="244"/>
                </a:lnTo>
                <a:lnTo>
                  <a:pt x="86" y="223"/>
                </a:lnTo>
                <a:lnTo>
                  <a:pt x="101" y="204"/>
                </a:lnTo>
                <a:lnTo>
                  <a:pt x="116" y="184"/>
                </a:lnTo>
                <a:lnTo>
                  <a:pt x="132" y="166"/>
                </a:lnTo>
                <a:lnTo>
                  <a:pt x="148" y="148"/>
                </a:lnTo>
                <a:lnTo>
                  <a:pt x="167" y="131"/>
                </a:lnTo>
                <a:lnTo>
                  <a:pt x="185" y="115"/>
                </a:lnTo>
                <a:lnTo>
                  <a:pt x="204" y="100"/>
                </a:lnTo>
                <a:lnTo>
                  <a:pt x="224" y="86"/>
                </a:lnTo>
                <a:lnTo>
                  <a:pt x="245" y="73"/>
                </a:lnTo>
                <a:lnTo>
                  <a:pt x="266" y="61"/>
                </a:lnTo>
                <a:lnTo>
                  <a:pt x="288" y="49"/>
                </a:lnTo>
                <a:lnTo>
                  <a:pt x="311" y="39"/>
                </a:lnTo>
                <a:lnTo>
                  <a:pt x="334" y="30"/>
                </a:lnTo>
                <a:lnTo>
                  <a:pt x="357" y="21"/>
                </a:lnTo>
                <a:lnTo>
                  <a:pt x="381" y="15"/>
                </a:lnTo>
                <a:lnTo>
                  <a:pt x="406" y="10"/>
                </a:lnTo>
                <a:lnTo>
                  <a:pt x="431" y="5"/>
                </a:lnTo>
                <a:lnTo>
                  <a:pt x="456" y="2"/>
                </a:lnTo>
                <a:lnTo>
                  <a:pt x="482" y="0"/>
                </a:lnTo>
                <a:lnTo>
                  <a:pt x="509" y="0"/>
                </a:lnTo>
                <a:lnTo>
                  <a:pt x="509" y="0"/>
                </a:lnTo>
                <a:lnTo>
                  <a:pt x="534" y="0"/>
                </a:lnTo>
                <a:lnTo>
                  <a:pt x="561" y="2"/>
                </a:lnTo>
                <a:lnTo>
                  <a:pt x="586" y="5"/>
                </a:lnTo>
                <a:lnTo>
                  <a:pt x="611" y="10"/>
                </a:lnTo>
                <a:lnTo>
                  <a:pt x="635" y="15"/>
                </a:lnTo>
                <a:lnTo>
                  <a:pt x="660" y="21"/>
                </a:lnTo>
                <a:lnTo>
                  <a:pt x="683" y="30"/>
                </a:lnTo>
                <a:lnTo>
                  <a:pt x="707" y="39"/>
                </a:lnTo>
                <a:lnTo>
                  <a:pt x="729" y="49"/>
                </a:lnTo>
                <a:lnTo>
                  <a:pt x="751" y="61"/>
                </a:lnTo>
                <a:lnTo>
                  <a:pt x="773" y="73"/>
                </a:lnTo>
                <a:lnTo>
                  <a:pt x="793" y="86"/>
                </a:lnTo>
                <a:lnTo>
                  <a:pt x="813" y="100"/>
                </a:lnTo>
                <a:lnTo>
                  <a:pt x="832" y="115"/>
                </a:lnTo>
                <a:lnTo>
                  <a:pt x="851" y="131"/>
                </a:lnTo>
                <a:lnTo>
                  <a:pt x="868" y="148"/>
                </a:lnTo>
                <a:lnTo>
                  <a:pt x="885" y="166"/>
                </a:lnTo>
                <a:lnTo>
                  <a:pt x="900" y="184"/>
                </a:lnTo>
                <a:lnTo>
                  <a:pt x="916" y="204"/>
                </a:lnTo>
                <a:lnTo>
                  <a:pt x="930" y="223"/>
                </a:lnTo>
                <a:lnTo>
                  <a:pt x="943" y="244"/>
                </a:lnTo>
                <a:lnTo>
                  <a:pt x="956" y="266"/>
                </a:lnTo>
                <a:lnTo>
                  <a:pt x="967" y="288"/>
                </a:lnTo>
                <a:lnTo>
                  <a:pt x="978" y="310"/>
                </a:lnTo>
                <a:lnTo>
                  <a:pt x="986" y="333"/>
                </a:lnTo>
                <a:lnTo>
                  <a:pt x="994" y="357"/>
                </a:lnTo>
                <a:lnTo>
                  <a:pt x="1001" y="381"/>
                </a:lnTo>
                <a:lnTo>
                  <a:pt x="1006" y="405"/>
                </a:lnTo>
                <a:lnTo>
                  <a:pt x="1011" y="431"/>
                </a:lnTo>
                <a:lnTo>
                  <a:pt x="1014" y="456"/>
                </a:lnTo>
                <a:lnTo>
                  <a:pt x="1017" y="481"/>
                </a:lnTo>
                <a:lnTo>
                  <a:pt x="1017" y="508"/>
                </a:lnTo>
                <a:lnTo>
                  <a:pt x="1017" y="50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658A5144-6868-4760-AAED-DC2AAFFB9DC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640388" y="3068638"/>
            <a:ext cx="271463" cy="588963"/>
          </a:xfrm>
          <a:custGeom>
            <a:avLst/>
            <a:gdLst>
              <a:gd name="T0" fmla="*/ 240 w 342"/>
              <a:gd name="T1" fmla="*/ 539 h 742"/>
              <a:gd name="T2" fmla="*/ 308 w 342"/>
              <a:gd name="T3" fmla="*/ 476 h 742"/>
              <a:gd name="T4" fmla="*/ 340 w 342"/>
              <a:gd name="T5" fmla="*/ 398 h 742"/>
              <a:gd name="T6" fmla="*/ 338 w 342"/>
              <a:gd name="T7" fmla="*/ 329 h 742"/>
              <a:gd name="T8" fmla="*/ 298 w 342"/>
              <a:gd name="T9" fmla="*/ 254 h 742"/>
              <a:gd name="T10" fmla="*/ 226 w 342"/>
              <a:gd name="T11" fmla="*/ 193 h 742"/>
              <a:gd name="T12" fmla="*/ 242 w 342"/>
              <a:gd name="T13" fmla="*/ 147 h 742"/>
              <a:gd name="T14" fmla="*/ 311 w 342"/>
              <a:gd name="T15" fmla="*/ 87 h 742"/>
              <a:gd name="T16" fmla="*/ 339 w 342"/>
              <a:gd name="T17" fmla="*/ 21 h 742"/>
              <a:gd name="T18" fmla="*/ 331 w 342"/>
              <a:gd name="T19" fmla="*/ 0 h 742"/>
              <a:gd name="T20" fmla="*/ 320 w 342"/>
              <a:gd name="T21" fmla="*/ 8 h 742"/>
              <a:gd name="T22" fmla="*/ 300 w 342"/>
              <a:gd name="T23" fmla="*/ 72 h 742"/>
              <a:gd name="T24" fmla="*/ 236 w 342"/>
              <a:gd name="T25" fmla="*/ 130 h 742"/>
              <a:gd name="T26" fmla="*/ 121 w 342"/>
              <a:gd name="T27" fmla="*/ 139 h 742"/>
              <a:gd name="T28" fmla="*/ 51 w 342"/>
              <a:gd name="T29" fmla="*/ 83 h 742"/>
              <a:gd name="T30" fmla="*/ 23 w 342"/>
              <a:gd name="T31" fmla="*/ 19 h 742"/>
              <a:gd name="T32" fmla="*/ 13 w 342"/>
              <a:gd name="T33" fmla="*/ 0 h 742"/>
              <a:gd name="T34" fmla="*/ 4 w 342"/>
              <a:gd name="T35" fmla="*/ 6 h 742"/>
              <a:gd name="T36" fmla="*/ 13 w 342"/>
              <a:gd name="T37" fmla="*/ 54 h 742"/>
              <a:gd name="T38" fmla="*/ 61 w 342"/>
              <a:gd name="T39" fmla="*/ 118 h 742"/>
              <a:gd name="T40" fmla="*/ 151 w 342"/>
              <a:gd name="T41" fmla="*/ 175 h 742"/>
              <a:gd name="T42" fmla="*/ 76 w 342"/>
              <a:gd name="T43" fmla="*/ 222 h 742"/>
              <a:gd name="T44" fmla="*/ 20 w 342"/>
              <a:gd name="T45" fmla="*/ 291 h 742"/>
              <a:gd name="T46" fmla="*/ 0 w 342"/>
              <a:gd name="T47" fmla="*/ 371 h 742"/>
              <a:gd name="T48" fmla="*/ 14 w 342"/>
              <a:gd name="T49" fmla="*/ 438 h 742"/>
              <a:gd name="T50" fmla="*/ 65 w 342"/>
              <a:gd name="T51" fmla="*/ 509 h 742"/>
              <a:gd name="T52" fmla="*/ 133 w 342"/>
              <a:gd name="T53" fmla="*/ 557 h 742"/>
              <a:gd name="T54" fmla="*/ 74 w 342"/>
              <a:gd name="T55" fmla="*/ 614 h 742"/>
              <a:gd name="T56" fmla="*/ 17 w 342"/>
              <a:gd name="T57" fmla="*/ 676 h 742"/>
              <a:gd name="T58" fmla="*/ 3 w 342"/>
              <a:gd name="T59" fmla="*/ 734 h 742"/>
              <a:gd name="T60" fmla="*/ 13 w 342"/>
              <a:gd name="T61" fmla="*/ 742 h 742"/>
              <a:gd name="T62" fmla="*/ 22 w 342"/>
              <a:gd name="T63" fmla="*/ 734 h 742"/>
              <a:gd name="T64" fmla="*/ 44 w 342"/>
              <a:gd name="T65" fmla="*/ 669 h 742"/>
              <a:gd name="T66" fmla="*/ 106 w 342"/>
              <a:gd name="T67" fmla="*/ 612 h 742"/>
              <a:gd name="T68" fmla="*/ 222 w 342"/>
              <a:gd name="T69" fmla="*/ 602 h 742"/>
              <a:gd name="T70" fmla="*/ 292 w 342"/>
              <a:gd name="T71" fmla="*/ 659 h 742"/>
              <a:gd name="T72" fmla="*/ 320 w 342"/>
              <a:gd name="T73" fmla="*/ 722 h 742"/>
              <a:gd name="T74" fmla="*/ 331 w 342"/>
              <a:gd name="T75" fmla="*/ 742 h 742"/>
              <a:gd name="T76" fmla="*/ 339 w 342"/>
              <a:gd name="T77" fmla="*/ 736 h 742"/>
              <a:gd name="T78" fmla="*/ 330 w 342"/>
              <a:gd name="T79" fmla="*/ 688 h 742"/>
              <a:gd name="T80" fmla="*/ 281 w 342"/>
              <a:gd name="T81" fmla="*/ 623 h 742"/>
              <a:gd name="T82" fmla="*/ 191 w 342"/>
              <a:gd name="T83" fmla="*/ 567 h 742"/>
              <a:gd name="T84" fmla="*/ 115 w 342"/>
              <a:gd name="T85" fmla="*/ 528 h 742"/>
              <a:gd name="T86" fmla="*/ 52 w 342"/>
              <a:gd name="T87" fmla="*/ 468 h 742"/>
              <a:gd name="T88" fmla="*/ 21 w 342"/>
              <a:gd name="T89" fmla="*/ 396 h 742"/>
              <a:gd name="T90" fmla="*/ 24 w 342"/>
              <a:gd name="T91" fmla="*/ 333 h 742"/>
              <a:gd name="T92" fmla="*/ 60 w 342"/>
              <a:gd name="T93" fmla="*/ 264 h 742"/>
              <a:gd name="T94" fmla="*/ 128 w 342"/>
              <a:gd name="T95" fmla="*/ 206 h 742"/>
              <a:gd name="T96" fmla="*/ 172 w 342"/>
              <a:gd name="T97" fmla="*/ 184 h 742"/>
              <a:gd name="T98" fmla="*/ 228 w 342"/>
              <a:gd name="T99" fmla="*/ 214 h 742"/>
              <a:gd name="T100" fmla="*/ 292 w 342"/>
              <a:gd name="T101" fmla="*/ 274 h 742"/>
              <a:gd name="T102" fmla="*/ 322 w 342"/>
              <a:gd name="T103" fmla="*/ 345 h 742"/>
              <a:gd name="T104" fmla="*/ 319 w 342"/>
              <a:gd name="T105" fmla="*/ 409 h 742"/>
              <a:gd name="T106" fmla="*/ 282 w 342"/>
              <a:gd name="T107" fmla="*/ 478 h 742"/>
              <a:gd name="T108" fmla="*/ 214 w 342"/>
              <a:gd name="T109" fmla="*/ 536 h 742"/>
              <a:gd name="T110" fmla="*/ 172 w 342"/>
              <a:gd name="T111" fmla="*/ 557 h 7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42" h="742">
                <a:moveTo>
                  <a:pt x="191" y="567"/>
                </a:moveTo>
                <a:lnTo>
                  <a:pt x="191" y="567"/>
                </a:lnTo>
                <a:lnTo>
                  <a:pt x="210" y="557"/>
                </a:lnTo>
                <a:lnTo>
                  <a:pt x="210" y="557"/>
                </a:lnTo>
                <a:lnTo>
                  <a:pt x="226" y="548"/>
                </a:lnTo>
                <a:lnTo>
                  <a:pt x="240" y="539"/>
                </a:lnTo>
                <a:lnTo>
                  <a:pt x="254" y="530"/>
                </a:lnTo>
                <a:lnTo>
                  <a:pt x="266" y="519"/>
                </a:lnTo>
                <a:lnTo>
                  <a:pt x="278" y="509"/>
                </a:lnTo>
                <a:lnTo>
                  <a:pt x="289" y="499"/>
                </a:lnTo>
                <a:lnTo>
                  <a:pt x="298" y="487"/>
                </a:lnTo>
                <a:lnTo>
                  <a:pt x="308" y="476"/>
                </a:lnTo>
                <a:lnTo>
                  <a:pt x="316" y="463"/>
                </a:lnTo>
                <a:lnTo>
                  <a:pt x="323" y="450"/>
                </a:lnTo>
                <a:lnTo>
                  <a:pt x="328" y="438"/>
                </a:lnTo>
                <a:lnTo>
                  <a:pt x="334" y="425"/>
                </a:lnTo>
                <a:lnTo>
                  <a:pt x="338" y="411"/>
                </a:lnTo>
                <a:lnTo>
                  <a:pt x="340" y="398"/>
                </a:lnTo>
                <a:lnTo>
                  <a:pt x="342" y="385"/>
                </a:lnTo>
                <a:lnTo>
                  <a:pt x="342" y="371"/>
                </a:lnTo>
                <a:lnTo>
                  <a:pt x="342" y="371"/>
                </a:lnTo>
                <a:lnTo>
                  <a:pt x="342" y="357"/>
                </a:lnTo>
                <a:lnTo>
                  <a:pt x="340" y="343"/>
                </a:lnTo>
                <a:lnTo>
                  <a:pt x="338" y="329"/>
                </a:lnTo>
                <a:lnTo>
                  <a:pt x="334" y="317"/>
                </a:lnTo>
                <a:lnTo>
                  <a:pt x="328" y="304"/>
                </a:lnTo>
                <a:lnTo>
                  <a:pt x="323" y="291"/>
                </a:lnTo>
                <a:lnTo>
                  <a:pt x="316" y="279"/>
                </a:lnTo>
                <a:lnTo>
                  <a:pt x="308" y="266"/>
                </a:lnTo>
                <a:lnTo>
                  <a:pt x="298" y="254"/>
                </a:lnTo>
                <a:lnTo>
                  <a:pt x="289" y="243"/>
                </a:lnTo>
                <a:lnTo>
                  <a:pt x="278" y="233"/>
                </a:lnTo>
                <a:lnTo>
                  <a:pt x="266" y="222"/>
                </a:lnTo>
                <a:lnTo>
                  <a:pt x="254" y="212"/>
                </a:lnTo>
                <a:lnTo>
                  <a:pt x="240" y="203"/>
                </a:lnTo>
                <a:lnTo>
                  <a:pt x="226" y="193"/>
                </a:lnTo>
                <a:lnTo>
                  <a:pt x="210" y="184"/>
                </a:lnTo>
                <a:lnTo>
                  <a:pt x="210" y="184"/>
                </a:lnTo>
                <a:lnTo>
                  <a:pt x="191" y="175"/>
                </a:lnTo>
                <a:lnTo>
                  <a:pt x="191" y="175"/>
                </a:lnTo>
                <a:lnTo>
                  <a:pt x="226" y="156"/>
                </a:lnTo>
                <a:lnTo>
                  <a:pt x="242" y="147"/>
                </a:lnTo>
                <a:lnTo>
                  <a:pt x="256" y="138"/>
                </a:lnTo>
                <a:lnTo>
                  <a:pt x="270" y="128"/>
                </a:lnTo>
                <a:lnTo>
                  <a:pt x="281" y="118"/>
                </a:lnTo>
                <a:lnTo>
                  <a:pt x="293" y="108"/>
                </a:lnTo>
                <a:lnTo>
                  <a:pt x="302" y="98"/>
                </a:lnTo>
                <a:lnTo>
                  <a:pt x="311" y="87"/>
                </a:lnTo>
                <a:lnTo>
                  <a:pt x="318" y="76"/>
                </a:lnTo>
                <a:lnTo>
                  <a:pt x="325" y="65"/>
                </a:lnTo>
                <a:lnTo>
                  <a:pt x="330" y="54"/>
                </a:lnTo>
                <a:lnTo>
                  <a:pt x="334" y="44"/>
                </a:lnTo>
                <a:lnTo>
                  <a:pt x="338" y="32"/>
                </a:lnTo>
                <a:lnTo>
                  <a:pt x="339" y="21"/>
                </a:lnTo>
                <a:lnTo>
                  <a:pt x="340" y="8"/>
                </a:lnTo>
                <a:lnTo>
                  <a:pt x="340" y="8"/>
                </a:lnTo>
                <a:lnTo>
                  <a:pt x="339" y="6"/>
                </a:lnTo>
                <a:lnTo>
                  <a:pt x="338" y="2"/>
                </a:lnTo>
                <a:lnTo>
                  <a:pt x="334" y="1"/>
                </a:lnTo>
                <a:lnTo>
                  <a:pt x="331" y="0"/>
                </a:lnTo>
                <a:lnTo>
                  <a:pt x="331" y="0"/>
                </a:lnTo>
                <a:lnTo>
                  <a:pt x="326" y="1"/>
                </a:lnTo>
                <a:lnTo>
                  <a:pt x="324" y="2"/>
                </a:lnTo>
                <a:lnTo>
                  <a:pt x="322" y="4"/>
                </a:lnTo>
                <a:lnTo>
                  <a:pt x="320" y="8"/>
                </a:lnTo>
                <a:lnTo>
                  <a:pt x="320" y="8"/>
                </a:lnTo>
                <a:lnTo>
                  <a:pt x="320" y="19"/>
                </a:lnTo>
                <a:lnTo>
                  <a:pt x="318" y="30"/>
                </a:lnTo>
                <a:lnTo>
                  <a:pt x="315" y="41"/>
                </a:lnTo>
                <a:lnTo>
                  <a:pt x="311" y="52"/>
                </a:lnTo>
                <a:lnTo>
                  <a:pt x="305" y="62"/>
                </a:lnTo>
                <a:lnTo>
                  <a:pt x="300" y="72"/>
                </a:lnTo>
                <a:lnTo>
                  <a:pt x="292" y="83"/>
                </a:lnTo>
                <a:lnTo>
                  <a:pt x="284" y="92"/>
                </a:lnTo>
                <a:lnTo>
                  <a:pt x="273" y="102"/>
                </a:lnTo>
                <a:lnTo>
                  <a:pt x="262" y="112"/>
                </a:lnTo>
                <a:lnTo>
                  <a:pt x="250" y="121"/>
                </a:lnTo>
                <a:lnTo>
                  <a:pt x="236" y="130"/>
                </a:lnTo>
                <a:lnTo>
                  <a:pt x="222" y="139"/>
                </a:lnTo>
                <a:lnTo>
                  <a:pt x="206" y="148"/>
                </a:lnTo>
                <a:lnTo>
                  <a:pt x="172" y="166"/>
                </a:lnTo>
                <a:lnTo>
                  <a:pt x="172" y="166"/>
                </a:lnTo>
                <a:lnTo>
                  <a:pt x="136" y="148"/>
                </a:lnTo>
                <a:lnTo>
                  <a:pt x="121" y="139"/>
                </a:lnTo>
                <a:lnTo>
                  <a:pt x="106" y="130"/>
                </a:lnTo>
                <a:lnTo>
                  <a:pt x="92" y="121"/>
                </a:lnTo>
                <a:lnTo>
                  <a:pt x="81" y="112"/>
                </a:lnTo>
                <a:lnTo>
                  <a:pt x="69" y="102"/>
                </a:lnTo>
                <a:lnTo>
                  <a:pt x="60" y="92"/>
                </a:lnTo>
                <a:lnTo>
                  <a:pt x="51" y="83"/>
                </a:lnTo>
                <a:lnTo>
                  <a:pt x="44" y="72"/>
                </a:lnTo>
                <a:lnTo>
                  <a:pt x="37" y="62"/>
                </a:lnTo>
                <a:lnTo>
                  <a:pt x="31" y="52"/>
                </a:lnTo>
                <a:lnTo>
                  <a:pt x="28" y="41"/>
                </a:lnTo>
                <a:lnTo>
                  <a:pt x="24" y="30"/>
                </a:lnTo>
                <a:lnTo>
                  <a:pt x="23" y="19"/>
                </a:lnTo>
                <a:lnTo>
                  <a:pt x="22" y="8"/>
                </a:lnTo>
                <a:lnTo>
                  <a:pt x="22" y="8"/>
                </a:lnTo>
                <a:lnTo>
                  <a:pt x="21" y="4"/>
                </a:lnTo>
                <a:lnTo>
                  <a:pt x="19" y="2"/>
                </a:lnTo>
                <a:lnTo>
                  <a:pt x="16" y="1"/>
                </a:lnTo>
                <a:lnTo>
                  <a:pt x="13" y="0"/>
                </a:lnTo>
                <a:lnTo>
                  <a:pt x="13" y="0"/>
                </a:lnTo>
                <a:lnTo>
                  <a:pt x="13" y="0"/>
                </a:lnTo>
                <a:lnTo>
                  <a:pt x="13" y="0"/>
                </a:lnTo>
                <a:lnTo>
                  <a:pt x="8" y="1"/>
                </a:lnTo>
                <a:lnTo>
                  <a:pt x="6" y="2"/>
                </a:lnTo>
                <a:lnTo>
                  <a:pt x="4" y="6"/>
                </a:lnTo>
                <a:lnTo>
                  <a:pt x="3" y="8"/>
                </a:lnTo>
                <a:lnTo>
                  <a:pt x="3" y="8"/>
                </a:lnTo>
                <a:lnTo>
                  <a:pt x="4" y="21"/>
                </a:lnTo>
                <a:lnTo>
                  <a:pt x="6" y="32"/>
                </a:lnTo>
                <a:lnTo>
                  <a:pt x="8" y="44"/>
                </a:lnTo>
                <a:lnTo>
                  <a:pt x="13" y="54"/>
                </a:lnTo>
                <a:lnTo>
                  <a:pt x="17" y="65"/>
                </a:lnTo>
                <a:lnTo>
                  <a:pt x="24" y="76"/>
                </a:lnTo>
                <a:lnTo>
                  <a:pt x="31" y="87"/>
                </a:lnTo>
                <a:lnTo>
                  <a:pt x="41" y="98"/>
                </a:lnTo>
                <a:lnTo>
                  <a:pt x="51" y="108"/>
                </a:lnTo>
                <a:lnTo>
                  <a:pt x="61" y="118"/>
                </a:lnTo>
                <a:lnTo>
                  <a:pt x="74" y="128"/>
                </a:lnTo>
                <a:lnTo>
                  <a:pt x="87" y="138"/>
                </a:lnTo>
                <a:lnTo>
                  <a:pt x="102" y="147"/>
                </a:lnTo>
                <a:lnTo>
                  <a:pt x="117" y="156"/>
                </a:lnTo>
                <a:lnTo>
                  <a:pt x="151" y="175"/>
                </a:lnTo>
                <a:lnTo>
                  <a:pt x="151" y="175"/>
                </a:lnTo>
                <a:lnTo>
                  <a:pt x="133" y="184"/>
                </a:lnTo>
                <a:lnTo>
                  <a:pt x="133" y="184"/>
                </a:lnTo>
                <a:lnTo>
                  <a:pt x="118" y="193"/>
                </a:lnTo>
                <a:lnTo>
                  <a:pt x="103" y="203"/>
                </a:lnTo>
                <a:lnTo>
                  <a:pt x="89" y="212"/>
                </a:lnTo>
                <a:lnTo>
                  <a:pt x="76" y="222"/>
                </a:lnTo>
                <a:lnTo>
                  <a:pt x="65" y="233"/>
                </a:lnTo>
                <a:lnTo>
                  <a:pt x="53" y="243"/>
                </a:lnTo>
                <a:lnTo>
                  <a:pt x="44" y="254"/>
                </a:lnTo>
                <a:lnTo>
                  <a:pt x="35" y="266"/>
                </a:lnTo>
                <a:lnTo>
                  <a:pt x="27" y="279"/>
                </a:lnTo>
                <a:lnTo>
                  <a:pt x="20" y="291"/>
                </a:lnTo>
                <a:lnTo>
                  <a:pt x="14" y="304"/>
                </a:lnTo>
                <a:lnTo>
                  <a:pt x="9" y="317"/>
                </a:lnTo>
                <a:lnTo>
                  <a:pt x="5" y="329"/>
                </a:lnTo>
                <a:lnTo>
                  <a:pt x="3" y="343"/>
                </a:lnTo>
                <a:lnTo>
                  <a:pt x="0" y="357"/>
                </a:lnTo>
                <a:lnTo>
                  <a:pt x="0" y="371"/>
                </a:lnTo>
                <a:lnTo>
                  <a:pt x="0" y="371"/>
                </a:lnTo>
                <a:lnTo>
                  <a:pt x="0" y="385"/>
                </a:lnTo>
                <a:lnTo>
                  <a:pt x="3" y="398"/>
                </a:lnTo>
                <a:lnTo>
                  <a:pt x="5" y="411"/>
                </a:lnTo>
                <a:lnTo>
                  <a:pt x="9" y="425"/>
                </a:lnTo>
                <a:lnTo>
                  <a:pt x="14" y="438"/>
                </a:lnTo>
                <a:lnTo>
                  <a:pt x="20" y="450"/>
                </a:lnTo>
                <a:lnTo>
                  <a:pt x="27" y="463"/>
                </a:lnTo>
                <a:lnTo>
                  <a:pt x="35" y="476"/>
                </a:lnTo>
                <a:lnTo>
                  <a:pt x="44" y="487"/>
                </a:lnTo>
                <a:lnTo>
                  <a:pt x="53" y="499"/>
                </a:lnTo>
                <a:lnTo>
                  <a:pt x="65" y="509"/>
                </a:lnTo>
                <a:lnTo>
                  <a:pt x="76" y="519"/>
                </a:lnTo>
                <a:lnTo>
                  <a:pt x="89" y="530"/>
                </a:lnTo>
                <a:lnTo>
                  <a:pt x="103" y="539"/>
                </a:lnTo>
                <a:lnTo>
                  <a:pt x="118" y="548"/>
                </a:lnTo>
                <a:lnTo>
                  <a:pt x="133" y="557"/>
                </a:lnTo>
                <a:lnTo>
                  <a:pt x="133" y="557"/>
                </a:lnTo>
                <a:lnTo>
                  <a:pt x="151" y="567"/>
                </a:lnTo>
                <a:lnTo>
                  <a:pt x="151" y="567"/>
                </a:lnTo>
                <a:lnTo>
                  <a:pt x="117" y="585"/>
                </a:lnTo>
                <a:lnTo>
                  <a:pt x="102" y="594"/>
                </a:lnTo>
                <a:lnTo>
                  <a:pt x="87" y="604"/>
                </a:lnTo>
                <a:lnTo>
                  <a:pt x="74" y="614"/>
                </a:lnTo>
                <a:lnTo>
                  <a:pt x="61" y="623"/>
                </a:lnTo>
                <a:lnTo>
                  <a:pt x="51" y="634"/>
                </a:lnTo>
                <a:lnTo>
                  <a:pt x="41" y="644"/>
                </a:lnTo>
                <a:lnTo>
                  <a:pt x="31" y="654"/>
                </a:lnTo>
                <a:lnTo>
                  <a:pt x="24" y="666"/>
                </a:lnTo>
                <a:lnTo>
                  <a:pt x="17" y="676"/>
                </a:lnTo>
                <a:lnTo>
                  <a:pt x="13" y="688"/>
                </a:lnTo>
                <a:lnTo>
                  <a:pt x="8" y="698"/>
                </a:lnTo>
                <a:lnTo>
                  <a:pt x="6" y="710"/>
                </a:lnTo>
                <a:lnTo>
                  <a:pt x="4" y="721"/>
                </a:lnTo>
                <a:lnTo>
                  <a:pt x="3" y="734"/>
                </a:lnTo>
                <a:lnTo>
                  <a:pt x="3" y="734"/>
                </a:lnTo>
                <a:lnTo>
                  <a:pt x="4" y="736"/>
                </a:lnTo>
                <a:lnTo>
                  <a:pt x="6" y="740"/>
                </a:lnTo>
                <a:lnTo>
                  <a:pt x="8" y="741"/>
                </a:lnTo>
                <a:lnTo>
                  <a:pt x="13" y="742"/>
                </a:lnTo>
                <a:lnTo>
                  <a:pt x="13" y="742"/>
                </a:lnTo>
                <a:lnTo>
                  <a:pt x="13" y="742"/>
                </a:lnTo>
                <a:lnTo>
                  <a:pt x="13" y="742"/>
                </a:lnTo>
                <a:lnTo>
                  <a:pt x="16" y="741"/>
                </a:lnTo>
                <a:lnTo>
                  <a:pt x="19" y="740"/>
                </a:lnTo>
                <a:lnTo>
                  <a:pt x="21" y="736"/>
                </a:lnTo>
                <a:lnTo>
                  <a:pt x="22" y="734"/>
                </a:lnTo>
                <a:lnTo>
                  <a:pt x="22" y="734"/>
                </a:lnTo>
                <a:lnTo>
                  <a:pt x="23" y="722"/>
                </a:lnTo>
                <a:lnTo>
                  <a:pt x="24" y="712"/>
                </a:lnTo>
                <a:lnTo>
                  <a:pt x="28" y="700"/>
                </a:lnTo>
                <a:lnTo>
                  <a:pt x="31" y="690"/>
                </a:lnTo>
                <a:lnTo>
                  <a:pt x="37" y="680"/>
                </a:lnTo>
                <a:lnTo>
                  <a:pt x="44" y="669"/>
                </a:lnTo>
                <a:lnTo>
                  <a:pt x="51" y="659"/>
                </a:lnTo>
                <a:lnTo>
                  <a:pt x="60" y="650"/>
                </a:lnTo>
                <a:lnTo>
                  <a:pt x="69" y="639"/>
                </a:lnTo>
                <a:lnTo>
                  <a:pt x="81" y="630"/>
                </a:lnTo>
                <a:lnTo>
                  <a:pt x="92" y="621"/>
                </a:lnTo>
                <a:lnTo>
                  <a:pt x="106" y="612"/>
                </a:lnTo>
                <a:lnTo>
                  <a:pt x="121" y="602"/>
                </a:lnTo>
                <a:lnTo>
                  <a:pt x="136" y="593"/>
                </a:lnTo>
                <a:lnTo>
                  <a:pt x="172" y="576"/>
                </a:lnTo>
                <a:lnTo>
                  <a:pt x="172" y="576"/>
                </a:lnTo>
                <a:lnTo>
                  <a:pt x="206" y="593"/>
                </a:lnTo>
                <a:lnTo>
                  <a:pt x="222" y="602"/>
                </a:lnTo>
                <a:lnTo>
                  <a:pt x="236" y="612"/>
                </a:lnTo>
                <a:lnTo>
                  <a:pt x="250" y="621"/>
                </a:lnTo>
                <a:lnTo>
                  <a:pt x="262" y="630"/>
                </a:lnTo>
                <a:lnTo>
                  <a:pt x="273" y="639"/>
                </a:lnTo>
                <a:lnTo>
                  <a:pt x="284" y="650"/>
                </a:lnTo>
                <a:lnTo>
                  <a:pt x="292" y="659"/>
                </a:lnTo>
                <a:lnTo>
                  <a:pt x="300" y="669"/>
                </a:lnTo>
                <a:lnTo>
                  <a:pt x="305" y="680"/>
                </a:lnTo>
                <a:lnTo>
                  <a:pt x="311" y="690"/>
                </a:lnTo>
                <a:lnTo>
                  <a:pt x="315" y="700"/>
                </a:lnTo>
                <a:lnTo>
                  <a:pt x="318" y="712"/>
                </a:lnTo>
                <a:lnTo>
                  <a:pt x="320" y="722"/>
                </a:lnTo>
                <a:lnTo>
                  <a:pt x="320" y="734"/>
                </a:lnTo>
                <a:lnTo>
                  <a:pt x="320" y="734"/>
                </a:lnTo>
                <a:lnTo>
                  <a:pt x="322" y="736"/>
                </a:lnTo>
                <a:lnTo>
                  <a:pt x="324" y="740"/>
                </a:lnTo>
                <a:lnTo>
                  <a:pt x="326" y="741"/>
                </a:lnTo>
                <a:lnTo>
                  <a:pt x="331" y="742"/>
                </a:lnTo>
                <a:lnTo>
                  <a:pt x="331" y="742"/>
                </a:lnTo>
                <a:lnTo>
                  <a:pt x="331" y="742"/>
                </a:lnTo>
                <a:lnTo>
                  <a:pt x="331" y="742"/>
                </a:lnTo>
                <a:lnTo>
                  <a:pt x="334" y="741"/>
                </a:lnTo>
                <a:lnTo>
                  <a:pt x="338" y="740"/>
                </a:lnTo>
                <a:lnTo>
                  <a:pt x="339" y="736"/>
                </a:lnTo>
                <a:lnTo>
                  <a:pt x="340" y="734"/>
                </a:lnTo>
                <a:lnTo>
                  <a:pt x="340" y="734"/>
                </a:lnTo>
                <a:lnTo>
                  <a:pt x="339" y="721"/>
                </a:lnTo>
                <a:lnTo>
                  <a:pt x="338" y="710"/>
                </a:lnTo>
                <a:lnTo>
                  <a:pt x="334" y="698"/>
                </a:lnTo>
                <a:lnTo>
                  <a:pt x="330" y="688"/>
                </a:lnTo>
                <a:lnTo>
                  <a:pt x="325" y="676"/>
                </a:lnTo>
                <a:lnTo>
                  <a:pt x="318" y="666"/>
                </a:lnTo>
                <a:lnTo>
                  <a:pt x="311" y="654"/>
                </a:lnTo>
                <a:lnTo>
                  <a:pt x="302" y="644"/>
                </a:lnTo>
                <a:lnTo>
                  <a:pt x="293" y="634"/>
                </a:lnTo>
                <a:lnTo>
                  <a:pt x="281" y="623"/>
                </a:lnTo>
                <a:lnTo>
                  <a:pt x="270" y="614"/>
                </a:lnTo>
                <a:lnTo>
                  <a:pt x="256" y="604"/>
                </a:lnTo>
                <a:lnTo>
                  <a:pt x="242" y="594"/>
                </a:lnTo>
                <a:lnTo>
                  <a:pt x="226" y="585"/>
                </a:lnTo>
                <a:lnTo>
                  <a:pt x="191" y="567"/>
                </a:lnTo>
                <a:lnTo>
                  <a:pt x="191" y="567"/>
                </a:lnTo>
                <a:close/>
                <a:moveTo>
                  <a:pt x="165" y="554"/>
                </a:moveTo>
                <a:lnTo>
                  <a:pt x="165" y="554"/>
                </a:lnTo>
                <a:lnTo>
                  <a:pt x="143" y="544"/>
                </a:lnTo>
                <a:lnTo>
                  <a:pt x="143" y="544"/>
                </a:lnTo>
                <a:lnTo>
                  <a:pt x="128" y="536"/>
                </a:lnTo>
                <a:lnTo>
                  <a:pt x="115" y="528"/>
                </a:lnTo>
                <a:lnTo>
                  <a:pt x="103" y="518"/>
                </a:lnTo>
                <a:lnTo>
                  <a:pt x="90" y="509"/>
                </a:lnTo>
                <a:lnTo>
                  <a:pt x="80" y="499"/>
                </a:lnTo>
                <a:lnTo>
                  <a:pt x="69" y="488"/>
                </a:lnTo>
                <a:lnTo>
                  <a:pt x="60" y="478"/>
                </a:lnTo>
                <a:lnTo>
                  <a:pt x="52" y="468"/>
                </a:lnTo>
                <a:lnTo>
                  <a:pt x="44" y="456"/>
                </a:lnTo>
                <a:lnTo>
                  <a:pt x="37" y="445"/>
                </a:lnTo>
                <a:lnTo>
                  <a:pt x="32" y="433"/>
                </a:lnTo>
                <a:lnTo>
                  <a:pt x="28" y="420"/>
                </a:lnTo>
                <a:lnTo>
                  <a:pt x="24" y="409"/>
                </a:lnTo>
                <a:lnTo>
                  <a:pt x="21" y="396"/>
                </a:lnTo>
                <a:lnTo>
                  <a:pt x="20" y="383"/>
                </a:lnTo>
                <a:lnTo>
                  <a:pt x="19" y="371"/>
                </a:lnTo>
                <a:lnTo>
                  <a:pt x="19" y="371"/>
                </a:lnTo>
                <a:lnTo>
                  <a:pt x="20" y="358"/>
                </a:lnTo>
                <a:lnTo>
                  <a:pt x="21" y="345"/>
                </a:lnTo>
                <a:lnTo>
                  <a:pt x="24" y="333"/>
                </a:lnTo>
                <a:lnTo>
                  <a:pt x="28" y="321"/>
                </a:lnTo>
                <a:lnTo>
                  <a:pt x="32" y="309"/>
                </a:lnTo>
                <a:lnTo>
                  <a:pt x="37" y="297"/>
                </a:lnTo>
                <a:lnTo>
                  <a:pt x="44" y="286"/>
                </a:lnTo>
                <a:lnTo>
                  <a:pt x="52" y="274"/>
                </a:lnTo>
                <a:lnTo>
                  <a:pt x="60" y="264"/>
                </a:lnTo>
                <a:lnTo>
                  <a:pt x="69" y="253"/>
                </a:lnTo>
                <a:lnTo>
                  <a:pt x="80" y="243"/>
                </a:lnTo>
                <a:lnTo>
                  <a:pt x="90" y="233"/>
                </a:lnTo>
                <a:lnTo>
                  <a:pt x="103" y="223"/>
                </a:lnTo>
                <a:lnTo>
                  <a:pt x="115" y="214"/>
                </a:lnTo>
                <a:lnTo>
                  <a:pt x="128" y="206"/>
                </a:lnTo>
                <a:lnTo>
                  <a:pt x="143" y="198"/>
                </a:lnTo>
                <a:lnTo>
                  <a:pt x="143" y="198"/>
                </a:lnTo>
                <a:lnTo>
                  <a:pt x="165" y="188"/>
                </a:lnTo>
                <a:lnTo>
                  <a:pt x="165" y="188"/>
                </a:lnTo>
                <a:lnTo>
                  <a:pt x="172" y="184"/>
                </a:lnTo>
                <a:lnTo>
                  <a:pt x="172" y="184"/>
                </a:lnTo>
                <a:lnTo>
                  <a:pt x="178" y="188"/>
                </a:lnTo>
                <a:lnTo>
                  <a:pt x="178" y="188"/>
                </a:lnTo>
                <a:lnTo>
                  <a:pt x="199" y="198"/>
                </a:lnTo>
                <a:lnTo>
                  <a:pt x="199" y="198"/>
                </a:lnTo>
                <a:lnTo>
                  <a:pt x="214" y="206"/>
                </a:lnTo>
                <a:lnTo>
                  <a:pt x="228" y="214"/>
                </a:lnTo>
                <a:lnTo>
                  <a:pt x="241" y="223"/>
                </a:lnTo>
                <a:lnTo>
                  <a:pt x="252" y="233"/>
                </a:lnTo>
                <a:lnTo>
                  <a:pt x="264" y="243"/>
                </a:lnTo>
                <a:lnTo>
                  <a:pt x="273" y="253"/>
                </a:lnTo>
                <a:lnTo>
                  <a:pt x="282" y="264"/>
                </a:lnTo>
                <a:lnTo>
                  <a:pt x="292" y="274"/>
                </a:lnTo>
                <a:lnTo>
                  <a:pt x="298" y="286"/>
                </a:lnTo>
                <a:lnTo>
                  <a:pt x="305" y="297"/>
                </a:lnTo>
                <a:lnTo>
                  <a:pt x="311" y="309"/>
                </a:lnTo>
                <a:lnTo>
                  <a:pt x="316" y="321"/>
                </a:lnTo>
                <a:lnTo>
                  <a:pt x="319" y="333"/>
                </a:lnTo>
                <a:lnTo>
                  <a:pt x="322" y="345"/>
                </a:lnTo>
                <a:lnTo>
                  <a:pt x="323" y="358"/>
                </a:lnTo>
                <a:lnTo>
                  <a:pt x="324" y="371"/>
                </a:lnTo>
                <a:lnTo>
                  <a:pt x="324" y="371"/>
                </a:lnTo>
                <a:lnTo>
                  <a:pt x="323" y="383"/>
                </a:lnTo>
                <a:lnTo>
                  <a:pt x="322" y="396"/>
                </a:lnTo>
                <a:lnTo>
                  <a:pt x="319" y="409"/>
                </a:lnTo>
                <a:lnTo>
                  <a:pt x="316" y="420"/>
                </a:lnTo>
                <a:lnTo>
                  <a:pt x="311" y="433"/>
                </a:lnTo>
                <a:lnTo>
                  <a:pt x="305" y="445"/>
                </a:lnTo>
                <a:lnTo>
                  <a:pt x="298" y="456"/>
                </a:lnTo>
                <a:lnTo>
                  <a:pt x="292" y="468"/>
                </a:lnTo>
                <a:lnTo>
                  <a:pt x="282" y="478"/>
                </a:lnTo>
                <a:lnTo>
                  <a:pt x="273" y="488"/>
                </a:lnTo>
                <a:lnTo>
                  <a:pt x="264" y="499"/>
                </a:lnTo>
                <a:lnTo>
                  <a:pt x="252" y="509"/>
                </a:lnTo>
                <a:lnTo>
                  <a:pt x="241" y="518"/>
                </a:lnTo>
                <a:lnTo>
                  <a:pt x="228" y="528"/>
                </a:lnTo>
                <a:lnTo>
                  <a:pt x="214" y="536"/>
                </a:lnTo>
                <a:lnTo>
                  <a:pt x="199" y="544"/>
                </a:lnTo>
                <a:lnTo>
                  <a:pt x="199" y="544"/>
                </a:lnTo>
                <a:lnTo>
                  <a:pt x="178" y="554"/>
                </a:lnTo>
                <a:lnTo>
                  <a:pt x="178" y="554"/>
                </a:lnTo>
                <a:lnTo>
                  <a:pt x="172" y="557"/>
                </a:lnTo>
                <a:lnTo>
                  <a:pt x="172" y="557"/>
                </a:lnTo>
                <a:lnTo>
                  <a:pt x="165" y="554"/>
                </a:lnTo>
                <a:lnTo>
                  <a:pt x="165" y="5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5E476321-9BE8-4F91-8E88-31473734E58F}"/>
              </a:ext>
            </a:extLst>
          </p:cNvPr>
          <p:cNvSpPr>
            <a:spLocks/>
          </p:cNvSpPr>
          <p:nvPr userDrawn="1"/>
        </p:nvSpPr>
        <p:spPr bwMode="auto">
          <a:xfrm>
            <a:off x="5734051" y="3468688"/>
            <a:ext cx="90488" cy="12700"/>
          </a:xfrm>
          <a:custGeom>
            <a:avLst/>
            <a:gdLst>
              <a:gd name="T0" fmla="*/ 101 w 114"/>
              <a:gd name="T1" fmla="*/ 16 h 16"/>
              <a:gd name="T2" fmla="*/ 103 w 114"/>
              <a:gd name="T3" fmla="*/ 16 h 16"/>
              <a:gd name="T4" fmla="*/ 103 w 114"/>
              <a:gd name="T5" fmla="*/ 16 h 16"/>
              <a:gd name="T6" fmla="*/ 108 w 114"/>
              <a:gd name="T7" fmla="*/ 15 h 16"/>
              <a:gd name="T8" fmla="*/ 110 w 114"/>
              <a:gd name="T9" fmla="*/ 14 h 16"/>
              <a:gd name="T10" fmla="*/ 113 w 114"/>
              <a:gd name="T11" fmla="*/ 11 h 16"/>
              <a:gd name="T12" fmla="*/ 114 w 114"/>
              <a:gd name="T13" fmla="*/ 8 h 16"/>
              <a:gd name="T14" fmla="*/ 114 w 114"/>
              <a:gd name="T15" fmla="*/ 8 h 16"/>
              <a:gd name="T16" fmla="*/ 113 w 114"/>
              <a:gd name="T17" fmla="*/ 5 h 16"/>
              <a:gd name="T18" fmla="*/ 110 w 114"/>
              <a:gd name="T19" fmla="*/ 3 h 16"/>
              <a:gd name="T20" fmla="*/ 108 w 114"/>
              <a:gd name="T21" fmla="*/ 0 h 16"/>
              <a:gd name="T22" fmla="*/ 103 w 114"/>
              <a:gd name="T23" fmla="*/ 0 h 16"/>
              <a:gd name="T24" fmla="*/ 101 w 114"/>
              <a:gd name="T25" fmla="*/ 0 h 16"/>
              <a:gd name="T26" fmla="*/ 58 w 114"/>
              <a:gd name="T27" fmla="*/ 0 h 16"/>
              <a:gd name="T28" fmla="*/ 9 w 114"/>
              <a:gd name="T29" fmla="*/ 0 h 16"/>
              <a:gd name="T30" fmla="*/ 9 w 114"/>
              <a:gd name="T31" fmla="*/ 0 h 16"/>
              <a:gd name="T32" fmla="*/ 5 w 114"/>
              <a:gd name="T33" fmla="*/ 0 h 16"/>
              <a:gd name="T34" fmla="*/ 2 w 114"/>
              <a:gd name="T35" fmla="*/ 3 h 16"/>
              <a:gd name="T36" fmla="*/ 1 w 114"/>
              <a:gd name="T37" fmla="*/ 5 h 16"/>
              <a:gd name="T38" fmla="*/ 0 w 114"/>
              <a:gd name="T39" fmla="*/ 8 h 16"/>
              <a:gd name="T40" fmla="*/ 0 w 114"/>
              <a:gd name="T41" fmla="*/ 8 h 16"/>
              <a:gd name="T42" fmla="*/ 1 w 114"/>
              <a:gd name="T43" fmla="*/ 11 h 16"/>
              <a:gd name="T44" fmla="*/ 2 w 114"/>
              <a:gd name="T45" fmla="*/ 14 h 16"/>
              <a:gd name="T46" fmla="*/ 5 w 114"/>
              <a:gd name="T47" fmla="*/ 15 h 16"/>
              <a:gd name="T48" fmla="*/ 9 w 114"/>
              <a:gd name="T49" fmla="*/ 16 h 16"/>
              <a:gd name="T50" fmla="*/ 101 w 114"/>
              <a:gd name="T51" fmla="*/ 16 h 16"/>
              <a:gd name="T52" fmla="*/ 101 w 114"/>
              <a:gd name="T53" fmla="*/ 16 h 16"/>
              <a:gd name="T54" fmla="*/ 101 w 114"/>
              <a:gd name="T55" fmla="*/ 16 h 16"/>
              <a:gd name="T56" fmla="*/ 101 w 114"/>
              <a:gd name="T57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14" h="16">
                <a:moveTo>
                  <a:pt x="101" y="16"/>
                </a:moveTo>
                <a:lnTo>
                  <a:pt x="103" y="16"/>
                </a:lnTo>
                <a:lnTo>
                  <a:pt x="103" y="16"/>
                </a:lnTo>
                <a:lnTo>
                  <a:pt x="108" y="15"/>
                </a:lnTo>
                <a:lnTo>
                  <a:pt x="110" y="14"/>
                </a:lnTo>
                <a:lnTo>
                  <a:pt x="113" y="11"/>
                </a:lnTo>
                <a:lnTo>
                  <a:pt x="114" y="8"/>
                </a:lnTo>
                <a:lnTo>
                  <a:pt x="114" y="8"/>
                </a:lnTo>
                <a:lnTo>
                  <a:pt x="113" y="5"/>
                </a:lnTo>
                <a:lnTo>
                  <a:pt x="110" y="3"/>
                </a:lnTo>
                <a:lnTo>
                  <a:pt x="108" y="0"/>
                </a:lnTo>
                <a:lnTo>
                  <a:pt x="103" y="0"/>
                </a:lnTo>
                <a:lnTo>
                  <a:pt x="101" y="0"/>
                </a:lnTo>
                <a:lnTo>
                  <a:pt x="58" y="0"/>
                </a:lnTo>
                <a:lnTo>
                  <a:pt x="9" y="0"/>
                </a:lnTo>
                <a:lnTo>
                  <a:pt x="9" y="0"/>
                </a:lnTo>
                <a:lnTo>
                  <a:pt x="5" y="0"/>
                </a:lnTo>
                <a:lnTo>
                  <a:pt x="2" y="3"/>
                </a:lnTo>
                <a:lnTo>
                  <a:pt x="1" y="5"/>
                </a:lnTo>
                <a:lnTo>
                  <a:pt x="0" y="8"/>
                </a:lnTo>
                <a:lnTo>
                  <a:pt x="0" y="8"/>
                </a:lnTo>
                <a:lnTo>
                  <a:pt x="1" y="11"/>
                </a:lnTo>
                <a:lnTo>
                  <a:pt x="2" y="14"/>
                </a:lnTo>
                <a:lnTo>
                  <a:pt x="5" y="15"/>
                </a:lnTo>
                <a:lnTo>
                  <a:pt x="9" y="16"/>
                </a:lnTo>
                <a:lnTo>
                  <a:pt x="101" y="16"/>
                </a:lnTo>
                <a:lnTo>
                  <a:pt x="101" y="16"/>
                </a:lnTo>
                <a:lnTo>
                  <a:pt x="101" y="16"/>
                </a:lnTo>
                <a:lnTo>
                  <a:pt x="101" y="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8568FD4-4023-4BD5-9387-4DB903783993}"/>
              </a:ext>
            </a:extLst>
          </p:cNvPr>
          <p:cNvSpPr>
            <a:spLocks/>
          </p:cNvSpPr>
          <p:nvPr userDrawn="1"/>
        </p:nvSpPr>
        <p:spPr bwMode="auto">
          <a:xfrm>
            <a:off x="5675313" y="3394075"/>
            <a:ext cx="206375" cy="12700"/>
          </a:xfrm>
          <a:custGeom>
            <a:avLst/>
            <a:gdLst>
              <a:gd name="T0" fmla="*/ 249 w 260"/>
              <a:gd name="T1" fmla="*/ 15 h 15"/>
              <a:gd name="T2" fmla="*/ 251 w 260"/>
              <a:gd name="T3" fmla="*/ 15 h 15"/>
              <a:gd name="T4" fmla="*/ 251 w 260"/>
              <a:gd name="T5" fmla="*/ 15 h 15"/>
              <a:gd name="T6" fmla="*/ 254 w 260"/>
              <a:gd name="T7" fmla="*/ 15 h 15"/>
              <a:gd name="T8" fmla="*/ 258 w 260"/>
              <a:gd name="T9" fmla="*/ 13 h 15"/>
              <a:gd name="T10" fmla="*/ 260 w 260"/>
              <a:gd name="T11" fmla="*/ 10 h 15"/>
              <a:gd name="T12" fmla="*/ 260 w 260"/>
              <a:gd name="T13" fmla="*/ 8 h 15"/>
              <a:gd name="T14" fmla="*/ 260 w 260"/>
              <a:gd name="T15" fmla="*/ 8 h 15"/>
              <a:gd name="T16" fmla="*/ 260 w 260"/>
              <a:gd name="T17" fmla="*/ 5 h 15"/>
              <a:gd name="T18" fmla="*/ 258 w 260"/>
              <a:gd name="T19" fmla="*/ 2 h 15"/>
              <a:gd name="T20" fmla="*/ 254 w 260"/>
              <a:gd name="T21" fmla="*/ 0 h 15"/>
              <a:gd name="T22" fmla="*/ 251 w 260"/>
              <a:gd name="T23" fmla="*/ 0 h 15"/>
              <a:gd name="T24" fmla="*/ 248 w 260"/>
              <a:gd name="T25" fmla="*/ 0 h 15"/>
              <a:gd name="T26" fmla="*/ 132 w 260"/>
              <a:gd name="T27" fmla="*/ 0 h 15"/>
              <a:gd name="T28" fmla="*/ 9 w 260"/>
              <a:gd name="T29" fmla="*/ 0 h 15"/>
              <a:gd name="T30" fmla="*/ 9 w 260"/>
              <a:gd name="T31" fmla="*/ 0 h 15"/>
              <a:gd name="T32" fmla="*/ 6 w 260"/>
              <a:gd name="T33" fmla="*/ 0 h 15"/>
              <a:gd name="T34" fmla="*/ 3 w 260"/>
              <a:gd name="T35" fmla="*/ 2 h 15"/>
              <a:gd name="T36" fmla="*/ 1 w 260"/>
              <a:gd name="T37" fmla="*/ 5 h 15"/>
              <a:gd name="T38" fmla="*/ 0 w 260"/>
              <a:gd name="T39" fmla="*/ 8 h 15"/>
              <a:gd name="T40" fmla="*/ 0 w 260"/>
              <a:gd name="T41" fmla="*/ 8 h 15"/>
              <a:gd name="T42" fmla="*/ 1 w 260"/>
              <a:gd name="T43" fmla="*/ 10 h 15"/>
              <a:gd name="T44" fmla="*/ 3 w 260"/>
              <a:gd name="T45" fmla="*/ 13 h 15"/>
              <a:gd name="T46" fmla="*/ 6 w 260"/>
              <a:gd name="T47" fmla="*/ 15 h 15"/>
              <a:gd name="T48" fmla="*/ 9 w 260"/>
              <a:gd name="T49" fmla="*/ 15 h 15"/>
              <a:gd name="T50" fmla="*/ 248 w 260"/>
              <a:gd name="T51" fmla="*/ 15 h 15"/>
              <a:gd name="T52" fmla="*/ 248 w 260"/>
              <a:gd name="T53" fmla="*/ 15 h 15"/>
              <a:gd name="T54" fmla="*/ 249 w 260"/>
              <a:gd name="T55" fmla="*/ 15 h 15"/>
              <a:gd name="T56" fmla="*/ 249 w 260"/>
              <a:gd name="T57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60" h="15">
                <a:moveTo>
                  <a:pt x="249" y="15"/>
                </a:moveTo>
                <a:lnTo>
                  <a:pt x="251" y="15"/>
                </a:lnTo>
                <a:lnTo>
                  <a:pt x="251" y="15"/>
                </a:lnTo>
                <a:lnTo>
                  <a:pt x="254" y="15"/>
                </a:lnTo>
                <a:lnTo>
                  <a:pt x="258" y="13"/>
                </a:lnTo>
                <a:lnTo>
                  <a:pt x="260" y="10"/>
                </a:lnTo>
                <a:lnTo>
                  <a:pt x="260" y="8"/>
                </a:lnTo>
                <a:lnTo>
                  <a:pt x="260" y="8"/>
                </a:lnTo>
                <a:lnTo>
                  <a:pt x="260" y="5"/>
                </a:lnTo>
                <a:lnTo>
                  <a:pt x="258" y="2"/>
                </a:lnTo>
                <a:lnTo>
                  <a:pt x="254" y="0"/>
                </a:lnTo>
                <a:lnTo>
                  <a:pt x="251" y="0"/>
                </a:lnTo>
                <a:lnTo>
                  <a:pt x="248" y="0"/>
                </a:lnTo>
                <a:lnTo>
                  <a:pt x="132" y="0"/>
                </a:lnTo>
                <a:lnTo>
                  <a:pt x="9" y="0"/>
                </a:lnTo>
                <a:lnTo>
                  <a:pt x="9" y="0"/>
                </a:lnTo>
                <a:lnTo>
                  <a:pt x="6" y="0"/>
                </a:lnTo>
                <a:lnTo>
                  <a:pt x="3" y="2"/>
                </a:lnTo>
                <a:lnTo>
                  <a:pt x="1" y="5"/>
                </a:lnTo>
                <a:lnTo>
                  <a:pt x="0" y="8"/>
                </a:lnTo>
                <a:lnTo>
                  <a:pt x="0" y="8"/>
                </a:lnTo>
                <a:lnTo>
                  <a:pt x="1" y="10"/>
                </a:lnTo>
                <a:lnTo>
                  <a:pt x="3" y="13"/>
                </a:lnTo>
                <a:lnTo>
                  <a:pt x="6" y="15"/>
                </a:lnTo>
                <a:lnTo>
                  <a:pt x="9" y="15"/>
                </a:lnTo>
                <a:lnTo>
                  <a:pt x="248" y="15"/>
                </a:lnTo>
                <a:lnTo>
                  <a:pt x="248" y="15"/>
                </a:lnTo>
                <a:lnTo>
                  <a:pt x="249" y="15"/>
                </a:lnTo>
                <a:lnTo>
                  <a:pt x="249" y="1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4F2E6DAD-9922-44EB-B881-9498CB86220F}"/>
              </a:ext>
            </a:extLst>
          </p:cNvPr>
          <p:cNvSpPr>
            <a:spLocks/>
          </p:cNvSpPr>
          <p:nvPr userDrawn="1"/>
        </p:nvSpPr>
        <p:spPr bwMode="auto">
          <a:xfrm>
            <a:off x="5675313" y="3084513"/>
            <a:ext cx="206375" cy="12700"/>
          </a:xfrm>
          <a:custGeom>
            <a:avLst/>
            <a:gdLst>
              <a:gd name="T0" fmla="*/ 9 w 260"/>
              <a:gd name="T1" fmla="*/ 16 h 16"/>
              <a:gd name="T2" fmla="*/ 248 w 260"/>
              <a:gd name="T3" fmla="*/ 16 h 16"/>
              <a:gd name="T4" fmla="*/ 248 w 260"/>
              <a:gd name="T5" fmla="*/ 16 h 16"/>
              <a:gd name="T6" fmla="*/ 249 w 260"/>
              <a:gd name="T7" fmla="*/ 16 h 16"/>
              <a:gd name="T8" fmla="*/ 251 w 260"/>
              <a:gd name="T9" fmla="*/ 16 h 16"/>
              <a:gd name="T10" fmla="*/ 251 w 260"/>
              <a:gd name="T11" fmla="*/ 16 h 16"/>
              <a:gd name="T12" fmla="*/ 254 w 260"/>
              <a:gd name="T13" fmla="*/ 15 h 16"/>
              <a:gd name="T14" fmla="*/ 258 w 260"/>
              <a:gd name="T15" fmla="*/ 14 h 16"/>
              <a:gd name="T16" fmla="*/ 260 w 260"/>
              <a:gd name="T17" fmla="*/ 11 h 16"/>
              <a:gd name="T18" fmla="*/ 260 w 260"/>
              <a:gd name="T19" fmla="*/ 8 h 16"/>
              <a:gd name="T20" fmla="*/ 260 w 260"/>
              <a:gd name="T21" fmla="*/ 8 h 16"/>
              <a:gd name="T22" fmla="*/ 260 w 260"/>
              <a:gd name="T23" fmla="*/ 5 h 16"/>
              <a:gd name="T24" fmla="*/ 258 w 260"/>
              <a:gd name="T25" fmla="*/ 3 h 16"/>
              <a:gd name="T26" fmla="*/ 254 w 260"/>
              <a:gd name="T27" fmla="*/ 0 h 16"/>
              <a:gd name="T28" fmla="*/ 251 w 260"/>
              <a:gd name="T29" fmla="*/ 0 h 16"/>
              <a:gd name="T30" fmla="*/ 132 w 260"/>
              <a:gd name="T31" fmla="*/ 0 h 16"/>
              <a:gd name="T32" fmla="*/ 132 w 260"/>
              <a:gd name="T33" fmla="*/ 0 h 16"/>
              <a:gd name="T34" fmla="*/ 9 w 260"/>
              <a:gd name="T35" fmla="*/ 0 h 16"/>
              <a:gd name="T36" fmla="*/ 9 w 260"/>
              <a:gd name="T37" fmla="*/ 0 h 16"/>
              <a:gd name="T38" fmla="*/ 6 w 260"/>
              <a:gd name="T39" fmla="*/ 0 h 16"/>
              <a:gd name="T40" fmla="*/ 3 w 260"/>
              <a:gd name="T41" fmla="*/ 3 h 16"/>
              <a:gd name="T42" fmla="*/ 1 w 260"/>
              <a:gd name="T43" fmla="*/ 5 h 16"/>
              <a:gd name="T44" fmla="*/ 0 w 260"/>
              <a:gd name="T45" fmla="*/ 8 h 16"/>
              <a:gd name="T46" fmla="*/ 0 w 260"/>
              <a:gd name="T47" fmla="*/ 8 h 16"/>
              <a:gd name="T48" fmla="*/ 1 w 260"/>
              <a:gd name="T49" fmla="*/ 11 h 16"/>
              <a:gd name="T50" fmla="*/ 3 w 260"/>
              <a:gd name="T51" fmla="*/ 14 h 16"/>
              <a:gd name="T52" fmla="*/ 6 w 260"/>
              <a:gd name="T53" fmla="*/ 15 h 16"/>
              <a:gd name="T54" fmla="*/ 9 w 260"/>
              <a:gd name="T55" fmla="*/ 16 h 16"/>
              <a:gd name="T56" fmla="*/ 9 w 260"/>
              <a:gd name="T57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60" h="16">
                <a:moveTo>
                  <a:pt x="9" y="16"/>
                </a:moveTo>
                <a:lnTo>
                  <a:pt x="248" y="16"/>
                </a:lnTo>
                <a:lnTo>
                  <a:pt x="248" y="16"/>
                </a:lnTo>
                <a:lnTo>
                  <a:pt x="249" y="16"/>
                </a:lnTo>
                <a:lnTo>
                  <a:pt x="251" y="16"/>
                </a:lnTo>
                <a:lnTo>
                  <a:pt x="251" y="16"/>
                </a:lnTo>
                <a:lnTo>
                  <a:pt x="254" y="15"/>
                </a:lnTo>
                <a:lnTo>
                  <a:pt x="258" y="14"/>
                </a:lnTo>
                <a:lnTo>
                  <a:pt x="260" y="11"/>
                </a:lnTo>
                <a:lnTo>
                  <a:pt x="260" y="8"/>
                </a:lnTo>
                <a:lnTo>
                  <a:pt x="260" y="8"/>
                </a:lnTo>
                <a:lnTo>
                  <a:pt x="260" y="5"/>
                </a:lnTo>
                <a:lnTo>
                  <a:pt x="258" y="3"/>
                </a:lnTo>
                <a:lnTo>
                  <a:pt x="254" y="0"/>
                </a:lnTo>
                <a:lnTo>
                  <a:pt x="251" y="0"/>
                </a:lnTo>
                <a:lnTo>
                  <a:pt x="132" y="0"/>
                </a:lnTo>
                <a:lnTo>
                  <a:pt x="132" y="0"/>
                </a:lnTo>
                <a:lnTo>
                  <a:pt x="9" y="0"/>
                </a:lnTo>
                <a:lnTo>
                  <a:pt x="9" y="0"/>
                </a:lnTo>
                <a:lnTo>
                  <a:pt x="6" y="0"/>
                </a:lnTo>
                <a:lnTo>
                  <a:pt x="3" y="3"/>
                </a:lnTo>
                <a:lnTo>
                  <a:pt x="1" y="5"/>
                </a:lnTo>
                <a:lnTo>
                  <a:pt x="0" y="8"/>
                </a:lnTo>
                <a:lnTo>
                  <a:pt x="0" y="8"/>
                </a:lnTo>
                <a:lnTo>
                  <a:pt x="1" y="11"/>
                </a:lnTo>
                <a:lnTo>
                  <a:pt x="3" y="14"/>
                </a:lnTo>
                <a:lnTo>
                  <a:pt x="6" y="15"/>
                </a:lnTo>
                <a:lnTo>
                  <a:pt x="9" y="16"/>
                </a:lnTo>
                <a:lnTo>
                  <a:pt x="9" y="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709A8F81-F180-4726-B255-F0E23C285B8B}"/>
              </a:ext>
            </a:extLst>
          </p:cNvPr>
          <p:cNvSpPr>
            <a:spLocks/>
          </p:cNvSpPr>
          <p:nvPr userDrawn="1"/>
        </p:nvSpPr>
        <p:spPr bwMode="auto">
          <a:xfrm>
            <a:off x="5734051" y="3246438"/>
            <a:ext cx="90488" cy="12700"/>
          </a:xfrm>
          <a:custGeom>
            <a:avLst/>
            <a:gdLst>
              <a:gd name="T0" fmla="*/ 9 w 114"/>
              <a:gd name="T1" fmla="*/ 16 h 16"/>
              <a:gd name="T2" fmla="*/ 58 w 114"/>
              <a:gd name="T3" fmla="*/ 16 h 16"/>
              <a:gd name="T4" fmla="*/ 101 w 114"/>
              <a:gd name="T5" fmla="*/ 16 h 16"/>
              <a:gd name="T6" fmla="*/ 103 w 114"/>
              <a:gd name="T7" fmla="*/ 16 h 16"/>
              <a:gd name="T8" fmla="*/ 103 w 114"/>
              <a:gd name="T9" fmla="*/ 16 h 16"/>
              <a:gd name="T10" fmla="*/ 108 w 114"/>
              <a:gd name="T11" fmla="*/ 16 h 16"/>
              <a:gd name="T12" fmla="*/ 110 w 114"/>
              <a:gd name="T13" fmla="*/ 14 h 16"/>
              <a:gd name="T14" fmla="*/ 113 w 114"/>
              <a:gd name="T15" fmla="*/ 12 h 16"/>
              <a:gd name="T16" fmla="*/ 114 w 114"/>
              <a:gd name="T17" fmla="*/ 8 h 16"/>
              <a:gd name="T18" fmla="*/ 114 w 114"/>
              <a:gd name="T19" fmla="*/ 8 h 16"/>
              <a:gd name="T20" fmla="*/ 113 w 114"/>
              <a:gd name="T21" fmla="*/ 6 h 16"/>
              <a:gd name="T22" fmla="*/ 110 w 114"/>
              <a:gd name="T23" fmla="*/ 2 h 16"/>
              <a:gd name="T24" fmla="*/ 108 w 114"/>
              <a:gd name="T25" fmla="*/ 1 h 16"/>
              <a:gd name="T26" fmla="*/ 103 w 114"/>
              <a:gd name="T27" fmla="*/ 0 h 16"/>
              <a:gd name="T28" fmla="*/ 101 w 114"/>
              <a:gd name="T29" fmla="*/ 0 h 16"/>
              <a:gd name="T30" fmla="*/ 101 w 114"/>
              <a:gd name="T31" fmla="*/ 0 h 16"/>
              <a:gd name="T32" fmla="*/ 101 w 114"/>
              <a:gd name="T33" fmla="*/ 0 h 16"/>
              <a:gd name="T34" fmla="*/ 9 w 114"/>
              <a:gd name="T35" fmla="*/ 0 h 16"/>
              <a:gd name="T36" fmla="*/ 9 w 114"/>
              <a:gd name="T37" fmla="*/ 0 h 16"/>
              <a:gd name="T38" fmla="*/ 5 w 114"/>
              <a:gd name="T39" fmla="*/ 1 h 16"/>
              <a:gd name="T40" fmla="*/ 2 w 114"/>
              <a:gd name="T41" fmla="*/ 2 h 16"/>
              <a:gd name="T42" fmla="*/ 1 w 114"/>
              <a:gd name="T43" fmla="*/ 6 h 16"/>
              <a:gd name="T44" fmla="*/ 0 w 114"/>
              <a:gd name="T45" fmla="*/ 8 h 16"/>
              <a:gd name="T46" fmla="*/ 0 w 114"/>
              <a:gd name="T47" fmla="*/ 8 h 16"/>
              <a:gd name="T48" fmla="*/ 1 w 114"/>
              <a:gd name="T49" fmla="*/ 12 h 16"/>
              <a:gd name="T50" fmla="*/ 2 w 114"/>
              <a:gd name="T51" fmla="*/ 14 h 16"/>
              <a:gd name="T52" fmla="*/ 5 w 114"/>
              <a:gd name="T53" fmla="*/ 16 h 16"/>
              <a:gd name="T54" fmla="*/ 9 w 114"/>
              <a:gd name="T55" fmla="*/ 16 h 16"/>
              <a:gd name="T56" fmla="*/ 9 w 114"/>
              <a:gd name="T57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14" h="16">
                <a:moveTo>
                  <a:pt x="9" y="16"/>
                </a:moveTo>
                <a:lnTo>
                  <a:pt x="58" y="16"/>
                </a:lnTo>
                <a:lnTo>
                  <a:pt x="101" y="16"/>
                </a:lnTo>
                <a:lnTo>
                  <a:pt x="103" y="16"/>
                </a:lnTo>
                <a:lnTo>
                  <a:pt x="103" y="16"/>
                </a:lnTo>
                <a:lnTo>
                  <a:pt x="108" y="16"/>
                </a:lnTo>
                <a:lnTo>
                  <a:pt x="110" y="14"/>
                </a:lnTo>
                <a:lnTo>
                  <a:pt x="113" y="12"/>
                </a:lnTo>
                <a:lnTo>
                  <a:pt x="114" y="8"/>
                </a:lnTo>
                <a:lnTo>
                  <a:pt x="114" y="8"/>
                </a:lnTo>
                <a:lnTo>
                  <a:pt x="113" y="6"/>
                </a:lnTo>
                <a:lnTo>
                  <a:pt x="110" y="2"/>
                </a:lnTo>
                <a:lnTo>
                  <a:pt x="108" y="1"/>
                </a:lnTo>
                <a:lnTo>
                  <a:pt x="103" y="0"/>
                </a:lnTo>
                <a:lnTo>
                  <a:pt x="101" y="0"/>
                </a:lnTo>
                <a:lnTo>
                  <a:pt x="101" y="0"/>
                </a:lnTo>
                <a:lnTo>
                  <a:pt x="101" y="0"/>
                </a:lnTo>
                <a:lnTo>
                  <a:pt x="9" y="0"/>
                </a:lnTo>
                <a:lnTo>
                  <a:pt x="9" y="0"/>
                </a:lnTo>
                <a:lnTo>
                  <a:pt x="5" y="1"/>
                </a:lnTo>
                <a:lnTo>
                  <a:pt x="2" y="2"/>
                </a:lnTo>
                <a:lnTo>
                  <a:pt x="1" y="6"/>
                </a:lnTo>
                <a:lnTo>
                  <a:pt x="0" y="8"/>
                </a:lnTo>
                <a:lnTo>
                  <a:pt x="0" y="8"/>
                </a:lnTo>
                <a:lnTo>
                  <a:pt x="1" y="12"/>
                </a:lnTo>
                <a:lnTo>
                  <a:pt x="2" y="14"/>
                </a:lnTo>
                <a:lnTo>
                  <a:pt x="5" y="16"/>
                </a:lnTo>
                <a:lnTo>
                  <a:pt x="9" y="16"/>
                </a:lnTo>
                <a:lnTo>
                  <a:pt x="9" y="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18706A23-32FF-426A-815F-49640BC377C6}"/>
              </a:ext>
            </a:extLst>
          </p:cNvPr>
          <p:cNvSpPr>
            <a:spLocks/>
          </p:cNvSpPr>
          <p:nvPr userDrawn="1"/>
        </p:nvSpPr>
        <p:spPr bwMode="auto">
          <a:xfrm>
            <a:off x="5694363" y="3282950"/>
            <a:ext cx="169863" cy="12700"/>
          </a:xfrm>
          <a:custGeom>
            <a:avLst/>
            <a:gdLst>
              <a:gd name="T0" fmla="*/ 9 w 215"/>
              <a:gd name="T1" fmla="*/ 17 h 17"/>
              <a:gd name="T2" fmla="*/ 109 w 215"/>
              <a:gd name="T3" fmla="*/ 17 h 17"/>
              <a:gd name="T4" fmla="*/ 109 w 215"/>
              <a:gd name="T5" fmla="*/ 17 h 17"/>
              <a:gd name="T6" fmla="*/ 205 w 215"/>
              <a:gd name="T7" fmla="*/ 17 h 17"/>
              <a:gd name="T8" fmla="*/ 205 w 215"/>
              <a:gd name="T9" fmla="*/ 17 h 17"/>
              <a:gd name="T10" fmla="*/ 210 w 215"/>
              <a:gd name="T11" fmla="*/ 15 h 17"/>
              <a:gd name="T12" fmla="*/ 212 w 215"/>
              <a:gd name="T13" fmla="*/ 14 h 17"/>
              <a:gd name="T14" fmla="*/ 214 w 215"/>
              <a:gd name="T15" fmla="*/ 12 h 17"/>
              <a:gd name="T16" fmla="*/ 215 w 215"/>
              <a:gd name="T17" fmla="*/ 8 h 17"/>
              <a:gd name="T18" fmla="*/ 215 w 215"/>
              <a:gd name="T19" fmla="*/ 8 h 17"/>
              <a:gd name="T20" fmla="*/ 214 w 215"/>
              <a:gd name="T21" fmla="*/ 5 h 17"/>
              <a:gd name="T22" fmla="*/ 212 w 215"/>
              <a:gd name="T23" fmla="*/ 3 h 17"/>
              <a:gd name="T24" fmla="*/ 210 w 215"/>
              <a:gd name="T25" fmla="*/ 2 h 17"/>
              <a:gd name="T26" fmla="*/ 205 w 215"/>
              <a:gd name="T27" fmla="*/ 0 h 17"/>
              <a:gd name="T28" fmla="*/ 109 w 215"/>
              <a:gd name="T29" fmla="*/ 0 h 17"/>
              <a:gd name="T30" fmla="*/ 109 w 215"/>
              <a:gd name="T31" fmla="*/ 0 h 17"/>
              <a:gd name="T32" fmla="*/ 9 w 215"/>
              <a:gd name="T33" fmla="*/ 0 h 17"/>
              <a:gd name="T34" fmla="*/ 9 w 215"/>
              <a:gd name="T35" fmla="*/ 0 h 17"/>
              <a:gd name="T36" fmla="*/ 6 w 215"/>
              <a:gd name="T37" fmla="*/ 2 h 17"/>
              <a:gd name="T38" fmla="*/ 2 w 215"/>
              <a:gd name="T39" fmla="*/ 3 h 17"/>
              <a:gd name="T40" fmla="*/ 1 w 215"/>
              <a:gd name="T41" fmla="*/ 5 h 17"/>
              <a:gd name="T42" fmla="*/ 0 w 215"/>
              <a:gd name="T43" fmla="*/ 8 h 17"/>
              <a:gd name="T44" fmla="*/ 0 w 215"/>
              <a:gd name="T45" fmla="*/ 8 h 17"/>
              <a:gd name="T46" fmla="*/ 1 w 215"/>
              <a:gd name="T47" fmla="*/ 12 h 17"/>
              <a:gd name="T48" fmla="*/ 2 w 215"/>
              <a:gd name="T49" fmla="*/ 14 h 17"/>
              <a:gd name="T50" fmla="*/ 6 w 215"/>
              <a:gd name="T51" fmla="*/ 15 h 17"/>
              <a:gd name="T52" fmla="*/ 9 w 215"/>
              <a:gd name="T53" fmla="*/ 17 h 17"/>
              <a:gd name="T54" fmla="*/ 9 w 215"/>
              <a:gd name="T55" fmla="*/ 17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15" h="17">
                <a:moveTo>
                  <a:pt x="9" y="17"/>
                </a:moveTo>
                <a:lnTo>
                  <a:pt x="109" y="17"/>
                </a:lnTo>
                <a:lnTo>
                  <a:pt x="109" y="17"/>
                </a:lnTo>
                <a:lnTo>
                  <a:pt x="205" y="17"/>
                </a:lnTo>
                <a:lnTo>
                  <a:pt x="205" y="17"/>
                </a:lnTo>
                <a:lnTo>
                  <a:pt x="210" y="15"/>
                </a:lnTo>
                <a:lnTo>
                  <a:pt x="212" y="14"/>
                </a:lnTo>
                <a:lnTo>
                  <a:pt x="214" y="12"/>
                </a:lnTo>
                <a:lnTo>
                  <a:pt x="215" y="8"/>
                </a:lnTo>
                <a:lnTo>
                  <a:pt x="215" y="8"/>
                </a:lnTo>
                <a:lnTo>
                  <a:pt x="214" y="5"/>
                </a:lnTo>
                <a:lnTo>
                  <a:pt x="212" y="3"/>
                </a:lnTo>
                <a:lnTo>
                  <a:pt x="210" y="2"/>
                </a:lnTo>
                <a:lnTo>
                  <a:pt x="205" y="0"/>
                </a:lnTo>
                <a:lnTo>
                  <a:pt x="109" y="0"/>
                </a:lnTo>
                <a:lnTo>
                  <a:pt x="109" y="0"/>
                </a:lnTo>
                <a:lnTo>
                  <a:pt x="9" y="0"/>
                </a:lnTo>
                <a:lnTo>
                  <a:pt x="9" y="0"/>
                </a:lnTo>
                <a:lnTo>
                  <a:pt x="6" y="2"/>
                </a:lnTo>
                <a:lnTo>
                  <a:pt x="2" y="3"/>
                </a:lnTo>
                <a:lnTo>
                  <a:pt x="1" y="5"/>
                </a:lnTo>
                <a:lnTo>
                  <a:pt x="0" y="8"/>
                </a:lnTo>
                <a:lnTo>
                  <a:pt x="0" y="8"/>
                </a:lnTo>
                <a:lnTo>
                  <a:pt x="1" y="12"/>
                </a:lnTo>
                <a:lnTo>
                  <a:pt x="2" y="14"/>
                </a:lnTo>
                <a:lnTo>
                  <a:pt x="6" y="15"/>
                </a:lnTo>
                <a:lnTo>
                  <a:pt x="9" y="17"/>
                </a:lnTo>
                <a:lnTo>
                  <a:pt x="9" y="1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15EEBB29-370F-446D-A697-7DD45D6EE3BD}"/>
              </a:ext>
            </a:extLst>
          </p:cNvPr>
          <p:cNvSpPr>
            <a:spLocks/>
          </p:cNvSpPr>
          <p:nvPr userDrawn="1"/>
        </p:nvSpPr>
        <p:spPr bwMode="auto">
          <a:xfrm>
            <a:off x="5675313" y="3321050"/>
            <a:ext cx="206375" cy="11113"/>
          </a:xfrm>
          <a:custGeom>
            <a:avLst/>
            <a:gdLst>
              <a:gd name="T0" fmla="*/ 9 w 260"/>
              <a:gd name="T1" fmla="*/ 15 h 15"/>
              <a:gd name="T2" fmla="*/ 248 w 260"/>
              <a:gd name="T3" fmla="*/ 15 h 15"/>
              <a:gd name="T4" fmla="*/ 248 w 260"/>
              <a:gd name="T5" fmla="*/ 15 h 15"/>
              <a:gd name="T6" fmla="*/ 248 w 260"/>
              <a:gd name="T7" fmla="*/ 15 h 15"/>
              <a:gd name="T8" fmla="*/ 251 w 260"/>
              <a:gd name="T9" fmla="*/ 15 h 15"/>
              <a:gd name="T10" fmla="*/ 251 w 260"/>
              <a:gd name="T11" fmla="*/ 15 h 15"/>
              <a:gd name="T12" fmla="*/ 254 w 260"/>
              <a:gd name="T13" fmla="*/ 15 h 15"/>
              <a:gd name="T14" fmla="*/ 258 w 260"/>
              <a:gd name="T15" fmla="*/ 12 h 15"/>
              <a:gd name="T16" fmla="*/ 260 w 260"/>
              <a:gd name="T17" fmla="*/ 10 h 15"/>
              <a:gd name="T18" fmla="*/ 260 w 260"/>
              <a:gd name="T19" fmla="*/ 7 h 15"/>
              <a:gd name="T20" fmla="*/ 260 w 260"/>
              <a:gd name="T21" fmla="*/ 7 h 15"/>
              <a:gd name="T22" fmla="*/ 260 w 260"/>
              <a:gd name="T23" fmla="*/ 4 h 15"/>
              <a:gd name="T24" fmla="*/ 258 w 260"/>
              <a:gd name="T25" fmla="*/ 2 h 15"/>
              <a:gd name="T26" fmla="*/ 254 w 260"/>
              <a:gd name="T27" fmla="*/ 0 h 15"/>
              <a:gd name="T28" fmla="*/ 251 w 260"/>
              <a:gd name="T29" fmla="*/ 0 h 15"/>
              <a:gd name="T30" fmla="*/ 248 w 260"/>
              <a:gd name="T31" fmla="*/ 0 h 15"/>
              <a:gd name="T32" fmla="*/ 132 w 260"/>
              <a:gd name="T33" fmla="*/ 0 h 15"/>
              <a:gd name="T34" fmla="*/ 9 w 260"/>
              <a:gd name="T35" fmla="*/ 0 h 15"/>
              <a:gd name="T36" fmla="*/ 9 w 260"/>
              <a:gd name="T37" fmla="*/ 0 h 15"/>
              <a:gd name="T38" fmla="*/ 6 w 260"/>
              <a:gd name="T39" fmla="*/ 0 h 15"/>
              <a:gd name="T40" fmla="*/ 3 w 260"/>
              <a:gd name="T41" fmla="*/ 2 h 15"/>
              <a:gd name="T42" fmla="*/ 1 w 260"/>
              <a:gd name="T43" fmla="*/ 4 h 15"/>
              <a:gd name="T44" fmla="*/ 0 w 260"/>
              <a:gd name="T45" fmla="*/ 7 h 15"/>
              <a:gd name="T46" fmla="*/ 0 w 260"/>
              <a:gd name="T47" fmla="*/ 7 h 15"/>
              <a:gd name="T48" fmla="*/ 1 w 260"/>
              <a:gd name="T49" fmla="*/ 10 h 15"/>
              <a:gd name="T50" fmla="*/ 3 w 260"/>
              <a:gd name="T51" fmla="*/ 12 h 15"/>
              <a:gd name="T52" fmla="*/ 6 w 260"/>
              <a:gd name="T53" fmla="*/ 15 h 15"/>
              <a:gd name="T54" fmla="*/ 9 w 260"/>
              <a:gd name="T55" fmla="*/ 15 h 15"/>
              <a:gd name="T56" fmla="*/ 9 w 260"/>
              <a:gd name="T57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60" h="15">
                <a:moveTo>
                  <a:pt x="9" y="15"/>
                </a:moveTo>
                <a:lnTo>
                  <a:pt x="248" y="15"/>
                </a:lnTo>
                <a:lnTo>
                  <a:pt x="248" y="15"/>
                </a:lnTo>
                <a:lnTo>
                  <a:pt x="248" y="15"/>
                </a:lnTo>
                <a:lnTo>
                  <a:pt x="251" y="15"/>
                </a:lnTo>
                <a:lnTo>
                  <a:pt x="251" y="15"/>
                </a:lnTo>
                <a:lnTo>
                  <a:pt x="254" y="15"/>
                </a:lnTo>
                <a:lnTo>
                  <a:pt x="258" y="12"/>
                </a:lnTo>
                <a:lnTo>
                  <a:pt x="260" y="10"/>
                </a:lnTo>
                <a:lnTo>
                  <a:pt x="260" y="7"/>
                </a:lnTo>
                <a:lnTo>
                  <a:pt x="260" y="7"/>
                </a:lnTo>
                <a:lnTo>
                  <a:pt x="260" y="4"/>
                </a:lnTo>
                <a:lnTo>
                  <a:pt x="258" y="2"/>
                </a:lnTo>
                <a:lnTo>
                  <a:pt x="254" y="0"/>
                </a:lnTo>
                <a:lnTo>
                  <a:pt x="251" y="0"/>
                </a:lnTo>
                <a:lnTo>
                  <a:pt x="248" y="0"/>
                </a:lnTo>
                <a:lnTo>
                  <a:pt x="132" y="0"/>
                </a:lnTo>
                <a:lnTo>
                  <a:pt x="9" y="0"/>
                </a:lnTo>
                <a:lnTo>
                  <a:pt x="9" y="0"/>
                </a:lnTo>
                <a:lnTo>
                  <a:pt x="6" y="0"/>
                </a:lnTo>
                <a:lnTo>
                  <a:pt x="3" y="2"/>
                </a:lnTo>
                <a:lnTo>
                  <a:pt x="1" y="4"/>
                </a:lnTo>
                <a:lnTo>
                  <a:pt x="0" y="7"/>
                </a:lnTo>
                <a:lnTo>
                  <a:pt x="0" y="7"/>
                </a:lnTo>
                <a:lnTo>
                  <a:pt x="1" y="10"/>
                </a:lnTo>
                <a:lnTo>
                  <a:pt x="3" y="12"/>
                </a:lnTo>
                <a:lnTo>
                  <a:pt x="6" y="15"/>
                </a:lnTo>
                <a:lnTo>
                  <a:pt x="9" y="15"/>
                </a:lnTo>
                <a:lnTo>
                  <a:pt x="9" y="1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F5D98BEC-4C07-42C3-B354-24B39B8B7914}"/>
              </a:ext>
            </a:extLst>
          </p:cNvPr>
          <p:cNvSpPr>
            <a:spLocks/>
          </p:cNvSpPr>
          <p:nvPr userDrawn="1"/>
        </p:nvSpPr>
        <p:spPr bwMode="auto">
          <a:xfrm>
            <a:off x="5694363" y="3594100"/>
            <a:ext cx="169863" cy="12700"/>
          </a:xfrm>
          <a:custGeom>
            <a:avLst/>
            <a:gdLst>
              <a:gd name="T0" fmla="*/ 0 w 215"/>
              <a:gd name="T1" fmla="*/ 8 h 16"/>
              <a:gd name="T2" fmla="*/ 0 w 215"/>
              <a:gd name="T3" fmla="*/ 8 h 16"/>
              <a:gd name="T4" fmla="*/ 1 w 215"/>
              <a:gd name="T5" fmla="*/ 12 h 16"/>
              <a:gd name="T6" fmla="*/ 2 w 215"/>
              <a:gd name="T7" fmla="*/ 14 h 16"/>
              <a:gd name="T8" fmla="*/ 6 w 215"/>
              <a:gd name="T9" fmla="*/ 15 h 16"/>
              <a:gd name="T10" fmla="*/ 9 w 215"/>
              <a:gd name="T11" fmla="*/ 16 h 16"/>
              <a:gd name="T12" fmla="*/ 109 w 215"/>
              <a:gd name="T13" fmla="*/ 16 h 16"/>
              <a:gd name="T14" fmla="*/ 109 w 215"/>
              <a:gd name="T15" fmla="*/ 16 h 16"/>
              <a:gd name="T16" fmla="*/ 205 w 215"/>
              <a:gd name="T17" fmla="*/ 16 h 16"/>
              <a:gd name="T18" fmla="*/ 205 w 215"/>
              <a:gd name="T19" fmla="*/ 16 h 16"/>
              <a:gd name="T20" fmla="*/ 210 w 215"/>
              <a:gd name="T21" fmla="*/ 15 h 16"/>
              <a:gd name="T22" fmla="*/ 212 w 215"/>
              <a:gd name="T23" fmla="*/ 14 h 16"/>
              <a:gd name="T24" fmla="*/ 214 w 215"/>
              <a:gd name="T25" fmla="*/ 12 h 16"/>
              <a:gd name="T26" fmla="*/ 215 w 215"/>
              <a:gd name="T27" fmla="*/ 8 h 16"/>
              <a:gd name="T28" fmla="*/ 215 w 215"/>
              <a:gd name="T29" fmla="*/ 8 h 16"/>
              <a:gd name="T30" fmla="*/ 214 w 215"/>
              <a:gd name="T31" fmla="*/ 5 h 16"/>
              <a:gd name="T32" fmla="*/ 212 w 215"/>
              <a:gd name="T33" fmla="*/ 2 h 16"/>
              <a:gd name="T34" fmla="*/ 210 w 215"/>
              <a:gd name="T35" fmla="*/ 1 h 16"/>
              <a:gd name="T36" fmla="*/ 205 w 215"/>
              <a:gd name="T37" fmla="*/ 0 h 16"/>
              <a:gd name="T38" fmla="*/ 109 w 215"/>
              <a:gd name="T39" fmla="*/ 0 h 16"/>
              <a:gd name="T40" fmla="*/ 109 w 215"/>
              <a:gd name="T41" fmla="*/ 0 h 16"/>
              <a:gd name="T42" fmla="*/ 9 w 215"/>
              <a:gd name="T43" fmla="*/ 0 h 16"/>
              <a:gd name="T44" fmla="*/ 9 w 215"/>
              <a:gd name="T45" fmla="*/ 0 h 16"/>
              <a:gd name="T46" fmla="*/ 6 w 215"/>
              <a:gd name="T47" fmla="*/ 1 h 16"/>
              <a:gd name="T48" fmla="*/ 2 w 215"/>
              <a:gd name="T49" fmla="*/ 2 h 16"/>
              <a:gd name="T50" fmla="*/ 1 w 215"/>
              <a:gd name="T51" fmla="*/ 5 h 16"/>
              <a:gd name="T52" fmla="*/ 0 w 215"/>
              <a:gd name="T53" fmla="*/ 8 h 16"/>
              <a:gd name="T54" fmla="*/ 0 w 215"/>
              <a:gd name="T55" fmla="*/ 8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15" h="16">
                <a:moveTo>
                  <a:pt x="0" y="8"/>
                </a:moveTo>
                <a:lnTo>
                  <a:pt x="0" y="8"/>
                </a:lnTo>
                <a:lnTo>
                  <a:pt x="1" y="12"/>
                </a:lnTo>
                <a:lnTo>
                  <a:pt x="2" y="14"/>
                </a:lnTo>
                <a:lnTo>
                  <a:pt x="6" y="15"/>
                </a:lnTo>
                <a:lnTo>
                  <a:pt x="9" y="16"/>
                </a:lnTo>
                <a:lnTo>
                  <a:pt x="109" y="16"/>
                </a:lnTo>
                <a:lnTo>
                  <a:pt x="109" y="16"/>
                </a:lnTo>
                <a:lnTo>
                  <a:pt x="205" y="16"/>
                </a:lnTo>
                <a:lnTo>
                  <a:pt x="205" y="16"/>
                </a:lnTo>
                <a:lnTo>
                  <a:pt x="210" y="15"/>
                </a:lnTo>
                <a:lnTo>
                  <a:pt x="212" y="14"/>
                </a:lnTo>
                <a:lnTo>
                  <a:pt x="214" y="12"/>
                </a:lnTo>
                <a:lnTo>
                  <a:pt x="215" y="8"/>
                </a:lnTo>
                <a:lnTo>
                  <a:pt x="215" y="8"/>
                </a:lnTo>
                <a:lnTo>
                  <a:pt x="214" y="5"/>
                </a:lnTo>
                <a:lnTo>
                  <a:pt x="212" y="2"/>
                </a:lnTo>
                <a:lnTo>
                  <a:pt x="210" y="1"/>
                </a:lnTo>
                <a:lnTo>
                  <a:pt x="205" y="0"/>
                </a:lnTo>
                <a:lnTo>
                  <a:pt x="109" y="0"/>
                </a:lnTo>
                <a:lnTo>
                  <a:pt x="109" y="0"/>
                </a:lnTo>
                <a:lnTo>
                  <a:pt x="9" y="0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5"/>
                </a:lnTo>
                <a:lnTo>
                  <a:pt x="0" y="8"/>
                </a:lnTo>
                <a:lnTo>
                  <a:pt x="0" y="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4B26BE8B-5EC7-4D90-9B12-D58132BBBD66}"/>
              </a:ext>
            </a:extLst>
          </p:cNvPr>
          <p:cNvSpPr>
            <a:spLocks/>
          </p:cNvSpPr>
          <p:nvPr userDrawn="1"/>
        </p:nvSpPr>
        <p:spPr bwMode="auto">
          <a:xfrm>
            <a:off x="5694363" y="3432175"/>
            <a:ext cx="169863" cy="12700"/>
          </a:xfrm>
          <a:custGeom>
            <a:avLst/>
            <a:gdLst>
              <a:gd name="T0" fmla="*/ 203 w 215"/>
              <a:gd name="T1" fmla="*/ 16 h 16"/>
              <a:gd name="T2" fmla="*/ 205 w 215"/>
              <a:gd name="T3" fmla="*/ 16 h 16"/>
              <a:gd name="T4" fmla="*/ 205 w 215"/>
              <a:gd name="T5" fmla="*/ 16 h 16"/>
              <a:gd name="T6" fmla="*/ 210 w 215"/>
              <a:gd name="T7" fmla="*/ 15 h 16"/>
              <a:gd name="T8" fmla="*/ 212 w 215"/>
              <a:gd name="T9" fmla="*/ 14 h 16"/>
              <a:gd name="T10" fmla="*/ 214 w 215"/>
              <a:gd name="T11" fmla="*/ 12 h 16"/>
              <a:gd name="T12" fmla="*/ 215 w 215"/>
              <a:gd name="T13" fmla="*/ 8 h 16"/>
              <a:gd name="T14" fmla="*/ 215 w 215"/>
              <a:gd name="T15" fmla="*/ 8 h 16"/>
              <a:gd name="T16" fmla="*/ 214 w 215"/>
              <a:gd name="T17" fmla="*/ 5 h 16"/>
              <a:gd name="T18" fmla="*/ 212 w 215"/>
              <a:gd name="T19" fmla="*/ 2 h 16"/>
              <a:gd name="T20" fmla="*/ 210 w 215"/>
              <a:gd name="T21" fmla="*/ 1 h 16"/>
              <a:gd name="T22" fmla="*/ 205 w 215"/>
              <a:gd name="T23" fmla="*/ 0 h 16"/>
              <a:gd name="T24" fmla="*/ 109 w 215"/>
              <a:gd name="T25" fmla="*/ 0 h 16"/>
              <a:gd name="T26" fmla="*/ 109 w 215"/>
              <a:gd name="T27" fmla="*/ 0 h 16"/>
              <a:gd name="T28" fmla="*/ 9 w 215"/>
              <a:gd name="T29" fmla="*/ 0 h 16"/>
              <a:gd name="T30" fmla="*/ 9 w 215"/>
              <a:gd name="T31" fmla="*/ 0 h 16"/>
              <a:gd name="T32" fmla="*/ 6 w 215"/>
              <a:gd name="T33" fmla="*/ 1 h 16"/>
              <a:gd name="T34" fmla="*/ 2 w 215"/>
              <a:gd name="T35" fmla="*/ 2 h 16"/>
              <a:gd name="T36" fmla="*/ 1 w 215"/>
              <a:gd name="T37" fmla="*/ 5 h 16"/>
              <a:gd name="T38" fmla="*/ 0 w 215"/>
              <a:gd name="T39" fmla="*/ 8 h 16"/>
              <a:gd name="T40" fmla="*/ 0 w 215"/>
              <a:gd name="T41" fmla="*/ 8 h 16"/>
              <a:gd name="T42" fmla="*/ 1 w 215"/>
              <a:gd name="T43" fmla="*/ 12 h 16"/>
              <a:gd name="T44" fmla="*/ 2 w 215"/>
              <a:gd name="T45" fmla="*/ 14 h 16"/>
              <a:gd name="T46" fmla="*/ 6 w 215"/>
              <a:gd name="T47" fmla="*/ 15 h 16"/>
              <a:gd name="T48" fmla="*/ 9 w 215"/>
              <a:gd name="T49" fmla="*/ 16 h 16"/>
              <a:gd name="T50" fmla="*/ 109 w 215"/>
              <a:gd name="T51" fmla="*/ 16 h 16"/>
              <a:gd name="T52" fmla="*/ 203 w 215"/>
              <a:gd name="T53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15" h="16">
                <a:moveTo>
                  <a:pt x="203" y="16"/>
                </a:moveTo>
                <a:lnTo>
                  <a:pt x="205" y="16"/>
                </a:lnTo>
                <a:lnTo>
                  <a:pt x="205" y="16"/>
                </a:lnTo>
                <a:lnTo>
                  <a:pt x="210" y="15"/>
                </a:lnTo>
                <a:lnTo>
                  <a:pt x="212" y="14"/>
                </a:lnTo>
                <a:lnTo>
                  <a:pt x="214" y="12"/>
                </a:lnTo>
                <a:lnTo>
                  <a:pt x="215" y="8"/>
                </a:lnTo>
                <a:lnTo>
                  <a:pt x="215" y="8"/>
                </a:lnTo>
                <a:lnTo>
                  <a:pt x="214" y="5"/>
                </a:lnTo>
                <a:lnTo>
                  <a:pt x="212" y="2"/>
                </a:lnTo>
                <a:lnTo>
                  <a:pt x="210" y="1"/>
                </a:lnTo>
                <a:lnTo>
                  <a:pt x="205" y="0"/>
                </a:lnTo>
                <a:lnTo>
                  <a:pt x="109" y="0"/>
                </a:lnTo>
                <a:lnTo>
                  <a:pt x="109" y="0"/>
                </a:lnTo>
                <a:lnTo>
                  <a:pt x="9" y="0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5"/>
                </a:lnTo>
                <a:lnTo>
                  <a:pt x="0" y="8"/>
                </a:lnTo>
                <a:lnTo>
                  <a:pt x="0" y="8"/>
                </a:lnTo>
                <a:lnTo>
                  <a:pt x="1" y="12"/>
                </a:lnTo>
                <a:lnTo>
                  <a:pt x="2" y="14"/>
                </a:lnTo>
                <a:lnTo>
                  <a:pt x="6" y="15"/>
                </a:lnTo>
                <a:lnTo>
                  <a:pt x="9" y="16"/>
                </a:lnTo>
                <a:lnTo>
                  <a:pt x="109" y="16"/>
                </a:lnTo>
                <a:lnTo>
                  <a:pt x="203" y="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E9E87ABB-A57D-4266-86A9-E5C281B6128E}"/>
              </a:ext>
            </a:extLst>
          </p:cNvPr>
          <p:cNvSpPr>
            <a:spLocks/>
          </p:cNvSpPr>
          <p:nvPr userDrawn="1"/>
        </p:nvSpPr>
        <p:spPr bwMode="auto">
          <a:xfrm>
            <a:off x="5734051" y="3157538"/>
            <a:ext cx="90488" cy="12700"/>
          </a:xfrm>
          <a:custGeom>
            <a:avLst/>
            <a:gdLst>
              <a:gd name="T0" fmla="*/ 103 w 114"/>
              <a:gd name="T1" fmla="*/ 16 h 16"/>
              <a:gd name="T2" fmla="*/ 103 w 114"/>
              <a:gd name="T3" fmla="*/ 16 h 16"/>
              <a:gd name="T4" fmla="*/ 108 w 114"/>
              <a:gd name="T5" fmla="*/ 15 h 16"/>
              <a:gd name="T6" fmla="*/ 110 w 114"/>
              <a:gd name="T7" fmla="*/ 13 h 16"/>
              <a:gd name="T8" fmla="*/ 113 w 114"/>
              <a:gd name="T9" fmla="*/ 10 h 16"/>
              <a:gd name="T10" fmla="*/ 114 w 114"/>
              <a:gd name="T11" fmla="*/ 8 h 16"/>
              <a:gd name="T12" fmla="*/ 114 w 114"/>
              <a:gd name="T13" fmla="*/ 8 h 16"/>
              <a:gd name="T14" fmla="*/ 113 w 114"/>
              <a:gd name="T15" fmla="*/ 4 h 16"/>
              <a:gd name="T16" fmla="*/ 110 w 114"/>
              <a:gd name="T17" fmla="*/ 2 h 16"/>
              <a:gd name="T18" fmla="*/ 108 w 114"/>
              <a:gd name="T19" fmla="*/ 0 h 16"/>
              <a:gd name="T20" fmla="*/ 103 w 114"/>
              <a:gd name="T21" fmla="*/ 0 h 16"/>
              <a:gd name="T22" fmla="*/ 58 w 114"/>
              <a:gd name="T23" fmla="*/ 0 h 16"/>
              <a:gd name="T24" fmla="*/ 58 w 114"/>
              <a:gd name="T25" fmla="*/ 0 h 16"/>
              <a:gd name="T26" fmla="*/ 9 w 114"/>
              <a:gd name="T27" fmla="*/ 0 h 16"/>
              <a:gd name="T28" fmla="*/ 9 w 114"/>
              <a:gd name="T29" fmla="*/ 0 h 16"/>
              <a:gd name="T30" fmla="*/ 5 w 114"/>
              <a:gd name="T31" fmla="*/ 0 h 16"/>
              <a:gd name="T32" fmla="*/ 2 w 114"/>
              <a:gd name="T33" fmla="*/ 2 h 16"/>
              <a:gd name="T34" fmla="*/ 1 w 114"/>
              <a:gd name="T35" fmla="*/ 4 h 16"/>
              <a:gd name="T36" fmla="*/ 0 w 114"/>
              <a:gd name="T37" fmla="*/ 8 h 16"/>
              <a:gd name="T38" fmla="*/ 0 w 114"/>
              <a:gd name="T39" fmla="*/ 8 h 16"/>
              <a:gd name="T40" fmla="*/ 1 w 114"/>
              <a:gd name="T41" fmla="*/ 10 h 16"/>
              <a:gd name="T42" fmla="*/ 2 w 114"/>
              <a:gd name="T43" fmla="*/ 13 h 16"/>
              <a:gd name="T44" fmla="*/ 5 w 114"/>
              <a:gd name="T45" fmla="*/ 15 h 16"/>
              <a:gd name="T46" fmla="*/ 9 w 114"/>
              <a:gd name="T47" fmla="*/ 16 h 16"/>
              <a:gd name="T48" fmla="*/ 58 w 114"/>
              <a:gd name="T49" fmla="*/ 16 h 16"/>
              <a:gd name="T50" fmla="*/ 58 w 114"/>
              <a:gd name="T51" fmla="*/ 16 h 16"/>
              <a:gd name="T52" fmla="*/ 103 w 114"/>
              <a:gd name="T53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14" h="16">
                <a:moveTo>
                  <a:pt x="103" y="16"/>
                </a:moveTo>
                <a:lnTo>
                  <a:pt x="103" y="16"/>
                </a:lnTo>
                <a:lnTo>
                  <a:pt x="108" y="15"/>
                </a:lnTo>
                <a:lnTo>
                  <a:pt x="110" y="13"/>
                </a:lnTo>
                <a:lnTo>
                  <a:pt x="113" y="10"/>
                </a:lnTo>
                <a:lnTo>
                  <a:pt x="114" y="8"/>
                </a:lnTo>
                <a:lnTo>
                  <a:pt x="114" y="8"/>
                </a:lnTo>
                <a:lnTo>
                  <a:pt x="113" y="4"/>
                </a:lnTo>
                <a:lnTo>
                  <a:pt x="110" y="2"/>
                </a:lnTo>
                <a:lnTo>
                  <a:pt x="108" y="0"/>
                </a:lnTo>
                <a:lnTo>
                  <a:pt x="103" y="0"/>
                </a:lnTo>
                <a:lnTo>
                  <a:pt x="58" y="0"/>
                </a:lnTo>
                <a:lnTo>
                  <a:pt x="58" y="0"/>
                </a:lnTo>
                <a:lnTo>
                  <a:pt x="9" y="0"/>
                </a:lnTo>
                <a:lnTo>
                  <a:pt x="9" y="0"/>
                </a:lnTo>
                <a:lnTo>
                  <a:pt x="5" y="0"/>
                </a:lnTo>
                <a:lnTo>
                  <a:pt x="2" y="2"/>
                </a:lnTo>
                <a:lnTo>
                  <a:pt x="1" y="4"/>
                </a:lnTo>
                <a:lnTo>
                  <a:pt x="0" y="8"/>
                </a:lnTo>
                <a:lnTo>
                  <a:pt x="0" y="8"/>
                </a:lnTo>
                <a:lnTo>
                  <a:pt x="1" y="10"/>
                </a:lnTo>
                <a:lnTo>
                  <a:pt x="2" y="13"/>
                </a:lnTo>
                <a:lnTo>
                  <a:pt x="5" y="15"/>
                </a:lnTo>
                <a:lnTo>
                  <a:pt x="9" y="16"/>
                </a:lnTo>
                <a:lnTo>
                  <a:pt x="58" y="16"/>
                </a:lnTo>
                <a:lnTo>
                  <a:pt x="58" y="16"/>
                </a:lnTo>
                <a:lnTo>
                  <a:pt x="103" y="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654B23F0-53EC-4A3E-9EFC-32A8B9DEE7DB}"/>
              </a:ext>
            </a:extLst>
          </p:cNvPr>
          <p:cNvSpPr>
            <a:spLocks/>
          </p:cNvSpPr>
          <p:nvPr userDrawn="1"/>
        </p:nvSpPr>
        <p:spPr bwMode="auto">
          <a:xfrm>
            <a:off x="5694363" y="3121025"/>
            <a:ext cx="169863" cy="12700"/>
          </a:xfrm>
          <a:custGeom>
            <a:avLst/>
            <a:gdLst>
              <a:gd name="T0" fmla="*/ 205 w 215"/>
              <a:gd name="T1" fmla="*/ 16 h 16"/>
              <a:gd name="T2" fmla="*/ 205 w 215"/>
              <a:gd name="T3" fmla="*/ 16 h 16"/>
              <a:gd name="T4" fmla="*/ 210 w 215"/>
              <a:gd name="T5" fmla="*/ 16 h 16"/>
              <a:gd name="T6" fmla="*/ 212 w 215"/>
              <a:gd name="T7" fmla="*/ 14 h 16"/>
              <a:gd name="T8" fmla="*/ 214 w 215"/>
              <a:gd name="T9" fmla="*/ 12 h 16"/>
              <a:gd name="T10" fmla="*/ 215 w 215"/>
              <a:gd name="T11" fmla="*/ 8 h 16"/>
              <a:gd name="T12" fmla="*/ 215 w 215"/>
              <a:gd name="T13" fmla="*/ 8 h 16"/>
              <a:gd name="T14" fmla="*/ 214 w 215"/>
              <a:gd name="T15" fmla="*/ 5 h 16"/>
              <a:gd name="T16" fmla="*/ 212 w 215"/>
              <a:gd name="T17" fmla="*/ 3 h 16"/>
              <a:gd name="T18" fmla="*/ 210 w 215"/>
              <a:gd name="T19" fmla="*/ 1 h 16"/>
              <a:gd name="T20" fmla="*/ 205 w 215"/>
              <a:gd name="T21" fmla="*/ 0 h 16"/>
              <a:gd name="T22" fmla="*/ 203 w 215"/>
              <a:gd name="T23" fmla="*/ 0 h 16"/>
              <a:gd name="T24" fmla="*/ 203 w 215"/>
              <a:gd name="T25" fmla="*/ 0 h 16"/>
              <a:gd name="T26" fmla="*/ 9 w 215"/>
              <a:gd name="T27" fmla="*/ 0 h 16"/>
              <a:gd name="T28" fmla="*/ 9 w 215"/>
              <a:gd name="T29" fmla="*/ 0 h 16"/>
              <a:gd name="T30" fmla="*/ 6 w 215"/>
              <a:gd name="T31" fmla="*/ 1 h 16"/>
              <a:gd name="T32" fmla="*/ 2 w 215"/>
              <a:gd name="T33" fmla="*/ 3 h 16"/>
              <a:gd name="T34" fmla="*/ 1 w 215"/>
              <a:gd name="T35" fmla="*/ 5 h 16"/>
              <a:gd name="T36" fmla="*/ 0 w 215"/>
              <a:gd name="T37" fmla="*/ 8 h 16"/>
              <a:gd name="T38" fmla="*/ 0 w 215"/>
              <a:gd name="T39" fmla="*/ 8 h 16"/>
              <a:gd name="T40" fmla="*/ 1 w 215"/>
              <a:gd name="T41" fmla="*/ 12 h 16"/>
              <a:gd name="T42" fmla="*/ 2 w 215"/>
              <a:gd name="T43" fmla="*/ 14 h 16"/>
              <a:gd name="T44" fmla="*/ 6 w 215"/>
              <a:gd name="T45" fmla="*/ 16 h 16"/>
              <a:gd name="T46" fmla="*/ 9 w 215"/>
              <a:gd name="T47" fmla="*/ 16 h 16"/>
              <a:gd name="T48" fmla="*/ 109 w 215"/>
              <a:gd name="T49" fmla="*/ 16 h 16"/>
              <a:gd name="T50" fmla="*/ 203 w 215"/>
              <a:gd name="T51" fmla="*/ 16 h 16"/>
              <a:gd name="T52" fmla="*/ 205 w 215"/>
              <a:gd name="T53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15" h="16">
                <a:moveTo>
                  <a:pt x="205" y="16"/>
                </a:moveTo>
                <a:lnTo>
                  <a:pt x="205" y="16"/>
                </a:lnTo>
                <a:lnTo>
                  <a:pt x="210" y="16"/>
                </a:lnTo>
                <a:lnTo>
                  <a:pt x="212" y="14"/>
                </a:lnTo>
                <a:lnTo>
                  <a:pt x="214" y="12"/>
                </a:lnTo>
                <a:lnTo>
                  <a:pt x="215" y="8"/>
                </a:lnTo>
                <a:lnTo>
                  <a:pt x="215" y="8"/>
                </a:lnTo>
                <a:lnTo>
                  <a:pt x="214" y="5"/>
                </a:lnTo>
                <a:lnTo>
                  <a:pt x="212" y="3"/>
                </a:lnTo>
                <a:lnTo>
                  <a:pt x="210" y="1"/>
                </a:lnTo>
                <a:lnTo>
                  <a:pt x="205" y="0"/>
                </a:lnTo>
                <a:lnTo>
                  <a:pt x="203" y="0"/>
                </a:lnTo>
                <a:lnTo>
                  <a:pt x="203" y="0"/>
                </a:lnTo>
                <a:lnTo>
                  <a:pt x="9" y="0"/>
                </a:ln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5"/>
                </a:lnTo>
                <a:lnTo>
                  <a:pt x="0" y="8"/>
                </a:lnTo>
                <a:lnTo>
                  <a:pt x="0" y="8"/>
                </a:lnTo>
                <a:lnTo>
                  <a:pt x="1" y="12"/>
                </a:lnTo>
                <a:lnTo>
                  <a:pt x="2" y="14"/>
                </a:lnTo>
                <a:lnTo>
                  <a:pt x="6" y="16"/>
                </a:lnTo>
                <a:lnTo>
                  <a:pt x="9" y="16"/>
                </a:lnTo>
                <a:lnTo>
                  <a:pt x="109" y="16"/>
                </a:lnTo>
                <a:lnTo>
                  <a:pt x="203" y="16"/>
                </a:lnTo>
                <a:lnTo>
                  <a:pt x="205" y="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604F54C8-4ECD-4EF5-8FF8-B016CC1ACF16}"/>
              </a:ext>
            </a:extLst>
          </p:cNvPr>
          <p:cNvSpPr>
            <a:spLocks/>
          </p:cNvSpPr>
          <p:nvPr userDrawn="1"/>
        </p:nvSpPr>
        <p:spPr bwMode="auto">
          <a:xfrm>
            <a:off x="5664201" y="3357563"/>
            <a:ext cx="228600" cy="12700"/>
          </a:xfrm>
          <a:custGeom>
            <a:avLst/>
            <a:gdLst>
              <a:gd name="T0" fmla="*/ 146 w 288"/>
              <a:gd name="T1" fmla="*/ 16 h 16"/>
              <a:gd name="T2" fmla="*/ 279 w 288"/>
              <a:gd name="T3" fmla="*/ 16 h 16"/>
              <a:gd name="T4" fmla="*/ 279 w 288"/>
              <a:gd name="T5" fmla="*/ 16 h 16"/>
              <a:gd name="T6" fmla="*/ 282 w 288"/>
              <a:gd name="T7" fmla="*/ 15 h 16"/>
              <a:gd name="T8" fmla="*/ 286 w 288"/>
              <a:gd name="T9" fmla="*/ 14 h 16"/>
              <a:gd name="T10" fmla="*/ 288 w 288"/>
              <a:gd name="T11" fmla="*/ 11 h 16"/>
              <a:gd name="T12" fmla="*/ 288 w 288"/>
              <a:gd name="T13" fmla="*/ 8 h 16"/>
              <a:gd name="T14" fmla="*/ 288 w 288"/>
              <a:gd name="T15" fmla="*/ 8 h 16"/>
              <a:gd name="T16" fmla="*/ 288 w 288"/>
              <a:gd name="T17" fmla="*/ 4 h 16"/>
              <a:gd name="T18" fmla="*/ 286 w 288"/>
              <a:gd name="T19" fmla="*/ 2 h 16"/>
              <a:gd name="T20" fmla="*/ 282 w 288"/>
              <a:gd name="T21" fmla="*/ 1 h 16"/>
              <a:gd name="T22" fmla="*/ 279 w 288"/>
              <a:gd name="T23" fmla="*/ 0 h 16"/>
              <a:gd name="T24" fmla="*/ 146 w 288"/>
              <a:gd name="T25" fmla="*/ 0 h 16"/>
              <a:gd name="T26" fmla="*/ 146 w 288"/>
              <a:gd name="T27" fmla="*/ 0 h 16"/>
              <a:gd name="T28" fmla="*/ 11 w 288"/>
              <a:gd name="T29" fmla="*/ 0 h 16"/>
              <a:gd name="T30" fmla="*/ 11 w 288"/>
              <a:gd name="T31" fmla="*/ 0 h 16"/>
              <a:gd name="T32" fmla="*/ 6 w 288"/>
              <a:gd name="T33" fmla="*/ 1 h 16"/>
              <a:gd name="T34" fmla="*/ 4 w 288"/>
              <a:gd name="T35" fmla="*/ 2 h 16"/>
              <a:gd name="T36" fmla="*/ 1 w 288"/>
              <a:gd name="T37" fmla="*/ 4 h 16"/>
              <a:gd name="T38" fmla="*/ 0 w 288"/>
              <a:gd name="T39" fmla="*/ 8 h 16"/>
              <a:gd name="T40" fmla="*/ 0 w 288"/>
              <a:gd name="T41" fmla="*/ 8 h 16"/>
              <a:gd name="T42" fmla="*/ 1 w 288"/>
              <a:gd name="T43" fmla="*/ 11 h 16"/>
              <a:gd name="T44" fmla="*/ 4 w 288"/>
              <a:gd name="T45" fmla="*/ 14 h 16"/>
              <a:gd name="T46" fmla="*/ 6 w 288"/>
              <a:gd name="T47" fmla="*/ 15 h 16"/>
              <a:gd name="T48" fmla="*/ 11 w 288"/>
              <a:gd name="T49" fmla="*/ 16 h 16"/>
              <a:gd name="T50" fmla="*/ 146 w 288"/>
              <a:gd name="T51" fmla="*/ 16 h 16"/>
              <a:gd name="T52" fmla="*/ 146 w 288"/>
              <a:gd name="T53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88" h="16">
                <a:moveTo>
                  <a:pt x="146" y="16"/>
                </a:moveTo>
                <a:lnTo>
                  <a:pt x="279" y="16"/>
                </a:lnTo>
                <a:lnTo>
                  <a:pt x="279" y="16"/>
                </a:lnTo>
                <a:lnTo>
                  <a:pt x="282" y="15"/>
                </a:lnTo>
                <a:lnTo>
                  <a:pt x="286" y="14"/>
                </a:lnTo>
                <a:lnTo>
                  <a:pt x="288" y="11"/>
                </a:lnTo>
                <a:lnTo>
                  <a:pt x="288" y="8"/>
                </a:lnTo>
                <a:lnTo>
                  <a:pt x="288" y="8"/>
                </a:lnTo>
                <a:lnTo>
                  <a:pt x="288" y="4"/>
                </a:lnTo>
                <a:lnTo>
                  <a:pt x="286" y="2"/>
                </a:lnTo>
                <a:lnTo>
                  <a:pt x="282" y="1"/>
                </a:lnTo>
                <a:lnTo>
                  <a:pt x="279" y="0"/>
                </a:lnTo>
                <a:lnTo>
                  <a:pt x="146" y="0"/>
                </a:lnTo>
                <a:lnTo>
                  <a:pt x="146" y="0"/>
                </a:lnTo>
                <a:lnTo>
                  <a:pt x="11" y="0"/>
                </a:lnTo>
                <a:lnTo>
                  <a:pt x="11" y="0"/>
                </a:lnTo>
                <a:lnTo>
                  <a:pt x="6" y="1"/>
                </a:lnTo>
                <a:lnTo>
                  <a:pt x="4" y="2"/>
                </a:lnTo>
                <a:lnTo>
                  <a:pt x="1" y="4"/>
                </a:lnTo>
                <a:lnTo>
                  <a:pt x="0" y="8"/>
                </a:lnTo>
                <a:lnTo>
                  <a:pt x="0" y="8"/>
                </a:lnTo>
                <a:lnTo>
                  <a:pt x="1" y="11"/>
                </a:lnTo>
                <a:lnTo>
                  <a:pt x="4" y="14"/>
                </a:lnTo>
                <a:lnTo>
                  <a:pt x="6" y="15"/>
                </a:lnTo>
                <a:lnTo>
                  <a:pt x="11" y="16"/>
                </a:lnTo>
                <a:lnTo>
                  <a:pt x="146" y="16"/>
                </a:lnTo>
                <a:lnTo>
                  <a:pt x="146" y="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CABB981E-550A-4001-A7E0-9DE6B86819EA}"/>
              </a:ext>
            </a:extLst>
          </p:cNvPr>
          <p:cNvSpPr>
            <a:spLocks/>
          </p:cNvSpPr>
          <p:nvPr userDrawn="1"/>
        </p:nvSpPr>
        <p:spPr bwMode="auto">
          <a:xfrm>
            <a:off x="5734051" y="3556000"/>
            <a:ext cx="90488" cy="14288"/>
          </a:xfrm>
          <a:custGeom>
            <a:avLst/>
            <a:gdLst>
              <a:gd name="T0" fmla="*/ 103 w 114"/>
              <a:gd name="T1" fmla="*/ 16 h 16"/>
              <a:gd name="T2" fmla="*/ 103 w 114"/>
              <a:gd name="T3" fmla="*/ 16 h 16"/>
              <a:gd name="T4" fmla="*/ 108 w 114"/>
              <a:gd name="T5" fmla="*/ 16 h 16"/>
              <a:gd name="T6" fmla="*/ 110 w 114"/>
              <a:gd name="T7" fmla="*/ 14 h 16"/>
              <a:gd name="T8" fmla="*/ 113 w 114"/>
              <a:gd name="T9" fmla="*/ 11 h 16"/>
              <a:gd name="T10" fmla="*/ 114 w 114"/>
              <a:gd name="T11" fmla="*/ 8 h 16"/>
              <a:gd name="T12" fmla="*/ 114 w 114"/>
              <a:gd name="T13" fmla="*/ 8 h 16"/>
              <a:gd name="T14" fmla="*/ 113 w 114"/>
              <a:gd name="T15" fmla="*/ 6 h 16"/>
              <a:gd name="T16" fmla="*/ 110 w 114"/>
              <a:gd name="T17" fmla="*/ 2 h 16"/>
              <a:gd name="T18" fmla="*/ 108 w 114"/>
              <a:gd name="T19" fmla="*/ 1 h 16"/>
              <a:gd name="T20" fmla="*/ 103 w 114"/>
              <a:gd name="T21" fmla="*/ 0 h 16"/>
              <a:gd name="T22" fmla="*/ 101 w 114"/>
              <a:gd name="T23" fmla="*/ 0 h 16"/>
              <a:gd name="T24" fmla="*/ 101 w 114"/>
              <a:gd name="T25" fmla="*/ 0 h 16"/>
              <a:gd name="T26" fmla="*/ 101 w 114"/>
              <a:gd name="T27" fmla="*/ 0 h 16"/>
              <a:gd name="T28" fmla="*/ 9 w 114"/>
              <a:gd name="T29" fmla="*/ 0 h 16"/>
              <a:gd name="T30" fmla="*/ 9 w 114"/>
              <a:gd name="T31" fmla="*/ 0 h 16"/>
              <a:gd name="T32" fmla="*/ 5 w 114"/>
              <a:gd name="T33" fmla="*/ 1 h 16"/>
              <a:gd name="T34" fmla="*/ 2 w 114"/>
              <a:gd name="T35" fmla="*/ 2 h 16"/>
              <a:gd name="T36" fmla="*/ 1 w 114"/>
              <a:gd name="T37" fmla="*/ 6 h 16"/>
              <a:gd name="T38" fmla="*/ 0 w 114"/>
              <a:gd name="T39" fmla="*/ 8 h 16"/>
              <a:gd name="T40" fmla="*/ 0 w 114"/>
              <a:gd name="T41" fmla="*/ 8 h 16"/>
              <a:gd name="T42" fmla="*/ 1 w 114"/>
              <a:gd name="T43" fmla="*/ 11 h 16"/>
              <a:gd name="T44" fmla="*/ 2 w 114"/>
              <a:gd name="T45" fmla="*/ 14 h 16"/>
              <a:gd name="T46" fmla="*/ 5 w 114"/>
              <a:gd name="T47" fmla="*/ 16 h 16"/>
              <a:gd name="T48" fmla="*/ 9 w 114"/>
              <a:gd name="T49" fmla="*/ 16 h 16"/>
              <a:gd name="T50" fmla="*/ 58 w 114"/>
              <a:gd name="T51" fmla="*/ 16 h 16"/>
              <a:gd name="T52" fmla="*/ 58 w 114"/>
              <a:gd name="T53" fmla="*/ 16 h 16"/>
              <a:gd name="T54" fmla="*/ 103 w 114"/>
              <a:gd name="T55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14" h="16">
                <a:moveTo>
                  <a:pt x="103" y="16"/>
                </a:moveTo>
                <a:lnTo>
                  <a:pt x="103" y="16"/>
                </a:lnTo>
                <a:lnTo>
                  <a:pt x="108" y="16"/>
                </a:lnTo>
                <a:lnTo>
                  <a:pt x="110" y="14"/>
                </a:lnTo>
                <a:lnTo>
                  <a:pt x="113" y="11"/>
                </a:lnTo>
                <a:lnTo>
                  <a:pt x="114" y="8"/>
                </a:lnTo>
                <a:lnTo>
                  <a:pt x="114" y="8"/>
                </a:lnTo>
                <a:lnTo>
                  <a:pt x="113" y="6"/>
                </a:lnTo>
                <a:lnTo>
                  <a:pt x="110" y="2"/>
                </a:lnTo>
                <a:lnTo>
                  <a:pt x="108" y="1"/>
                </a:lnTo>
                <a:lnTo>
                  <a:pt x="103" y="0"/>
                </a:lnTo>
                <a:lnTo>
                  <a:pt x="101" y="0"/>
                </a:lnTo>
                <a:lnTo>
                  <a:pt x="101" y="0"/>
                </a:lnTo>
                <a:lnTo>
                  <a:pt x="101" y="0"/>
                </a:lnTo>
                <a:lnTo>
                  <a:pt x="9" y="0"/>
                </a:lnTo>
                <a:lnTo>
                  <a:pt x="9" y="0"/>
                </a:lnTo>
                <a:lnTo>
                  <a:pt x="5" y="1"/>
                </a:lnTo>
                <a:lnTo>
                  <a:pt x="2" y="2"/>
                </a:lnTo>
                <a:lnTo>
                  <a:pt x="1" y="6"/>
                </a:lnTo>
                <a:lnTo>
                  <a:pt x="0" y="8"/>
                </a:lnTo>
                <a:lnTo>
                  <a:pt x="0" y="8"/>
                </a:lnTo>
                <a:lnTo>
                  <a:pt x="1" y="11"/>
                </a:lnTo>
                <a:lnTo>
                  <a:pt x="2" y="14"/>
                </a:lnTo>
                <a:lnTo>
                  <a:pt x="5" y="16"/>
                </a:lnTo>
                <a:lnTo>
                  <a:pt x="9" y="16"/>
                </a:lnTo>
                <a:lnTo>
                  <a:pt x="58" y="16"/>
                </a:lnTo>
                <a:lnTo>
                  <a:pt x="58" y="16"/>
                </a:lnTo>
                <a:lnTo>
                  <a:pt x="103" y="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3D09A3E2-852B-4305-87F9-3426E2654639}"/>
              </a:ext>
            </a:extLst>
          </p:cNvPr>
          <p:cNvSpPr>
            <a:spLocks/>
          </p:cNvSpPr>
          <p:nvPr userDrawn="1"/>
        </p:nvSpPr>
        <p:spPr bwMode="auto">
          <a:xfrm>
            <a:off x="5675313" y="3632200"/>
            <a:ext cx="206375" cy="11113"/>
          </a:xfrm>
          <a:custGeom>
            <a:avLst/>
            <a:gdLst>
              <a:gd name="T0" fmla="*/ 251 w 260"/>
              <a:gd name="T1" fmla="*/ 0 h 15"/>
              <a:gd name="T2" fmla="*/ 249 w 260"/>
              <a:gd name="T3" fmla="*/ 0 h 15"/>
              <a:gd name="T4" fmla="*/ 249 w 260"/>
              <a:gd name="T5" fmla="*/ 0 h 15"/>
              <a:gd name="T6" fmla="*/ 248 w 260"/>
              <a:gd name="T7" fmla="*/ 0 h 15"/>
              <a:gd name="T8" fmla="*/ 9 w 260"/>
              <a:gd name="T9" fmla="*/ 0 h 15"/>
              <a:gd name="T10" fmla="*/ 9 w 260"/>
              <a:gd name="T11" fmla="*/ 0 h 15"/>
              <a:gd name="T12" fmla="*/ 6 w 260"/>
              <a:gd name="T13" fmla="*/ 0 h 15"/>
              <a:gd name="T14" fmla="*/ 3 w 260"/>
              <a:gd name="T15" fmla="*/ 3 h 15"/>
              <a:gd name="T16" fmla="*/ 1 w 260"/>
              <a:gd name="T17" fmla="*/ 5 h 15"/>
              <a:gd name="T18" fmla="*/ 0 w 260"/>
              <a:gd name="T19" fmla="*/ 7 h 15"/>
              <a:gd name="T20" fmla="*/ 0 w 260"/>
              <a:gd name="T21" fmla="*/ 7 h 15"/>
              <a:gd name="T22" fmla="*/ 1 w 260"/>
              <a:gd name="T23" fmla="*/ 11 h 15"/>
              <a:gd name="T24" fmla="*/ 3 w 260"/>
              <a:gd name="T25" fmla="*/ 13 h 15"/>
              <a:gd name="T26" fmla="*/ 6 w 260"/>
              <a:gd name="T27" fmla="*/ 15 h 15"/>
              <a:gd name="T28" fmla="*/ 9 w 260"/>
              <a:gd name="T29" fmla="*/ 15 h 15"/>
              <a:gd name="T30" fmla="*/ 132 w 260"/>
              <a:gd name="T31" fmla="*/ 15 h 15"/>
              <a:gd name="T32" fmla="*/ 248 w 260"/>
              <a:gd name="T33" fmla="*/ 15 h 15"/>
              <a:gd name="T34" fmla="*/ 251 w 260"/>
              <a:gd name="T35" fmla="*/ 15 h 15"/>
              <a:gd name="T36" fmla="*/ 251 w 260"/>
              <a:gd name="T37" fmla="*/ 15 h 15"/>
              <a:gd name="T38" fmla="*/ 254 w 260"/>
              <a:gd name="T39" fmla="*/ 15 h 15"/>
              <a:gd name="T40" fmla="*/ 258 w 260"/>
              <a:gd name="T41" fmla="*/ 13 h 15"/>
              <a:gd name="T42" fmla="*/ 260 w 260"/>
              <a:gd name="T43" fmla="*/ 11 h 15"/>
              <a:gd name="T44" fmla="*/ 260 w 260"/>
              <a:gd name="T45" fmla="*/ 7 h 15"/>
              <a:gd name="T46" fmla="*/ 260 w 260"/>
              <a:gd name="T47" fmla="*/ 7 h 15"/>
              <a:gd name="T48" fmla="*/ 260 w 260"/>
              <a:gd name="T49" fmla="*/ 5 h 15"/>
              <a:gd name="T50" fmla="*/ 258 w 260"/>
              <a:gd name="T51" fmla="*/ 3 h 15"/>
              <a:gd name="T52" fmla="*/ 254 w 260"/>
              <a:gd name="T53" fmla="*/ 0 h 15"/>
              <a:gd name="T54" fmla="*/ 251 w 260"/>
              <a:gd name="T55" fmla="*/ 0 h 15"/>
              <a:gd name="T56" fmla="*/ 251 w 260"/>
              <a:gd name="T57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60" h="15">
                <a:moveTo>
                  <a:pt x="251" y="0"/>
                </a:moveTo>
                <a:lnTo>
                  <a:pt x="249" y="0"/>
                </a:lnTo>
                <a:lnTo>
                  <a:pt x="249" y="0"/>
                </a:lnTo>
                <a:lnTo>
                  <a:pt x="248" y="0"/>
                </a:lnTo>
                <a:lnTo>
                  <a:pt x="9" y="0"/>
                </a:lnTo>
                <a:lnTo>
                  <a:pt x="9" y="0"/>
                </a:lnTo>
                <a:lnTo>
                  <a:pt x="6" y="0"/>
                </a:lnTo>
                <a:lnTo>
                  <a:pt x="3" y="3"/>
                </a:lnTo>
                <a:lnTo>
                  <a:pt x="1" y="5"/>
                </a:lnTo>
                <a:lnTo>
                  <a:pt x="0" y="7"/>
                </a:lnTo>
                <a:lnTo>
                  <a:pt x="0" y="7"/>
                </a:lnTo>
                <a:lnTo>
                  <a:pt x="1" y="11"/>
                </a:lnTo>
                <a:lnTo>
                  <a:pt x="3" y="13"/>
                </a:lnTo>
                <a:lnTo>
                  <a:pt x="6" y="15"/>
                </a:lnTo>
                <a:lnTo>
                  <a:pt x="9" y="15"/>
                </a:lnTo>
                <a:lnTo>
                  <a:pt x="132" y="15"/>
                </a:lnTo>
                <a:lnTo>
                  <a:pt x="248" y="15"/>
                </a:lnTo>
                <a:lnTo>
                  <a:pt x="251" y="15"/>
                </a:lnTo>
                <a:lnTo>
                  <a:pt x="251" y="15"/>
                </a:lnTo>
                <a:lnTo>
                  <a:pt x="254" y="15"/>
                </a:lnTo>
                <a:lnTo>
                  <a:pt x="258" y="13"/>
                </a:lnTo>
                <a:lnTo>
                  <a:pt x="260" y="11"/>
                </a:lnTo>
                <a:lnTo>
                  <a:pt x="260" y="7"/>
                </a:lnTo>
                <a:lnTo>
                  <a:pt x="260" y="7"/>
                </a:lnTo>
                <a:lnTo>
                  <a:pt x="260" y="5"/>
                </a:lnTo>
                <a:lnTo>
                  <a:pt x="258" y="3"/>
                </a:lnTo>
                <a:lnTo>
                  <a:pt x="254" y="0"/>
                </a:lnTo>
                <a:lnTo>
                  <a:pt x="251" y="0"/>
                </a:lnTo>
                <a:lnTo>
                  <a:pt x="25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Freeform 36">
            <a:extLst>
              <a:ext uri="{FF2B5EF4-FFF2-40B4-BE49-F238E27FC236}">
                <a16:creationId xmlns:a16="http://schemas.microsoft.com/office/drawing/2014/main" id="{FA6B5EA7-F97F-481F-9D28-99DE7D7E5C50}"/>
              </a:ext>
            </a:extLst>
          </p:cNvPr>
          <p:cNvSpPr>
            <a:spLocks/>
          </p:cNvSpPr>
          <p:nvPr userDrawn="1"/>
        </p:nvSpPr>
        <p:spPr bwMode="auto">
          <a:xfrm>
            <a:off x="4383088" y="2965450"/>
            <a:ext cx="808038" cy="808038"/>
          </a:xfrm>
          <a:custGeom>
            <a:avLst/>
            <a:gdLst>
              <a:gd name="T0" fmla="*/ 1017 w 1018"/>
              <a:gd name="T1" fmla="*/ 534 h 1017"/>
              <a:gd name="T2" fmla="*/ 1007 w 1018"/>
              <a:gd name="T3" fmla="*/ 610 h 1017"/>
              <a:gd name="T4" fmla="*/ 987 w 1018"/>
              <a:gd name="T5" fmla="*/ 683 h 1017"/>
              <a:gd name="T6" fmla="*/ 956 w 1018"/>
              <a:gd name="T7" fmla="*/ 751 h 1017"/>
              <a:gd name="T8" fmla="*/ 916 w 1018"/>
              <a:gd name="T9" fmla="*/ 812 h 1017"/>
              <a:gd name="T10" fmla="*/ 868 w 1018"/>
              <a:gd name="T11" fmla="*/ 867 h 1017"/>
              <a:gd name="T12" fmla="*/ 813 w 1018"/>
              <a:gd name="T13" fmla="*/ 916 h 1017"/>
              <a:gd name="T14" fmla="*/ 752 w 1018"/>
              <a:gd name="T15" fmla="*/ 956 h 1017"/>
              <a:gd name="T16" fmla="*/ 684 w 1018"/>
              <a:gd name="T17" fmla="*/ 986 h 1017"/>
              <a:gd name="T18" fmla="*/ 611 w 1018"/>
              <a:gd name="T19" fmla="*/ 1007 h 1017"/>
              <a:gd name="T20" fmla="*/ 535 w 1018"/>
              <a:gd name="T21" fmla="*/ 1016 h 1017"/>
              <a:gd name="T22" fmla="*/ 482 w 1018"/>
              <a:gd name="T23" fmla="*/ 1016 h 1017"/>
              <a:gd name="T24" fmla="*/ 406 w 1018"/>
              <a:gd name="T25" fmla="*/ 1007 h 1017"/>
              <a:gd name="T26" fmla="*/ 334 w 1018"/>
              <a:gd name="T27" fmla="*/ 986 h 1017"/>
              <a:gd name="T28" fmla="*/ 267 w 1018"/>
              <a:gd name="T29" fmla="*/ 956 h 1017"/>
              <a:gd name="T30" fmla="*/ 205 w 1018"/>
              <a:gd name="T31" fmla="*/ 916 h 1017"/>
              <a:gd name="T32" fmla="*/ 149 w 1018"/>
              <a:gd name="T33" fmla="*/ 867 h 1017"/>
              <a:gd name="T34" fmla="*/ 101 w 1018"/>
              <a:gd name="T35" fmla="*/ 812 h 1017"/>
              <a:gd name="T36" fmla="*/ 62 w 1018"/>
              <a:gd name="T37" fmla="*/ 751 h 1017"/>
              <a:gd name="T38" fmla="*/ 31 w 1018"/>
              <a:gd name="T39" fmla="*/ 683 h 1017"/>
              <a:gd name="T40" fmla="*/ 10 w 1018"/>
              <a:gd name="T41" fmla="*/ 610 h 1017"/>
              <a:gd name="T42" fmla="*/ 1 w 1018"/>
              <a:gd name="T43" fmla="*/ 534 h 1017"/>
              <a:gd name="T44" fmla="*/ 1 w 1018"/>
              <a:gd name="T45" fmla="*/ 481 h 1017"/>
              <a:gd name="T46" fmla="*/ 10 w 1018"/>
              <a:gd name="T47" fmla="*/ 405 h 1017"/>
              <a:gd name="T48" fmla="*/ 31 w 1018"/>
              <a:gd name="T49" fmla="*/ 333 h 1017"/>
              <a:gd name="T50" fmla="*/ 62 w 1018"/>
              <a:gd name="T51" fmla="*/ 266 h 1017"/>
              <a:gd name="T52" fmla="*/ 101 w 1018"/>
              <a:gd name="T53" fmla="*/ 204 h 1017"/>
              <a:gd name="T54" fmla="*/ 149 w 1018"/>
              <a:gd name="T55" fmla="*/ 148 h 1017"/>
              <a:gd name="T56" fmla="*/ 205 w 1018"/>
              <a:gd name="T57" fmla="*/ 100 h 1017"/>
              <a:gd name="T58" fmla="*/ 267 w 1018"/>
              <a:gd name="T59" fmla="*/ 61 h 1017"/>
              <a:gd name="T60" fmla="*/ 334 w 1018"/>
              <a:gd name="T61" fmla="*/ 30 h 1017"/>
              <a:gd name="T62" fmla="*/ 406 w 1018"/>
              <a:gd name="T63" fmla="*/ 10 h 1017"/>
              <a:gd name="T64" fmla="*/ 482 w 1018"/>
              <a:gd name="T65" fmla="*/ 0 h 1017"/>
              <a:gd name="T66" fmla="*/ 535 w 1018"/>
              <a:gd name="T67" fmla="*/ 0 h 1017"/>
              <a:gd name="T68" fmla="*/ 611 w 1018"/>
              <a:gd name="T69" fmla="*/ 10 h 1017"/>
              <a:gd name="T70" fmla="*/ 684 w 1018"/>
              <a:gd name="T71" fmla="*/ 30 h 1017"/>
              <a:gd name="T72" fmla="*/ 752 w 1018"/>
              <a:gd name="T73" fmla="*/ 61 h 1017"/>
              <a:gd name="T74" fmla="*/ 813 w 1018"/>
              <a:gd name="T75" fmla="*/ 100 h 1017"/>
              <a:gd name="T76" fmla="*/ 868 w 1018"/>
              <a:gd name="T77" fmla="*/ 148 h 1017"/>
              <a:gd name="T78" fmla="*/ 916 w 1018"/>
              <a:gd name="T79" fmla="*/ 204 h 1017"/>
              <a:gd name="T80" fmla="*/ 956 w 1018"/>
              <a:gd name="T81" fmla="*/ 266 h 1017"/>
              <a:gd name="T82" fmla="*/ 987 w 1018"/>
              <a:gd name="T83" fmla="*/ 333 h 1017"/>
              <a:gd name="T84" fmla="*/ 1007 w 1018"/>
              <a:gd name="T85" fmla="*/ 405 h 1017"/>
              <a:gd name="T86" fmla="*/ 1017 w 1018"/>
              <a:gd name="T87" fmla="*/ 481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018" h="1017">
                <a:moveTo>
                  <a:pt x="1018" y="508"/>
                </a:moveTo>
                <a:lnTo>
                  <a:pt x="1018" y="508"/>
                </a:lnTo>
                <a:lnTo>
                  <a:pt x="1017" y="534"/>
                </a:lnTo>
                <a:lnTo>
                  <a:pt x="1014" y="560"/>
                </a:lnTo>
                <a:lnTo>
                  <a:pt x="1012" y="585"/>
                </a:lnTo>
                <a:lnTo>
                  <a:pt x="1007" y="610"/>
                </a:lnTo>
                <a:lnTo>
                  <a:pt x="1002" y="636"/>
                </a:lnTo>
                <a:lnTo>
                  <a:pt x="995" y="660"/>
                </a:lnTo>
                <a:lnTo>
                  <a:pt x="987" y="683"/>
                </a:lnTo>
                <a:lnTo>
                  <a:pt x="977" y="706"/>
                </a:lnTo>
                <a:lnTo>
                  <a:pt x="967" y="729"/>
                </a:lnTo>
                <a:lnTo>
                  <a:pt x="956" y="751"/>
                </a:lnTo>
                <a:lnTo>
                  <a:pt x="944" y="772"/>
                </a:lnTo>
                <a:lnTo>
                  <a:pt x="930" y="792"/>
                </a:lnTo>
                <a:lnTo>
                  <a:pt x="916" y="812"/>
                </a:lnTo>
                <a:lnTo>
                  <a:pt x="901" y="831"/>
                </a:lnTo>
                <a:lnTo>
                  <a:pt x="885" y="850"/>
                </a:lnTo>
                <a:lnTo>
                  <a:pt x="868" y="867"/>
                </a:lnTo>
                <a:lnTo>
                  <a:pt x="851" y="884"/>
                </a:lnTo>
                <a:lnTo>
                  <a:pt x="832" y="901"/>
                </a:lnTo>
                <a:lnTo>
                  <a:pt x="813" y="916"/>
                </a:lnTo>
                <a:lnTo>
                  <a:pt x="793" y="929"/>
                </a:lnTo>
                <a:lnTo>
                  <a:pt x="772" y="943"/>
                </a:lnTo>
                <a:lnTo>
                  <a:pt x="752" y="956"/>
                </a:lnTo>
                <a:lnTo>
                  <a:pt x="730" y="966"/>
                </a:lnTo>
                <a:lnTo>
                  <a:pt x="707" y="977"/>
                </a:lnTo>
                <a:lnTo>
                  <a:pt x="684" y="986"/>
                </a:lnTo>
                <a:lnTo>
                  <a:pt x="660" y="994"/>
                </a:lnTo>
                <a:lnTo>
                  <a:pt x="635" y="1001"/>
                </a:lnTo>
                <a:lnTo>
                  <a:pt x="611" y="1007"/>
                </a:lnTo>
                <a:lnTo>
                  <a:pt x="586" y="1011"/>
                </a:lnTo>
                <a:lnTo>
                  <a:pt x="561" y="1015"/>
                </a:lnTo>
                <a:lnTo>
                  <a:pt x="535" y="1016"/>
                </a:lnTo>
                <a:lnTo>
                  <a:pt x="509" y="1017"/>
                </a:lnTo>
                <a:lnTo>
                  <a:pt x="509" y="1017"/>
                </a:lnTo>
                <a:lnTo>
                  <a:pt x="482" y="1016"/>
                </a:lnTo>
                <a:lnTo>
                  <a:pt x="457" y="1015"/>
                </a:lnTo>
                <a:lnTo>
                  <a:pt x="432" y="1011"/>
                </a:lnTo>
                <a:lnTo>
                  <a:pt x="406" y="1007"/>
                </a:lnTo>
                <a:lnTo>
                  <a:pt x="382" y="1001"/>
                </a:lnTo>
                <a:lnTo>
                  <a:pt x="358" y="994"/>
                </a:lnTo>
                <a:lnTo>
                  <a:pt x="334" y="986"/>
                </a:lnTo>
                <a:lnTo>
                  <a:pt x="311" y="977"/>
                </a:lnTo>
                <a:lnTo>
                  <a:pt x="289" y="966"/>
                </a:lnTo>
                <a:lnTo>
                  <a:pt x="267" y="956"/>
                </a:lnTo>
                <a:lnTo>
                  <a:pt x="245" y="943"/>
                </a:lnTo>
                <a:lnTo>
                  <a:pt x="224" y="929"/>
                </a:lnTo>
                <a:lnTo>
                  <a:pt x="205" y="916"/>
                </a:lnTo>
                <a:lnTo>
                  <a:pt x="185" y="901"/>
                </a:lnTo>
                <a:lnTo>
                  <a:pt x="167" y="884"/>
                </a:lnTo>
                <a:lnTo>
                  <a:pt x="149" y="867"/>
                </a:lnTo>
                <a:lnTo>
                  <a:pt x="132" y="850"/>
                </a:lnTo>
                <a:lnTo>
                  <a:pt x="116" y="831"/>
                </a:lnTo>
                <a:lnTo>
                  <a:pt x="101" y="812"/>
                </a:lnTo>
                <a:lnTo>
                  <a:pt x="87" y="792"/>
                </a:lnTo>
                <a:lnTo>
                  <a:pt x="73" y="772"/>
                </a:lnTo>
                <a:lnTo>
                  <a:pt x="62" y="751"/>
                </a:lnTo>
                <a:lnTo>
                  <a:pt x="50" y="729"/>
                </a:lnTo>
                <a:lnTo>
                  <a:pt x="40" y="706"/>
                </a:lnTo>
                <a:lnTo>
                  <a:pt x="31" y="683"/>
                </a:lnTo>
                <a:lnTo>
                  <a:pt x="23" y="660"/>
                </a:lnTo>
                <a:lnTo>
                  <a:pt x="16" y="636"/>
                </a:lnTo>
                <a:lnTo>
                  <a:pt x="10" y="610"/>
                </a:lnTo>
                <a:lnTo>
                  <a:pt x="7" y="585"/>
                </a:lnTo>
                <a:lnTo>
                  <a:pt x="3" y="560"/>
                </a:lnTo>
                <a:lnTo>
                  <a:pt x="1" y="534"/>
                </a:lnTo>
                <a:lnTo>
                  <a:pt x="0" y="508"/>
                </a:lnTo>
                <a:lnTo>
                  <a:pt x="0" y="508"/>
                </a:lnTo>
                <a:lnTo>
                  <a:pt x="1" y="481"/>
                </a:lnTo>
                <a:lnTo>
                  <a:pt x="3" y="456"/>
                </a:lnTo>
                <a:lnTo>
                  <a:pt x="7" y="431"/>
                </a:lnTo>
                <a:lnTo>
                  <a:pt x="10" y="405"/>
                </a:lnTo>
                <a:lnTo>
                  <a:pt x="16" y="381"/>
                </a:lnTo>
                <a:lnTo>
                  <a:pt x="23" y="357"/>
                </a:lnTo>
                <a:lnTo>
                  <a:pt x="31" y="333"/>
                </a:lnTo>
                <a:lnTo>
                  <a:pt x="40" y="310"/>
                </a:lnTo>
                <a:lnTo>
                  <a:pt x="50" y="288"/>
                </a:lnTo>
                <a:lnTo>
                  <a:pt x="62" y="266"/>
                </a:lnTo>
                <a:lnTo>
                  <a:pt x="73" y="244"/>
                </a:lnTo>
                <a:lnTo>
                  <a:pt x="87" y="223"/>
                </a:lnTo>
                <a:lnTo>
                  <a:pt x="101" y="204"/>
                </a:lnTo>
                <a:lnTo>
                  <a:pt x="116" y="184"/>
                </a:lnTo>
                <a:lnTo>
                  <a:pt x="132" y="166"/>
                </a:lnTo>
                <a:lnTo>
                  <a:pt x="149" y="148"/>
                </a:lnTo>
                <a:lnTo>
                  <a:pt x="167" y="131"/>
                </a:lnTo>
                <a:lnTo>
                  <a:pt x="185" y="115"/>
                </a:lnTo>
                <a:lnTo>
                  <a:pt x="205" y="100"/>
                </a:lnTo>
                <a:lnTo>
                  <a:pt x="224" y="86"/>
                </a:lnTo>
                <a:lnTo>
                  <a:pt x="245" y="73"/>
                </a:lnTo>
                <a:lnTo>
                  <a:pt x="267" y="61"/>
                </a:lnTo>
                <a:lnTo>
                  <a:pt x="289" y="49"/>
                </a:lnTo>
                <a:lnTo>
                  <a:pt x="311" y="39"/>
                </a:lnTo>
                <a:lnTo>
                  <a:pt x="334" y="30"/>
                </a:lnTo>
                <a:lnTo>
                  <a:pt x="358" y="21"/>
                </a:lnTo>
                <a:lnTo>
                  <a:pt x="382" y="15"/>
                </a:lnTo>
                <a:lnTo>
                  <a:pt x="406" y="10"/>
                </a:lnTo>
                <a:lnTo>
                  <a:pt x="432" y="5"/>
                </a:lnTo>
                <a:lnTo>
                  <a:pt x="457" y="2"/>
                </a:lnTo>
                <a:lnTo>
                  <a:pt x="482" y="0"/>
                </a:lnTo>
                <a:lnTo>
                  <a:pt x="509" y="0"/>
                </a:lnTo>
                <a:lnTo>
                  <a:pt x="509" y="0"/>
                </a:lnTo>
                <a:lnTo>
                  <a:pt x="535" y="0"/>
                </a:lnTo>
                <a:lnTo>
                  <a:pt x="561" y="2"/>
                </a:lnTo>
                <a:lnTo>
                  <a:pt x="586" y="5"/>
                </a:lnTo>
                <a:lnTo>
                  <a:pt x="611" y="10"/>
                </a:lnTo>
                <a:lnTo>
                  <a:pt x="635" y="15"/>
                </a:lnTo>
                <a:lnTo>
                  <a:pt x="660" y="21"/>
                </a:lnTo>
                <a:lnTo>
                  <a:pt x="684" y="30"/>
                </a:lnTo>
                <a:lnTo>
                  <a:pt x="707" y="39"/>
                </a:lnTo>
                <a:lnTo>
                  <a:pt x="730" y="49"/>
                </a:lnTo>
                <a:lnTo>
                  <a:pt x="752" y="61"/>
                </a:lnTo>
                <a:lnTo>
                  <a:pt x="772" y="73"/>
                </a:lnTo>
                <a:lnTo>
                  <a:pt x="793" y="86"/>
                </a:lnTo>
                <a:lnTo>
                  <a:pt x="813" y="100"/>
                </a:lnTo>
                <a:lnTo>
                  <a:pt x="832" y="115"/>
                </a:lnTo>
                <a:lnTo>
                  <a:pt x="851" y="131"/>
                </a:lnTo>
                <a:lnTo>
                  <a:pt x="868" y="148"/>
                </a:lnTo>
                <a:lnTo>
                  <a:pt x="885" y="166"/>
                </a:lnTo>
                <a:lnTo>
                  <a:pt x="901" y="184"/>
                </a:lnTo>
                <a:lnTo>
                  <a:pt x="916" y="204"/>
                </a:lnTo>
                <a:lnTo>
                  <a:pt x="930" y="223"/>
                </a:lnTo>
                <a:lnTo>
                  <a:pt x="944" y="244"/>
                </a:lnTo>
                <a:lnTo>
                  <a:pt x="956" y="266"/>
                </a:lnTo>
                <a:lnTo>
                  <a:pt x="967" y="288"/>
                </a:lnTo>
                <a:lnTo>
                  <a:pt x="977" y="310"/>
                </a:lnTo>
                <a:lnTo>
                  <a:pt x="987" y="333"/>
                </a:lnTo>
                <a:lnTo>
                  <a:pt x="995" y="357"/>
                </a:lnTo>
                <a:lnTo>
                  <a:pt x="1002" y="381"/>
                </a:lnTo>
                <a:lnTo>
                  <a:pt x="1007" y="405"/>
                </a:lnTo>
                <a:lnTo>
                  <a:pt x="1012" y="431"/>
                </a:lnTo>
                <a:lnTo>
                  <a:pt x="1014" y="456"/>
                </a:lnTo>
                <a:lnTo>
                  <a:pt x="1017" y="481"/>
                </a:lnTo>
                <a:lnTo>
                  <a:pt x="1018" y="508"/>
                </a:lnTo>
                <a:lnTo>
                  <a:pt x="1018" y="50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Freeform 37">
            <a:extLst>
              <a:ext uri="{FF2B5EF4-FFF2-40B4-BE49-F238E27FC236}">
                <a16:creationId xmlns:a16="http://schemas.microsoft.com/office/drawing/2014/main" id="{BEF79394-39F1-4EED-9F71-1BBFEBD88BF6}"/>
              </a:ext>
            </a:extLst>
          </p:cNvPr>
          <p:cNvSpPr>
            <a:spLocks/>
          </p:cNvSpPr>
          <p:nvPr userDrawn="1"/>
        </p:nvSpPr>
        <p:spPr bwMode="auto">
          <a:xfrm>
            <a:off x="4470401" y="3313113"/>
            <a:ext cx="495300" cy="387350"/>
          </a:xfrm>
          <a:custGeom>
            <a:avLst/>
            <a:gdLst>
              <a:gd name="T0" fmla="*/ 420 w 624"/>
              <a:gd name="T1" fmla="*/ 0 h 488"/>
              <a:gd name="T2" fmla="*/ 385 w 624"/>
              <a:gd name="T3" fmla="*/ 47 h 488"/>
              <a:gd name="T4" fmla="*/ 350 w 624"/>
              <a:gd name="T5" fmla="*/ 98 h 488"/>
              <a:gd name="T6" fmla="*/ 316 w 624"/>
              <a:gd name="T7" fmla="*/ 161 h 488"/>
              <a:gd name="T8" fmla="*/ 293 w 624"/>
              <a:gd name="T9" fmla="*/ 214 h 488"/>
              <a:gd name="T10" fmla="*/ 282 w 624"/>
              <a:gd name="T11" fmla="*/ 249 h 488"/>
              <a:gd name="T12" fmla="*/ 275 w 624"/>
              <a:gd name="T13" fmla="*/ 285 h 488"/>
              <a:gd name="T14" fmla="*/ 274 w 624"/>
              <a:gd name="T15" fmla="*/ 321 h 488"/>
              <a:gd name="T16" fmla="*/ 278 w 624"/>
              <a:gd name="T17" fmla="*/ 355 h 488"/>
              <a:gd name="T18" fmla="*/ 289 w 624"/>
              <a:gd name="T19" fmla="*/ 389 h 488"/>
              <a:gd name="T20" fmla="*/ 309 w 624"/>
              <a:gd name="T21" fmla="*/ 420 h 488"/>
              <a:gd name="T22" fmla="*/ 321 w 624"/>
              <a:gd name="T23" fmla="*/ 434 h 488"/>
              <a:gd name="T24" fmla="*/ 350 w 624"/>
              <a:gd name="T25" fmla="*/ 458 h 488"/>
              <a:gd name="T26" fmla="*/ 380 w 624"/>
              <a:gd name="T27" fmla="*/ 475 h 488"/>
              <a:gd name="T28" fmla="*/ 411 w 624"/>
              <a:gd name="T29" fmla="*/ 484 h 488"/>
              <a:gd name="T30" fmla="*/ 442 w 624"/>
              <a:gd name="T31" fmla="*/ 488 h 488"/>
              <a:gd name="T32" fmla="*/ 473 w 624"/>
              <a:gd name="T33" fmla="*/ 487 h 488"/>
              <a:gd name="T34" fmla="*/ 503 w 624"/>
              <a:gd name="T35" fmla="*/ 480 h 488"/>
              <a:gd name="T36" fmla="*/ 531 w 624"/>
              <a:gd name="T37" fmla="*/ 468 h 488"/>
              <a:gd name="T38" fmla="*/ 556 w 624"/>
              <a:gd name="T39" fmla="*/ 454 h 488"/>
              <a:gd name="T40" fmla="*/ 578 w 624"/>
              <a:gd name="T41" fmla="*/ 436 h 488"/>
              <a:gd name="T42" fmla="*/ 597 w 624"/>
              <a:gd name="T43" fmla="*/ 416 h 488"/>
              <a:gd name="T44" fmla="*/ 610 w 624"/>
              <a:gd name="T45" fmla="*/ 394 h 488"/>
              <a:gd name="T46" fmla="*/ 620 w 624"/>
              <a:gd name="T47" fmla="*/ 370 h 488"/>
              <a:gd name="T48" fmla="*/ 624 w 624"/>
              <a:gd name="T49" fmla="*/ 347 h 488"/>
              <a:gd name="T50" fmla="*/ 621 w 624"/>
              <a:gd name="T51" fmla="*/ 323 h 488"/>
              <a:gd name="T52" fmla="*/ 612 w 624"/>
              <a:gd name="T53" fmla="*/ 300 h 488"/>
              <a:gd name="T54" fmla="*/ 594 w 624"/>
              <a:gd name="T55" fmla="*/ 278 h 488"/>
              <a:gd name="T56" fmla="*/ 583 w 624"/>
              <a:gd name="T57" fmla="*/ 269 h 488"/>
              <a:gd name="T58" fmla="*/ 560 w 624"/>
              <a:gd name="T59" fmla="*/ 256 h 488"/>
              <a:gd name="T60" fmla="*/ 533 w 624"/>
              <a:gd name="T61" fmla="*/ 253 h 488"/>
              <a:gd name="T62" fmla="*/ 503 w 624"/>
              <a:gd name="T63" fmla="*/ 256 h 488"/>
              <a:gd name="T64" fmla="*/ 472 w 624"/>
              <a:gd name="T65" fmla="*/ 264 h 488"/>
              <a:gd name="T66" fmla="*/ 422 w 624"/>
              <a:gd name="T67" fmla="*/ 283 h 488"/>
              <a:gd name="T68" fmla="*/ 348 w 624"/>
              <a:gd name="T69" fmla="*/ 310 h 488"/>
              <a:gd name="T70" fmla="*/ 307 w 624"/>
              <a:gd name="T71" fmla="*/ 323 h 488"/>
              <a:gd name="T72" fmla="*/ 267 w 624"/>
              <a:gd name="T73" fmla="*/ 333 h 488"/>
              <a:gd name="T74" fmla="*/ 225 w 624"/>
              <a:gd name="T75" fmla="*/ 338 h 488"/>
              <a:gd name="T76" fmla="*/ 181 w 624"/>
              <a:gd name="T77" fmla="*/ 337 h 488"/>
              <a:gd name="T78" fmla="*/ 137 w 624"/>
              <a:gd name="T79" fmla="*/ 329 h 488"/>
              <a:gd name="T80" fmla="*/ 92 w 624"/>
              <a:gd name="T81" fmla="*/ 312 h 488"/>
              <a:gd name="T82" fmla="*/ 46 w 624"/>
              <a:gd name="T83" fmla="*/ 284 h 488"/>
              <a:gd name="T84" fmla="*/ 0 w 624"/>
              <a:gd name="T85" fmla="*/ 244 h 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24" h="488">
                <a:moveTo>
                  <a:pt x="420" y="0"/>
                </a:moveTo>
                <a:lnTo>
                  <a:pt x="420" y="0"/>
                </a:lnTo>
                <a:lnTo>
                  <a:pt x="410" y="13"/>
                </a:lnTo>
                <a:lnTo>
                  <a:pt x="385" y="47"/>
                </a:lnTo>
                <a:lnTo>
                  <a:pt x="367" y="71"/>
                </a:lnTo>
                <a:lnTo>
                  <a:pt x="350" y="98"/>
                </a:lnTo>
                <a:lnTo>
                  <a:pt x="332" y="128"/>
                </a:lnTo>
                <a:lnTo>
                  <a:pt x="316" y="161"/>
                </a:lnTo>
                <a:lnTo>
                  <a:pt x="299" y="195"/>
                </a:lnTo>
                <a:lnTo>
                  <a:pt x="293" y="214"/>
                </a:lnTo>
                <a:lnTo>
                  <a:pt x="287" y="231"/>
                </a:lnTo>
                <a:lnTo>
                  <a:pt x="282" y="249"/>
                </a:lnTo>
                <a:lnTo>
                  <a:pt x="279" y="268"/>
                </a:lnTo>
                <a:lnTo>
                  <a:pt x="275" y="285"/>
                </a:lnTo>
                <a:lnTo>
                  <a:pt x="274" y="303"/>
                </a:lnTo>
                <a:lnTo>
                  <a:pt x="274" y="321"/>
                </a:lnTo>
                <a:lnTo>
                  <a:pt x="275" y="338"/>
                </a:lnTo>
                <a:lnTo>
                  <a:pt x="278" y="355"/>
                </a:lnTo>
                <a:lnTo>
                  <a:pt x="282" y="373"/>
                </a:lnTo>
                <a:lnTo>
                  <a:pt x="289" y="389"/>
                </a:lnTo>
                <a:lnTo>
                  <a:pt x="298" y="405"/>
                </a:lnTo>
                <a:lnTo>
                  <a:pt x="309" y="420"/>
                </a:lnTo>
                <a:lnTo>
                  <a:pt x="321" y="434"/>
                </a:lnTo>
                <a:lnTo>
                  <a:pt x="321" y="434"/>
                </a:lnTo>
                <a:lnTo>
                  <a:pt x="335" y="447"/>
                </a:lnTo>
                <a:lnTo>
                  <a:pt x="350" y="458"/>
                </a:lnTo>
                <a:lnTo>
                  <a:pt x="365" y="467"/>
                </a:lnTo>
                <a:lnTo>
                  <a:pt x="380" y="475"/>
                </a:lnTo>
                <a:lnTo>
                  <a:pt x="396" y="481"/>
                </a:lnTo>
                <a:lnTo>
                  <a:pt x="411" y="484"/>
                </a:lnTo>
                <a:lnTo>
                  <a:pt x="427" y="487"/>
                </a:lnTo>
                <a:lnTo>
                  <a:pt x="442" y="488"/>
                </a:lnTo>
                <a:lnTo>
                  <a:pt x="458" y="488"/>
                </a:lnTo>
                <a:lnTo>
                  <a:pt x="473" y="487"/>
                </a:lnTo>
                <a:lnTo>
                  <a:pt x="488" y="483"/>
                </a:lnTo>
                <a:lnTo>
                  <a:pt x="503" y="480"/>
                </a:lnTo>
                <a:lnTo>
                  <a:pt x="517" y="475"/>
                </a:lnTo>
                <a:lnTo>
                  <a:pt x="531" y="468"/>
                </a:lnTo>
                <a:lnTo>
                  <a:pt x="544" y="461"/>
                </a:lnTo>
                <a:lnTo>
                  <a:pt x="556" y="454"/>
                </a:lnTo>
                <a:lnTo>
                  <a:pt x="568" y="445"/>
                </a:lnTo>
                <a:lnTo>
                  <a:pt x="578" y="436"/>
                </a:lnTo>
                <a:lnTo>
                  <a:pt x="587" y="427"/>
                </a:lnTo>
                <a:lnTo>
                  <a:pt x="597" y="416"/>
                </a:lnTo>
                <a:lnTo>
                  <a:pt x="605" y="405"/>
                </a:lnTo>
                <a:lnTo>
                  <a:pt x="610" y="394"/>
                </a:lnTo>
                <a:lnTo>
                  <a:pt x="616" y="383"/>
                </a:lnTo>
                <a:lnTo>
                  <a:pt x="620" y="370"/>
                </a:lnTo>
                <a:lnTo>
                  <a:pt x="623" y="359"/>
                </a:lnTo>
                <a:lnTo>
                  <a:pt x="624" y="347"/>
                </a:lnTo>
                <a:lnTo>
                  <a:pt x="623" y="335"/>
                </a:lnTo>
                <a:lnTo>
                  <a:pt x="621" y="323"/>
                </a:lnTo>
                <a:lnTo>
                  <a:pt x="617" y="312"/>
                </a:lnTo>
                <a:lnTo>
                  <a:pt x="612" y="300"/>
                </a:lnTo>
                <a:lnTo>
                  <a:pt x="603" y="288"/>
                </a:lnTo>
                <a:lnTo>
                  <a:pt x="594" y="278"/>
                </a:lnTo>
                <a:lnTo>
                  <a:pt x="594" y="278"/>
                </a:lnTo>
                <a:lnTo>
                  <a:pt x="583" y="269"/>
                </a:lnTo>
                <a:lnTo>
                  <a:pt x="571" y="262"/>
                </a:lnTo>
                <a:lnTo>
                  <a:pt x="560" y="256"/>
                </a:lnTo>
                <a:lnTo>
                  <a:pt x="546" y="254"/>
                </a:lnTo>
                <a:lnTo>
                  <a:pt x="533" y="253"/>
                </a:lnTo>
                <a:lnTo>
                  <a:pt x="518" y="254"/>
                </a:lnTo>
                <a:lnTo>
                  <a:pt x="503" y="256"/>
                </a:lnTo>
                <a:lnTo>
                  <a:pt x="488" y="260"/>
                </a:lnTo>
                <a:lnTo>
                  <a:pt x="472" y="264"/>
                </a:lnTo>
                <a:lnTo>
                  <a:pt x="456" y="270"/>
                </a:lnTo>
                <a:lnTo>
                  <a:pt x="422" y="283"/>
                </a:lnTo>
                <a:lnTo>
                  <a:pt x="386" y="297"/>
                </a:lnTo>
                <a:lnTo>
                  <a:pt x="348" y="310"/>
                </a:lnTo>
                <a:lnTo>
                  <a:pt x="328" y="317"/>
                </a:lnTo>
                <a:lnTo>
                  <a:pt x="307" y="323"/>
                </a:lnTo>
                <a:lnTo>
                  <a:pt x="287" y="329"/>
                </a:lnTo>
                <a:lnTo>
                  <a:pt x="267" y="333"/>
                </a:lnTo>
                <a:lnTo>
                  <a:pt x="245" y="336"/>
                </a:lnTo>
                <a:lnTo>
                  <a:pt x="225" y="338"/>
                </a:lnTo>
                <a:lnTo>
                  <a:pt x="203" y="338"/>
                </a:lnTo>
                <a:lnTo>
                  <a:pt x="181" y="337"/>
                </a:lnTo>
                <a:lnTo>
                  <a:pt x="159" y="333"/>
                </a:lnTo>
                <a:lnTo>
                  <a:pt x="137" y="329"/>
                </a:lnTo>
                <a:lnTo>
                  <a:pt x="114" y="321"/>
                </a:lnTo>
                <a:lnTo>
                  <a:pt x="92" y="312"/>
                </a:lnTo>
                <a:lnTo>
                  <a:pt x="69" y="299"/>
                </a:lnTo>
                <a:lnTo>
                  <a:pt x="46" y="284"/>
                </a:lnTo>
                <a:lnTo>
                  <a:pt x="23" y="265"/>
                </a:lnTo>
                <a:lnTo>
                  <a:pt x="0" y="244"/>
                </a:lnTo>
              </a:path>
            </a:pathLst>
          </a:custGeom>
          <a:noFill/>
          <a:ln w="11113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Freeform 38">
            <a:extLst>
              <a:ext uri="{FF2B5EF4-FFF2-40B4-BE49-F238E27FC236}">
                <a16:creationId xmlns:a16="http://schemas.microsoft.com/office/drawing/2014/main" id="{481BBBAD-B570-48BA-AB73-FE0904ED87E6}"/>
              </a:ext>
            </a:extLst>
          </p:cNvPr>
          <p:cNvSpPr>
            <a:spLocks/>
          </p:cNvSpPr>
          <p:nvPr userDrawn="1"/>
        </p:nvSpPr>
        <p:spPr bwMode="auto">
          <a:xfrm>
            <a:off x="4751388" y="3074988"/>
            <a:ext cx="223838" cy="292100"/>
          </a:xfrm>
          <a:custGeom>
            <a:avLst/>
            <a:gdLst>
              <a:gd name="T0" fmla="*/ 113 w 282"/>
              <a:gd name="T1" fmla="*/ 338 h 367"/>
              <a:gd name="T2" fmla="*/ 113 w 282"/>
              <a:gd name="T3" fmla="*/ 338 h 367"/>
              <a:gd name="T4" fmla="*/ 105 w 282"/>
              <a:gd name="T5" fmla="*/ 349 h 367"/>
              <a:gd name="T6" fmla="*/ 95 w 282"/>
              <a:gd name="T7" fmla="*/ 357 h 367"/>
              <a:gd name="T8" fmla="*/ 85 w 282"/>
              <a:gd name="T9" fmla="*/ 362 h 367"/>
              <a:gd name="T10" fmla="*/ 73 w 282"/>
              <a:gd name="T11" fmla="*/ 366 h 367"/>
              <a:gd name="T12" fmla="*/ 62 w 282"/>
              <a:gd name="T13" fmla="*/ 367 h 367"/>
              <a:gd name="T14" fmla="*/ 50 w 282"/>
              <a:gd name="T15" fmla="*/ 366 h 367"/>
              <a:gd name="T16" fmla="*/ 39 w 282"/>
              <a:gd name="T17" fmla="*/ 363 h 367"/>
              <a:gd name="T18" fmla="*/ 27 w 282"/>
              <a:gd name="T19" fmla="*/ 357 h 367"/>
              <a:gd name="T20" fmla="*/ 27 w 282"/>
              <a:gd name="T21" fmla="*/ 357 h 367"/>
              <a:gd name="T22" fmla="*/ 27 w 282"/>
              <a:gd name="T23" fmla="*/ 357 h 367"/>
              <a:gd name="T24" fmla="*/ 18 w 282"/>
              <a:gd name="T25" fmla="*/ 349 h 367"/>
              <a:gd name="T26" fmla="*/ 10 w 282"/>
              <a:gd name="T27" fmla="*/ 340 h 367"/>
              <a:gd name="T28" fmla="*/ 4 w 282"/>
              <a:gd name="T29" fmla="*/ 329 h 367"/>
              <a:gd name="T30" fmla="*/ 1 w 282"/>
              <a:gd name="T31" fmla="*/ 318 h 367"/>
              <a:gd name="T32" fmla="*/ 0 w 282"/>
              <a:gd name="T33" fmla="*/ 306 h 367"/>
              <a:gd name="T34" fmla="*/ 1 w 282"/>
              <a:gd name="T35" fmla="*/ 295 h 367"/>
              <a:gd name="T36" fmla="*/ 4 w 282"/>
              <a:gd name="T37" fmla="*/ 283 h 367"/>
              <a:gd name="T38" fmla="*/ 10 w 282"/>
              <a:gd name="T39" fmla="*/ 272 h 367"/>
              <a:gd name="T40" fmla="*/ 169 w 282"/>
              <a:gd name="T41" fmla="*/ 27 h 367"/>
              <a:gd name="T42" fmla="*/ 169 w 282"/>
              <a:gd name="T43" fmla="*/ 27 h 367"/>
              <a:gd name="T44" fmla="*/ 177 w 282"/>
              <a:gd name="T45" fmla="*/ 18 h 367"/>
              <a:gd name="T46" fmla="*/ 186 w 282"/>
              <a:gd name="T47" fmla="*/ 10 h 367"/>
              <a:gd name="T48" fmla="*/ 197 w 282"/>
              <a:gd name="T49" fmla="*/ 4 h 367"/>
              <a:gd name="T50" fmla="*/ 208 w 282"/>
              <a:gd name="T51" fmla="*/ 1 h 367"/>
              <a:gd name="T52" fmla="*/ 220 w 282"/>
              <a:gd name="T53" fmla="*/ 0 h 367"/>
              <a:gd name="T54" fmla="*/ 231 w 282"/>
              <a:gd name="T55" fmla="*/ 1 h 367"/>
              <a:gd name="T56" fmla="*/ 243 w 282"/>
              <a:gd name="T57" fmla="*/ 3 h 367"/>
              <a:gd name="T58" fmla="*/ 254 w 282"/>
              <a:gd name="T59" fmla="*/ 9 h 367"/>
              <a:gd name="T60" fmla="*/ 254 w 282"/>
              <a:gd name="T61" fmla="*/ 9 h 367"/>
              <a:gd name="T62" fmla="*/ 254 w 282"/>
              <a:gd name="T63" fmla="*/ 9 h 367"/>
              <a:gd name="T64" fmla="*/ 263 w 282"/>
              <a:gd name="T65" fmla="*/ 17 h 367"/>
              <a:gd name="T66" fmla="*/ 271 w 282"/>
              <a:gd name="T67" fmla="*/ 26 h 367"/>
              <a:gd name="T68" fmla="*/ 277 w 282"/>
              <a:gd name="T69" fmla="*/ 37 h 367"/>
              <a:gd name="T70" fmla="*/ 281 w 282"/>
              <a:gd name="T71" fmla="*/ 48 h 367"/>
              <a:gd name="T72" fmla="*/ 282 w 282"/>
              <a:gd name="T73" fmla="*/ 60 h 367"/>
              <a:gd name="T74" fmla="*/ 281 w 282"/>
              <a:gd name="T75" fmla="*/ 72 h 367"/>
              <a:gd name="T76" fmla="*/ 277 w 282"/>
              <a:gd name="T77" fmla="*/ 84 h 367"/>
              <a:gd name="T78" fmla="*/ 271 w 282"/>
              <a:gd name="T79" fmla="*/ 94 h 367"/>
              <a:gd name="T80" fmla="*/ 113 w 282"/>
              <a:gd name="T81" fmla="*/ 338 h 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82" h="367">
                <a:moveTo>
                  <a:pt x="113" y="338"/>
                </a:moveTo>
                <a:lnTo>
                  <a:pt x="113" y="338"/>
                </a:lnTo>
                <a:lnTo>
                  <a:pt x="105" y="349"/>
                </a:lnTo>
                <a:lnTo>
                  <a:pt x="95" y="357"/>
                </a:lnTo>
                <a:lnTo>
                  <a:pt x="85" y="362"/>
                </a:lnTo>
                <a:lnTo>
                  <a:pt x="73" y="366"/>
                </a:lnTo>
                <a:lnTo>
                  <a:pt x="62" y="367"/>
                </a:lnTo>
                <a:lnTo>
                  <a:pt x="50" y="366"/>
                </a:lnTo>
                <a:lnTo>
                  <a:pt x="39" y="363"/>
                </a:lnTo>
                <a:lnTo>
                  <a:pt x="27" y="357"/>
                </a:lnTo>
                <a:lnTo>
                  <a:pt x="27" y="357"/>
                </a:lnTo>
                <a:lnTo>
                  <a:pt x="27" y="357"/>
                </a:lnTo>
                <a:lnTo>
                  <a:pt x="18" y="349"/>
                </a:lnTo>
                <a:lnTo>
                  <a:pt x="10" y="340"/>
                </a:lnTo>
                <a:lnTo>
                  <a:pt x="4" y="329"/>
                </a:lnTo>
                <a:lnTo>
                  <a:pt x="1" y="318"/>
                </a:lnTo>
                <a:lnTo>
                  <a:pt x="0" y="306"/>
                </a:lnTo>
                <a:lnTo>
                  <a:pt x="1" y="295"/>
                </a:lnTo>
                <a:lnTo>
                  <a:pt x="4" y="283"/>
                </a:lnTo>
                <a:lnTo>
                  <a:pt x="10" y="272"/>
                </a:lnTo>
                <a:lnTo>
                  <a:pt x="169" y="27"/>
                </a:lnTo>
                <a:lnTo>
                  <a:pt x="169" y="27"/>
                </a:lnTo>
                <a:lnTo>
                  <a:pt x="177" y="18"/>
                </a:lnTo>
                <a:lnTo>
                  <a:pt x="186" y="10"/>
                </a:lnTo>
                <a:lnTo>
                  <a:pt x="197" y="4"/>
                </a:lnTo>
                <a:lnTo>
                  <a:pt x="208" y="1"/>
                </a:lnTo>
                <a:lnTo>
                  <a:pt x="220" y="0"/>
                </a:lnTo>
                <a:lnTo>
                  <a:pt x="231" y="1"/>
                </a:lnTo>
                <a:lnTo>
                  <a:pt x="243" y="3"/>
                </a:lnTo>
                <a:lnTo>
                  <a:pt x="254" y="9"/>
                </a:lnTo>
                <a:lnTo>
                  <a:pt x="254" y="9"/>
                </a:lnTo>
                <a:lnTo>
                  <a:pt x="254" y="9"/>
                </a:lnTo>
                <a:lnTo>
                  <a:pt x="263" y="17"/>
                </a:lnTo>
                <a:lnTo>
                  <a:pt x="271" y="26"/>
                </a:lnTo>
                <a:lnTo>
                  <a:pt x="277" y="37"/>
                </a:lnTo>
                <a:lnTo>
                  <a:pt x="281" y="48"/>
                </a:lnTo>
                <a:lnTo>
                  <a:pt x="282" y="60"/>
                </a:lnTo>
                <a:lnTo>
                  <a:pt x="281" y="72"/>
                </a:lnTo>
                <a:lnTo>
                  <a:pt x="277" y="84"/>
                </a:lnTo>
                <a:lnTo>
                  <a:pt x="271" y="94"/>
                </a:lnTo>
                <a:lnTo>
                  <a:pt x="113" y="3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Freeform 39">
            <a:extLst>
              <a:ext uri="{FF2B5EF4-FFF2-40B4-BE49-F238E27FC236}">
                <a16:creationId xmlns:a16="http://schemas.microsoft.com/office/drawing/2014/main" id="{6886B163-EE32-4410-8771-0D9F95E49C61}"/>
              </a:ext>
            </a:extLst>
          </p:cNvPr>
          <p:cNvSpPr>
            <a:spLocks/>
          </p:cNvSpPr>
          <p:nvPr userDrawn="1"/>
        </p:nvSpPr>
        <p:spPr bwMode="auto">
          <a:xfrm>
            <a:off x="4929188" y="3122613"/>
            <a:ext cx="25400" cy="23813"/>
          </a:xfrm>
          <a:custGeom>
            <a:avLst/>
            <a:gdLst>
              <a:gd name="T0" fmla="*/ 32 w 32"/>
              <a:gd name="T1" fmla="*/ 15 h 29"/>
              <a:gd name="T2" fmla="*/ 32 w 32"/>
              <a:gd name="T3" fmla="*/ 15 h 29"/>
              <a:gd name="T4" fmla="*/ 31 w 32"/>
              <a:gd name="T5" fmla="*/ 19 h 29"/>
              <a:gd name="T6" fmla="*/ 28 w 32"/>
              <a:gd name="T7" fmla="*/ 24 h 29"/>
              <a:gd name="T8" fmla="*/ 22 w 32"/>
              <a:gd name="T9" fmla="*/ 27 h 29"/>
              <a:gd name="T10" fmla="*/ 16 w 32"/>
              <a:gd name="T11" fmla="*/ 29 h 29"/>
              <a:gd name="T12" fmla="*/ 16 w 32"/>
              <a:gd name="T13" fmla="*/ 29 h 29"/>
              <a:gd name="T14" fmla="*/ 10 w 32"/>
              <a:gd name="T15" fmla="*/ 27 h 29"/>
              <a:gd name="T16" fmla="*/ 5 w 32"/>
              <a:gd name="T17" fmla="*/ 24 h 29"/>
              <a:gd name="T18" fmla="*/ 1 w 32"/>
              <a:gd name="T19" fmla="*/ 19 h 29"/>
              <a:gd name="T20" fmla="*/ 0 w 32"/>
              <a:gd name="T21" fmla="*/ 15 h 29"/>
              <a:gd name="T22" fmla="*/ 0 w 32"/>
              <a:gd name="T23" fmla="*/ 15 h 29"/>
              <a:gd name="T24" fmla="*/ 1 w 32"/>
              <a:gd name="T25" fmla="*/ 9 h 29"/>
              <a:gd name="T26" fmla="*/ 5 w 32"/>
              <a:gd name="T27" fmla="*/ 4 h 29"/>
              <a:gd name="T28" fmla="*/ 10 w 32"/>
              <a:gd name="T29" fmla="*/ 1 h 29"/>
              <a:gd name="T30" fmla="*/ 16 w 32"/>
              <a:gd name="T31" fmla="*/ 0 h 29"/>
              <a:gd name="T32" fmla="*/ 16 w 32"/>
              <a:gd name="T33" fmla="*/ 0 h 29"/>
              <a:gd name="T34" fmla="*/ 22 w 32"/>
              <a:gd name="T35" fmla="*/ 1 h 29"/>
              <a:gd name="T36" fmla="*/ 28 w 32"/>
              <a:gd name="T37" fmla="*/ 4 h 29"/>
              <a:gd name="T38" fmla="*/ 31 w 32"/>
              <a:gd name="T39" fmla="*/ 9 h 29"/>
              <a:gd name="T40" fmla="*/ 32 w 32"/>
              <a:gd name="T41" fmla="*/ 15 h 29"/>
              <a:gd name="T42" fmla="*/ 32 w 32"/>
              <a:gd name="T43" fmla="*/ 15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" h="29">
                <a:moveTo>
                  <a:pt x="32" y="15"/>
                </a:moveTo>
                <a:lnTo>
                  <a:pt x="32" y="15"/>
                </a:lnTo>
                <a:lnTo>
                  <a:pt x="31" y="19"/>
                </a:lnTo>
                <a:lnTo>
                  <a:pt x="28" y="24"/>
                </a:lnTo>
                <a:lnTo>
                  <a:pt x="22" y="27"/>
                </a:lnTo>
                <a:lnTo>
                  <a:pt x="16" y="29"/>
                </a:lnTo>
                <a:lnTo>
                  <a:pt x="16" y="29"/>
                </a:lnTo>
                <a:lnTo>
                  <a:pt x="10" y="27"/>
                </a:lnTo>
                <a:lnTo>
                  <a:pt x="5" y="24"/>
                </a:lnTo>
                <a:lnTo>
                  <a:pt x="1" y="19"/>
                </a:lnTo>
                <a:lnTo>
                  <a:pt x="0" y="15"/>
                </a:lnTo>
                <a:lnTo>
                  <a:pt x="0" y="15"/>
                </a:lnTo>
                <a:lnTo>
                  <a:pt x="1" y="9"/>
                </a:lnTo>
                <a:lnTo>
                  <a:pt x="5" y="4"/>
                </a:lnTo>
                <a:lnTo>
                  <a:pt x="10" y="1"/>
                </a:lnTo>
                <a:lnTo>
                  <a:pt x="16" y="0"/>
                </a:lnTo>
                <a:lnTo>
                  <a:pt x="16" y="0"/>
                </a:lnTo>
                <a:lnTo>
                  <a:pt x="22" y="1"/>
                </a:lnTo>
                <a:lnTo>
                  <a:pt x="28" y="4"/>
                </a:lnTo>
                <a:lnTo>
                  <a:pt x="31" y="9"/>
                </a:lnTo>
                <a:lnTo>
                  <a:pt x="32" y="15"/>
                </a:lnTo>
                <a:lnTo>
                  <a:pt x="32" y="15"/>
                </a:lnTo>
                <a:close/>
              </a:path>
            </a:pathLst>
          </a:custGeom>
          <a:solidFill>
            <a:srgbClr val="4FC1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Freeform 40">
            <a:extLst>
              <a:ext uri="{FF2B5EF4-FFF2-40B4-BE49-F238E27FC236}">
                <a16:creationId xmlns:a16="http://schemas.microsoft.com/office/drawing/2014/main" id="{78F08A53-3DC8-4408-A6BA-24361089F643}"/>
              </a:ext>
            </a:extLst>
          </p:cNvPr>
          <p:cNvSpPr>
            <a:spLocks/>
          </p:cNvSpPr>
          <p:nvPr userDrawn="1"/>
        </p:nvSpPr>
        <p:spPr bwMode="auto">
          <a:xfrm>
            <a:off x="4891088" y="3122613"/>
            <a:ext cx="19050" cy="19050"/>
          </a:xfrm>
          <a:custGeom>
            <a:avLst/>
            <a:gdLst>
              <a:gd name="T0" fmla="*/ 24 w 24"/>
              <a:gd name="T1" fmla="*/ 11 h 23"/>
              <a:gd name="T2" fmla="*/ 24 w 24"/>
              <a:gd name="T3" fmla="*/ 11 h 23"/>
              <a:gd name="T4" fmla="*/ 24 w 24"/>
              <a:gd name="T5" fmla="*/ 16 h 23"/>
              <a:gd name="T6" fmla="*/ 21 w 24"/>
              <a:gd name="T7" fmla="*/ 19 h 23"/>
              <a:gd name="T8" fmla="*/ 17 w 24"/>
              <a:gd name="T9" fmla="*/ 22 h 23"/>
              <a:gd name="T10" fmla="*/ 11 w 24"/>
              <a:gd name="T11" fmla="*/ 23 h 23"/>
              <a:gd name="T12" fmla="*/ 11 w 24"/>
              <a:gd name="T13" fmla="*/ 23 h 23"/>
              <a:gd name="T14" fmla="*/ 7 w 24"/>
              <a:gd name="T15" fmla="*/ 22 h 23"/>
              <a:gd name="T16" fmla="*/ 3 w 24"/>
              <a:gd name="T17" fmla="*/ 19 h 23"/>
              <a:gd name="T18" fmla="*/ 0 w 24"/>
              <a:gd name="T19" fmla="*/ 16 h 23"/>
              <a:gd name="T20" fmla="*/ 0 w 24"/>
              <a:gd name="T21" fmla="*/ 11 h 23"/>
              <a:gd name="T22" fmla="*/ 0 w 24"/>
              <a:gd name="T23" fmla="*/ 11 h 23"/>
              <a:gd name="T24" fmla="*/ 0 w 24"/>
              <a:gd name="T25" fmla="*/ 7 h 23"/>
              <a:gd name="T26" fmla="*/ 3 w 24"/>
              <a:gd name="T27" fmla="*/ 3 h 23"/>
              <a:gd name="T28" fmla="*/ 7 w 24"/>
              <a:gd name="T29" fmla="*/ 1 h 23"/>
              <a:gd name="T30" fmla="*/ 11 w 24"/>
              <a:gd name="T31" fmla="*/ 0 h 23"/>
              <a:gd name="T32" fmla="*/ 11 w 24"/>
              <a:gd name="T33" fmla="*/ 0 h 23"/>
              <a:gd name="T34" fmla="*/ 17 w 24"/>
              <a:gd name="T35" fmla="*/ 1 h 23"/>
              <a:gd name="T36" fmla="*/ 21 w 24"/>
              <a:gd name="T37" fmla="*/ 3 h 23"/>
              <a:gd name="T38" fmla="*/ 24 w 24"/>
              <a:gd name="T39" fmla="*/ 7 h 23"/>
              <a:gd name="T40" fmla="*/ 24 w 24"/>
              <a:gd name="T41" fmla="*/ 11 h 23"/>
              <a:gd name="T42" fmla="*/ 24 w 24"/>
              <a:gd name="T43" fmla="*/ 11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4" h="23">
                <a:moveTo>
                  <a:pt x="24" y="11"/>
                </a:moveTo>
                <a:lnTo>
                  <a:pt x="24" y="11"/>
                </a:lnTo>
                <a:lnTo>
                  <a:pt x="24" y="16"/>
                </a:lnTo>
                <a:lnTo>
                  <a:pt x="21" y="19"/>
                </a:lnTo>
                <a:lnTo>
                  <a:pt x="17" y="22"/>
                </a:lnTo>
                <a:lnTo>
                  <a:pt x="11" y="23"/>
                </a:lnTo>
                <a:lnTo>
                  <a:pt x="11" y="23"/>
                </a:lnTo>
                <a:lnTo>
                  <a:pt x="7" y="22"/>
                </a:lnTo>
                <a:lnTo>
                  <a:pt x="3" y="19"/>
                </a:lnTo>
                <a:lnTo>
                  <a:pt x="0" y="16"/>
                </a:lnTo>
                <a:lnTo>
                  <a:pt x="0" y="11"/>
                </a:lnTo>
                <a:lnTo>
                  <a:pt x="0" y="11"/>
                </a:lnTo>
                <a:lnTo>
                  <a:pt x="0" y="7"/>
                </a:lnTo>
                <a:lnTo>
                  <a:pt x="3" y="3"/>
                </a:lnTo>
                <a:lnTo>
                  <a:pt x="7" y="1"/>
                </a:lnTo>
                <a:lnTo>
                  <a:pt x="11" y="0"/>
                </a:lnTo>
                <a:lnTo>
                  <a:pt x="11" y="0"/>
                </a:lnTo>
                <a:lnTo>
                  <a:pt x="17" y="1"/>
                </a:lnTo>
                <a:lnTo>
                  <a:pt x="21" y="3"/>
                </a:lnTo>
                <a:lnTo>
                  <a:pt x="24" y="7"/>
                </a:lnTo>
                <a:lnTo>
                  <a:pt x="24" y="11"/>
                </a:lnTo>
                <a:lnTo>
                  <a:pt x="24" y="11"/>
                </a:lnTo>
                <a:close/>
              </a:path>
            </a:pathLst>
          </a:custGeom>
          <a:solidFill>
            <a:srgbClr val="4FC1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Freeform 41">
            <a:extLst>
              <a:ext uri="{FF2B5EF4-FFF2-40B4-BE49-F238E27FC236}">
                <a16:creationId xmlns:a16="http://schemas.microsoft.com/office/drawing/2014/main" id="{3E7CDA5E-7A77-4218-A584-5120E322C41C}"/>
              </a:ext>
            </a:extLst>
          </p:cNvPr>
          <p:cNvSpPr>
            <a:spLocks/>
          </p:cNvSpPr>
          <p:nvPr userDrawn="1"/>
        </p:nvSpPr>
        <p:spPr bwMode="auto">
          <a:xfrm>
            <a:off x="4918076" y="3092450"/>
            <a:ext cx="20638" cy="17463"/>
          </a:xfrm>
          <a:custGeom>
            <a:avLst/>
            <a:gdLst>
              <a:gd name="T0" fmla="*/ 26 w 26"/>
              <a:gd name="T1" fmla="*/ 10 h 22"/>
              <a:gd name="T2" fmla="*/ 26 w 26"/>
              <a:gd name="T3" fmla="*/ 10 h 22"/>
              <a:gd name="T4" fmla="*/ 25 w 26"/>
              <a:gd name="T5" fmla="*/ 15 h 22"/>
              <a:gd name="T6" fmla="*/ 22 w 26"/>
              <a:gd name="T7" fmla="*/ 18 h 22"/>
              <a:gd name="T8" fmla="*/ 18 w 26"/>
              <a:gd name="T9" fmla="*/ 20 h 22"/>
              <a:gd name="T10" fmla="*/ 13 w 26"/>
              <a:gd name="T11" fmla="*/ 22 h 22"/>
              <a:gd name="T12" fmla="*/ 13 w 26"/>
              <a:gd name="T13" fmla="*/ 22 h 22"/>
              <a:gd name="T14" fmla="*/ 9 w 26"/>
              <a:gd name="T15" fmla="*/ 20 h 22"/>
              <a:gd name="T16" fmla="*/ 4 w 26"/>
              <a:gd name="T17" fmla="*/ 18 h 22"/>
              <a:gd name="T18" fmla="*/ 2 w 26"/>
              <a:gd name="T19" fmla="*/ 15 h 22"/>
              <a:gd name="T20" fmla="*/ 0 w 26"/>
              <a:gd name="T21" fmla="*/ 10 h 22"/>
              <a:gd name="T22" fmla="*/ 0 w 26"/>
              <a:gd name="T23" fmla="*/ 10 h 22"/>
              <a:gd name="T24" fmla="*/ 2 w 26"/>
              <a:gd name="T25" fmla="*/ 7 h 22"/>
              <a:gd name="T26" fmla="*/ 4 w 26"/>
              <a:gd name="T27" fmla="*/ 2 h 22"/>
              <a:gd name="T28" fmla="*/ 9 w 26"/>
              <a:gd name="T29" fmla="*/ 0 h 22"/>
              <a:gd name="T30" fmla="*/ 13 w 26"/>
              <a:gd name="T31" fmla="*/ 0 h 22"/>
              <a:gd name="T32" fmla="*/ 13 w 26"/>
              <a:gd name="T33" fmla="*/ 0 h 22"/>
              <a:gd name="T34" fmla="*/ 18 w 26"/>
              <a:gd name="T35" fmla="*/ 0 h 22"/>
              <a:gd name="T36" fmla="*/ 22 w 26"/>
              <a:gd name="T37" fmla="*/ 2 h 22"/>
              <a:gd name="T38" fmla="*/ 25 w 26"/>
              <a:gd name="T39" fmla="*/ 7 h 22"/>
              <a:gd name="T40" fmla="*/ 26 w 26"/>
              <a:gd name="T41" fmla="*/ 10 h 22"/>
              <a:gd name="T42" fmla="*/ 26 w 26"/>
              <a:gd name="T43" fmla="*/ 1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6" h="22">
                <a:moveTo>
                  <a:pt x="26" y="10"/>
                </a:moveTo>
                <a:lnTo>
                  <a:pt x="26" y="10"/>
                </a:lnTo>
                <a:lnTo>
                  <a:pt x="25" y="15"/>
                </a:lnTo>
                <a:lnTo>
                  <a:pt x="22" y="18"/>
                </a:lnTo>
                <a:lnTo>
                  <a:pt x="18" y="20"/>
                </a:lnTo>
                <a:lnTo>
                  <a:pt x="13" y="22"/>
                </a:lnTo>
                <a:lnTo>
                  <a:pt x="13" y="22"/>
                </a:lnTo>
                <a:lnTo>
                  <a:pt x="9" y="20"/>
                </a:lnTo>
                <a:lnTo>
                  <a:pt x="4" y="18"/>
                </a:lnTo>
                <a:lnTo>
                  <a:pt x="2" y="15"/>
                </a:lnTo>
                <a:lnTo>
                  <a:pt x="0" y="10"/>
                </a:lnTo>
                <a:lnTo>
                  <a:pt x="0" y="10"/>
                </a:lnTo>
                <a:lnTo>
                  <a:pt x="2" y="7"/>
                </a:lnTo>
                <a:lnTo>
                  <a:pt x="4" y="2"/>
                </a:lnTo>
                <a:lnTo>
                  <a:pt x="9" y="0"/>
                </a:lnTo>
                <a:lnTo>
                  <a:pt x="13" y="0"/>
                </a:lnTo>
                <a:lnTo>
                  <a:pt x="13" y="0"/>
                </a:lnTo>
                <a:lnTo>
                  <a:pt x="18" y="0"/>
                </a:lnTo>
                <a:lnTo>
                  <a:pt x="22" y="2"/>
                </a:lnTo>
                <a:lnTo>
                  <a:pt x="25" y="7"/>
                </a:lnTo>
                <a:lnTo>
                  <a:pt x="26" y="10"/>
                </a:lnTo>
                <a:lnTo>
                  <a:pt x="26" y="10"/>
                </a:lnTo>
                <a:close/>
              </a:path>
            </a:pathLst>
          </a:custGeom>
          <a:solidFill>
            <a:srgbClr val="4FC1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Freeform 22">
            <a:extLst>
              <a:ext uri="{FF2B5EF4-FFF2-40B4-BE49-F238E27FC236}">
                <a16:creationId xmlns:a16="http://schemas.microsoft.com/office/drawing/2014/main" id="{51684F12-B3AD-4E52-B1FB-C0A344C34977}"/>
              </a:ext>
            </a:extLst>
          </p:cNvPr>
          <p:cNvSpPr>
            <a:spLocks/>
          </p:cNvSpPr>
          <p:nvPr/>
        </p:nvSpPr>
        <p:spPr bwMode="auto">
          <a:xfrm>
            <a:off x="6364288" y="2965450"/>
            <a:ext cx="806450" cy="809625"/>
          </a:xfrm>
          <a:custGeom>
            <a:avLst/>
            <a:gdLst>
              <a:gd name="T0" fmla="*/ 1017 w 1017"/>
              <a:gd name="T1" fmla="*/ 535 h 1018"/>
              <a:gd name="T2" fmla="*/ 1007 w 1017"/>
              <a:gd name="T3" fmla="*/ 611 h 1018"/>
              <a:gd name="T4" fmla="*/ 987 w 1017"/>
              <a:gd name="T5" fmla="*/ 684 h 1018"/>
              <a:gd name="T6" fmla="*/ 956 w 1017"/>
              <a:gd name="T7" fmla="*/ 751 h 1018"/>
              <a:gd name="T8" fmla="*/ 917 w 1017"/>
              <a:gd name="T9" fmla="*/ 813 h 1018"/>
              <a:gd name="T10" fmla="*/ 868 w 1017"/>
              <a:gd name="T11" fmla="*/ 868 h 1018"/>
              <a:gd name="T12" fmla="*/ 813 w 1017"/>
              <a:gd name="T13" fmla="*/ 917 h 1018"/>
              <a:gd name="T14" fmla="*/ 751 w 1017"/>
              <a:gd name="T15" fmla="*/ 956 h 1018"/>
              <a:gd name="T16" fmla="*/ 684 w 1017"/>
              <a:gd name="T17" fmla="*/ 987 h 1018"/>
              <a:gd name="T18" fmla="*/ 612 w 1017"/>
              <a:gd name="T19" fmla="*/ 1008 h 1018"/>
              <a:gd name="T20" fmla="*/ 536 w 1017"/>
              <a:gd name="T21" fmla="*/ 1017 h 1018"/>
              <a:gd name="T22" fmla="*/ 483 w 1017"/>
              <a:gd name="T23" fmla="*/ 1017 h 1018"/>
              <a:gd name="T24" fmla="*/ 407 w 1017"/>
              <a:gd name="T25" fmla="*/ 1008 h 1018"/>
              <a:gd name="T26" fmla="*/ 334 w 1017"/>
              <a:gd name="T27" fmla="*/ 987 h 1018"/>
              <a:gd name="T28" fmla="*/ 266 w 1017"/>
              <a:gd name="T29" fmla="*/ 956 h 1018"/>
              <a:gd name="T30" fmla="*/ 205 w 1017"/>
              <a:gd name="T31" fmla="*/ 917 h 1018"/>
              <a:gd name="T32" fmla="*/ 150 w 1017"/>
              <a:gd name="T33" fmla="*/ 868 h 1018"/>
              <a:gd name="T34" fmla="*/ 101 w 1017"/>
              <a:gd name="T35" fmla="*/ 813 h 1018"/>
              <a:gd name="T36" fmla="*/ 62 w 1017"/>
              <a:gd name="T37" fmla="*/ 751 h 1018"/>
              <a:gd name="T38" fmla="*/ 31 w 1017"/>
              <a:gd name="T39" fmla="*/ 684 h 1018"/>
              <a:gd name="T40" fmla="*/ 11 w 1017"/>
              <a:gd name="T41" fmla="*/ 611 h 1018"/>
              <a:gd name="T42" fmla="*/ 1 w 1017"/>
              <a:gd name="T43" fmla="*/ 535 h 1018"/>
              <a:gd name="T44" fmla="*/ 1 w 1017"/>
              <a:gd name="T45" fmla="*/ 482 h 1018"/>
              <a:gd name="T46" fmla="*/ 11 w 1017"/>
              <a:gd name="T47" fmla="*/ 406 h 1018"/>
              <a:gd name="T48" fmla="*/ 31 w 1017"/>
              <a:gd name="T49" fmla="*/ 334 h 1018"/>
              <a:gd name="T50" fmla="*/ 62 w 1017"/>
              <a:gd name="T51" fmla="*/ 266 h 1018"/>
              <a:gd name="T52" fmla="*/ 101 w 1017"/>
              <a:gd name="T53" fmla="*/ 205 h 1018"/>
              <a:gd name="T54" fmla="*/ 150 w 1017"/>
              <a:gd name="T55" fmla="*/ 149 h 1018"/>
              <a:gd name="T56" fmla="*/ 205 w 1017"/>
              <a:gd name="T57" fmla="*/ 101 h 1018"/>
              <a:gd name="T58" fmla="*/ 266 w 1017"/>
              <a:gd name="T59" fmla="*/ 62 h 1018"/>
              <a:gd name="T60" fmla="*/ 334 w 1017"/>
              <a:gd name="T61" fmla="*/ 31 h 1018"/>
              <a:gd name="T62" fmla="*/ 407 w 1017"/>
              <a:gd name="T63" fmla="*/ 10 h 1018"/>
              <a:gd name="T64" fmla="*/ 483 w 1017"/>
              <a:gd name="T65" fmla="*/ 1 h 1018"/>
              <a:gd name="T66" fmla="*/ 536 w 1017"/>
              <a:gd name="T67" fmla="*/ 1 h 1018"/>
              <a:gd name="T68" fmla="*/ 612 w 1017"/>
              <a:gd name="T69" fmla="*/ 10 h 1018"/>
              <a:gd name="T70" fmla="*/ 684 w 1017"/>
              <a:gd name="T71" fmla="*/ 31 h 1018"/>
              <a:gd name="T72" fmla="*/ 751 w 1017"/>
              <a:gd name="T73" fmla="*/ 62 h 1018"/>
              <a:gd name="T74" fmla="*/ 813 w 1017"/>
              <a:gd name="T75" fmla="*/ 101 h 1018"/>
              <a:gd name="T76" fmla="*/ 868 w 1017"/>
              <a:gd name="T77" fmla="*/ 149 h 1018"/>
              <a:gd name="T78" fmla="*/ 917 w 1017"/>
              <a:gd name="T79" fmla="*/ 205 h 1018"/>
              <a:gd name="T80" fmla="*/ 956 w 1017"/>
              <a:gd name="T81" fmla="*/ 266 h 1018"/>
              <a:gd name="T82" fmla="*/ 987 w 1017"/>
              <a:gd name="T83" fmla="*/ 334 h 1018"/>
              <a:gd name="T84" fmla="*/ 1007 w 1017"/>
              <a:gd name="T85" fmla="*/ 406 h 1018"/>
              <a:gd name="T86" fmla="*/ 1017 w 1017"/>
              <a:gd name="T87" fmla="*/ 482 h 10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017" h="1018">
                <a:moveTo>
                  <a:pt x="1017" y="509"/>
                </a:moveTo>
                <a:lnTo>
                  <a:pt x="1017" y="509"/>
                </a:lnTo>
                <a:lnTo>
                  <a:pt x="1017" y="535"/>
                </a:lnTo>
                <a:lnTo>
                  <a:pt x="1015" y="561"/>
                </a:lnTo>
                <a:lnTo>
                  <a:pt x="1011" y="586"/>
                </a:lnTo>
                <a:lnTo>
                  <a:pt x="1007" y="611"/>
                </a:lnTo>
                <a:lnTo>
                  <a:pt x="1002" y="636"/>
                </a:lnTo>
                <a:lnTo>
                  <a:pt x="995" y="660"/>
                </a:lnTo>
                <a:lnTo>
                  <a:pt x="987" y="684"/>
                </a:lnTo>
                <a:lnTo>
                  <a:pt x="978" y="707"/>
                </a:lnTo>
                <a:lnTo>
                  <a:pt x="967" y="729"/>
                </a:lnTo>
                <a:lnTo>
                  <a:pt x="956" y="751"/>
                </a:lnTo>
                <a:lnTo>
                  <a:pt x="944" y="773"/>
                </a:lnTo>
                <a:lnTo>
                  <a:pt x="931" y="793"/>
                </a:lnTo>
                <a:lnTo>
                  <a:pt x="917" y="813"/>
                </a:lnTo>
                <a:lnTo>
                  <a:pt x="902" y="833"/>
                </a:lnTo>
                <a:lnTo>
                  <a:pt x="886" y="851"/>
                </a:lnTo>
                <a:lnTo>
                  <a:pt x="868" y="868"/>
                </a:lnTo>
                <a:lnTo>
                  <a:pt x="851" y="886"/>
                </a:lnTo>
                <a:lnTo>
                  <a:pt x="833" y="902"/>
                </a:lnTo>
                <a:lnTo>
                  <a:pt x="813" y="917"/>
                </a:lnTo>
                <a:lnTo>
                  <a:pt x="794" y="931"/>
                </a:lnTo>
                <a:lnTo>
                  <a:pt x="773" y="944"/>
                </a:lnTo>
                <a:lnTo>
                  <a:pt x="751" y="956"/>
                </a:lnTo>
                <a:lnTo>
                  <a:pt x="729" y="967"/>
                </a:lnTo>
                <a:lnTo>
                  <a:pt x="707" y="978"/>
                </a:lnTo>
                <a:lnTo>
                  <a:pt x="684" y="987"/>
                </a:lnTo>
                <a:lnTo>
                  <a:pt x="660" y="995"/>
                </a:lnTo>
                <a:lnTo>
                  <a:pt x="636" y="1002"/>
                </a:lnTo>
                <a:lnTo>
                  <a:pt x="612" y="1008"/>
                </a:lnTo>
                <a:lnTo>
                  <a:pt x="586" y="1011"/>
                </a:lnTo>
                <a:lnTo>
                  <a:pt x="561" y="1015"/>
                </a:lnTo>
                <a:lnTo>
                  <a:pt x="536" y="1017"/>
                </a:lnTo>
                <a:lnTo>
                  <a:pt x="509" y="1018"/>
                </a:lnTo>
                <a:lnTo>
                  <a:pt x="509" y="1018"/>
                </a:lnTo>
                <a:lnTo>
                  <a:pt x="483" y="1017"/>
                </a:lnTo>
                <a:lnTo>
                  <a:pt x="457" y="1015"/>
                </a:lnTo>
                <a:lnTo>
                  <a:pt x="432" y="1011"/>
                </a:lnTo>
                <a:lnTo>
                  <a:pt x="407" y="1008"/>
                </a:lnTo>
                <a:lnTo>
                  <a:pt x="381" y="1002"/>
                </a:lnTo>
                <a:lnTo>
                  <a:pt x="358" y="995"/>
                </a:lnTo>
                <a:lnTo>
                  <a:pt x="334" y="987"/>
                </a:lnTo>
                <a:lnTo>
                  <a:pt x="311" y="978"/>
                </a:lnTo>
                <a:lnTo>
                  <a:pt x="288" y="967"/>
                </a:lnTo>
                <a:lnTo>
                  <a:pt x="266" y="956"/>
                </a:lnTo>
                <a:lnTo>
                  <a:pt x="245" y="944"/>
                </a:lnTo>
                <a:lnTo>
                  <a:pt x="225" y="931"/>
                </a:lnTo>
                <a:lnTo>
                  <a:pt x="205" y="917"/>
                </a:lnTo>
                <a:lnTo>
                  <a:pt x="186" y="902"/>
                </a:lnTo>
                <a:lnTo>
                  <a:pt x="167" y="886"/>
                </a:lnTo>
                <a:lnTo>
                  <a:pt x="150" y="868"/>
                </a:lnTo>
                <a:lnTo>
                  <a:pt x="133" y="851"/>
                </a:lnTo>
                <a:lnTo>
                  <a:pt x="116" y="833"/>
                </a:lnTo>
                <a:lnTo>
                  <a:pt x="101" y="813"/>
                </a:lnTo>
                <a:lnTo>
                  <a:pt x="88" y="793"/>
                </a:lnTo>
                <a:lnTo>
                  <a:pt x="74" y="773"/>
                </a:lnTo>
                <a:lnTo>
                  <a:pt x="62" y="751"/>
                </a:lnTo>
                <a:lnTo>
                  <a:pt x="51" y="729"/>
                </a:lnTo>
                <a:lnTo>
                  <a:pt x="40" y="707"/>
                </a:lnTo>
                <a:lnTo>
                  <a:pt x="31" y="684"/>
                </a:lnTo>
                <a:lnTo>
                  <a:pt x="23" y="660"/>
                </a:lnTo>
                <a:lnTo>
                  <a:pt x="16" y="636"/>
                </a:lnTo>
                <a:lnTo>
                  <a:pt x="11" y="611"/>
                </a:lnTo>
                <a:lnTo>
                  <a:pt x="6" y="586"/>
                </a:lnTo>
                <a:lnTo>
                  <a:pt x="4" y="561"/>
                </a:lnTo>
                <a:lnTo>
                  <a:pt x="1" y="535"/>
                </a:lnTo>
                <a:lnTo>
                  <a:pt x="0" y="509"/>
                </a:lnTo>
                <a:lnTo>
                  <a:pt x="0" y="509"/>
                </a:lnTo>
                <a:lnTo>
                  <a:pt x="1" y="482"/>
                </a:lnTo>
                <a:lnTo>
                  <a:pt x="4" y="457"/>
                </a:lnTo>
                <a:lnTo>
                  <a:pt x="6" y="432"/>
                </a:lnTo>
                <a:lnTo>
                  <a:pt x="11" y="406"/>
                </a:lnTo>
                <a:lnTo>
                  <a:pt x="16" y="382"/>
                </a:lnTo>
                <a:lnTo>
                  <a:pt x="23" y="358"/>
                </a:lnTo>
                <a:lnTo>
                  <a:pt x="31" y="334"/>
                </a:lnTo>
                <a:lnTo>
                  <a:pt x="40" y="311"/>
                </a:lnTo>
                <a:lnTo>
                  <a:pt x="51" y="288"/>
                </a:lnTo>
                <a:lnTo>
                  <a:pt x="62" y="266"/>
                </a:lnTo>
                <a:lnTo>
                  <a:pt x="74" y="245"/>
                </a:lnTo>
                <a:lnTo>
                  <a:pt x="88" y="224"/>
                </a:lnTo>
                <a:lnTo>
                  <a:pt x="101" y="205"/>
                </a:lnTo>
                <a:lnTo>
                  <a:pt x="116" y="185"/>
                </a:lnTo>
                <a:lnTo>
                  <a:pt x="133" y="167"/>
                </a:lnTo>
                <a:lnTo>
                  <a:pt x="150" y="149"/>
                </a:lnTo>
                <a:lnTo>
                  <a:pt x="167" y="132"/>
                </a:lnTo>
                <a:lnTo>
                  <a:pt x="186" y="116"/>
                </a:lnTo>
                <a:lnTo>
                  <a:pt x="205" y="101"/>
                </a:lnTo>
                <a:lnTo>
                  <a:pt x="225" y="87"/>
                </a:lnTo>
                <a:lnTo>
                  <a:pt x="245" y="73"/>
                </a:lnTo>
                <a:lnTo>
                  <a:pt x="266" y="62"/>
                </a:lnTo>
                <a:lnTo>
                  <a:pt x="288" y="50"/>
                </a:lnTo>
                <a:lnTo>
                  <a:pt x="311" y="40"/>
                </a:lnTo>
                <a:lnTo>
                  <a:pt x="334" y="31"/>
                </a:lnTo>
                <a:lnTo>
                  <a:pt x="358" y="23"/>
                </a:lnTo>
                <a:lnTo>
                  <a:pt x="381" y="16"/>
                </a:lnTo>
                <a:lnTo>
                  <a:pt x="407" y="10"/>
                </a:lnTo>
                <a:lnTo>
                  <a:pt x="432" y="5"/>
                </a:lnTo>
                <a:lnTo>
                  <a:pt x="457" y="3"/>
                </a:lnTo>
                <a:lnTo>
                  <a:pt x="483" y="1"/>
                </a:lnTo>
                <a:lnTo>
                  <a:pt x="509" y="0"/>
                </a:lnTo>
                <a:lnTo>
                  <a:pt x="509" y="0"/>
                </a:lnTo>
                <a:lnTo>
                  <a:pt x="536" y="1"/>
                </a:lnTo>
                <a:lnTo>
                  <a:pt x="561" y="3"/>
                </a:lnTo>
                <a:lnTo>
                  <a:pt x="586" y="5"/>
                </a:lnTo>
                <a:lnTo>
                  <a:pt x="612" y="10"/>
                </a:lnTo>
                <a:lnTo>
                  <a:pt x="636" y="16"/>
                </a:lnTo>
                <a:lnTo>
                  <a:pt x="660" y="23"/>
                </a:lnTo>
                <a:lnTo>
                  <a:pt x="684" y="31"/>
                </a:lnTo>
                <a:lnTo>
                  <a:pt x="707" y="40"/>
                </a:lnTo>
                <a:lnTo>
                  <a:pt x="729" y="50"/>
                </a:lnTo>
                <a:lnTo>
                  <a:pt x="751" y="62"/>
                </a:lnTo>
                <a:lnTo>
                  <a:pt x="773" y="73"/>
                </a:lnTo>
                <a:lnTo>
                  <a:pt x="794" y="87"/>
                </a:lnTo>
                <a:lnTo>
                  <a:pt x="813" y="101"/>
                </a:lnTo>
                <a:lnTo>
                  <a:pt x="833" y="116"/>
                </a:lnTo>
                <a:lnTo>
                  <a:pt x="851" y="132"/>
                </a:lnTo>
                <a:lnTo>
                  <a:pt x="868" y="149"/>
                </a:lnTo>
                <a:lnTo>
                  <a:pt x="886" y="167"/>
                </a:lnTo>
                <a:lnTo>
                  <a:pt x="902" y="185"/>
                </a:lnTo>
                <a:lnTo>
                  <a:pt x="917" y="205"/>
                </a:lnTo>
                <a:lnTo>
                  <a:pt x="931" y="224"/>
                </a:lnTo>
                <a:lnTo>
                  <a:pt x="944" y="245"/>
                </a:lnTo>
                <a:lnTo>
                  <a:pt x="956" y="266"/>
                </a:lnTo>
                <a:lnTo>
                  <a:pt x="967" y="288"/>
                </a:lnTo>
                <a:lnTo>
                  <a:pt x="978" y="311"/>
                </a:lnTo>
                <a:lnTo>
                  <a:pt x="987" y="334"/>
                </a:lnTo>
                <a:lnTo>
                  <a:pt x="995" y="358"/>
                </a:lnTo>
                <a:lnTo>
                  <a:pt x="1002" y="382"/>
                </a:lnTo>
                <a:lnTo>
                  <a:pt x="1007" y="406"/>
                </a:lnTo>
                <a:lnTo>
                  <a:pt x="1011" y="432"/>
                </a:lnTo>
                <a:lnTo>
                  <a:pt x="1015" y="457"/>
                </a:lnTo>
                <a:lnTo>
                  <a:pt x="1017" y="482"/>
                </a:lnTo>
                <a:lnTo>
                  <a:pt x="1017" y="509"/>
                </a:lnTo>
                <a:lnTo>
                  <a:pt x="1017" y="50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Freeform 23">
            <a:extLst>
              <a:ext uri="{FF2B5EF4-FFF2-40B4-BE49-F238E27FC236}">
                <a16:creationId xmlns:a16="http://schemas.microsoft.com/office/drawing/2014/main" id="{0DF0BB57-EE4A-4C13-8C28-B08228CE7513}"/>
              </a:ext>
            </a:extLst>
          </p:cNvPr>
          <p:cNvSpPr>
            <a:spLocks/>
          </p:cNvSpPr>
          <p:nvPr/>
        </p:nvSpPr>
        <p:spPr bwMode="auto">
          <a:xfrm>
            <a:off x="6538913" y="3486150"/>
            <a:ext cx="85725" cy="85725"/>
          </a:xfrm>
          <a:custGeom>
            <a:avLst/>
            <a:gdLst>
              <a:gd name="T0" fmla="*/ 108 w 108"/>
              <a:gd name="T1" fmla="*/ 54 h 109"/>
              <a:gd name="T2" fmla="*/ 108 w 108"/>
              <a:gd name="T3" fmla="*/ 54 h 109"/>
              <a:gd name="T4" fmla="*/ 107 w 108"/>
              <a:gd name="T5" fmla="*/ 65 h 109"/>
              <a:gd name="T6" fmla="*/ 104 w 108"/>
              <a:gd name="T7" fmla="*/ 75 h 109"/>
              <a:gd name="T8" fmla="*/ 99 w 108"/>
              <a:gd name="T9" fmla="*/ 84 h 109"/>
              <a:gd name="T10" fmla="*/ 92 w 108"/>
              <a:gd name="T11" fmla="*/ 92 h 109"/>
              <a:gd name="T12" fmla="*/ 84 w 108"/>
              <a:gd name="T13" fmla="*/ 99 h 109"/>
              <a:gd name="T14" fmla="*/ 75 w 108"/>
              <a:gd name="T15" fmla="*/ 104 h 109"/>
              <a:gd name="T16" fmla="*/ 66 w 108"/>
              <a:gd name="T17" fmla="*/ 107 h 109"/>
              <a:gd name="T18" fmla="*/ 54 w 108"/>
              <a:gd name="T19" fmla="*/ 109 h 109"/>
              <a:gd name="T20" fmla="*/ 54 w 108"/>
              <a:gd name="T21" fmla="*/ 109 h 109"/>
              <a:gd name="T22" fmla="*/ 44 w 108"/>
              <a:gd name="T23" fmla="*/ 107 h 109"/>
              <a:gd name="T24" fmla="*/ 34 w 108"/>
              <a:gd name="T25" fmla="*/ 104 h 109"/>
              <a:gd name="T26" fmla="*/ 24 w 108"/>
              <a:gd name="T27" fmla="*/ 99 h 109"/>
              <a:gd name="T28" fmla="*/ 16 w 108"/>
              <a:gd name="T29" fmla="*/ 92 h 109"/>
              <a:gd name="T30" fmla="*/ 9 w 108"/>
              <a:gd name="T31" fmla="*/ 84 h 109"/>
              <a:gd name="T32" fmla="*/ 5 w 108"/>
              <a:gd name="T33" fmla="*/ 75 h 109"/>
              <a:gd name="T34" fmla="*/ 1 w 108"/>
              <a:gd name="T35" fmla="*/ 65 h 109"/>
              <a:gd name="T36" fmla="*/ 0 w 108"/>
              <a:gd name="T37" fmla="*/ 54 h 109"/>
              <a:gd name="T38" fmla="*/ 0 w 108"/>
              <a:gd name="T39" fmla="*/ 54 h 109"/>
              <a:gd name="T40" fmla="*/ 1 w 108"/>
              <a:gd name="T41" fmla="*/ 44 h 109"/>
              <a:gd name="T42" fmla="*/ 5 w 108"/>
              <a:gd name="T43" fmla="*/ 34 h 109"/>
              <a:gd name="T44" fmla="*/ 9 w 108"/>
              <a:gd name="T45" fmla="*/ 24 h 109"/>
              <a:gd name="T46" fmla="*/ 16 w 108"/>
              <a:gd name="T47" fmla="*/ 16 h 109"/>
              <a:gd name="T48" fmla="*/ 24 w 108"/>
              <a:gd name="T49" fmla="*/ 9 h 109"/>
              <a:gd name="T50" fmla="*/ 34 w 108"/>
              <a:gd name="T51" fmla="*/ 5 h 109"/>
              <a:gd name="T52" fmla="*/ 44 w 108"/>
              <a:gd name="T53" fmla="*/ 1 h 109"/>
              <a:gd name="T54" fmla="*/ 54 w 108"/>
              <a:gd name="T55" fmla="*/ 0 h 109"/>
              <a:gd name="T56" fmla="*/ 54 w 108"/>
              <a:gd name="T57" fmla="*/ 0 h 109"/>
              <a:gd name="T58" fmla="*/ 66 w 108"/>
              <a:gd name="T59" fmla="*/ 1 h 109"/>
              <a:gd name="T60" fmla="*/ 75 w 108"/>
              <a:gd name="T61" fmla="*/ 5 h 109"/>
              <a:gd name="T62" fmla="*/ 84 w 108"/>
              <a:gd name="T63" fmla="*/ 9 h 109"/>
              <a:gd name="T64" fmla="*/ 92 w 108"/>
              <a:gd name="T65" fmla="*/ 16 h 109"/>
              <a:gd name="T66" fmla="*/ 99 w 108"/>
              <a:gd name="T67" fmla="*/ 24 h 109"/>
              <a:gd name="T68" fmla="*/ 104 w 108"/>
              <a:gd name="T69" fmla="*/ 34 h 109"/>
              <a:gd name="T70" fmla="*/ 107 w 108"/>
              <a:gd name="T71" fmla="*/ 44 h 109"/>
              <a:gd name="T72" fmla="*/ 108 w 108"/>
              <a:gd name="T73" fmla="*/ 54 h 109"/>
              <a:gd name="T74" fmla="*/ 108 w 108"/>
              <a:gd name="T75" fmla="*/ 54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08" h="109">
                <a:moveTo>
                  <a:pt x="108" y="54"/>
                </a:moveTo>
                <a:lnTo>
                  <a:pt x="108" y="54"/>
                </a:lnTo>
                <a:lnTo>
                  <a:pt x="107" y="65"/>
                </a:lnTo>
                <a:lnTo>
                  <a:pt x="104" y="75"/>
                </a:lnTo>
                <a:lnTo>
                  <a:pt x="99" y="84"/>
                </a:lnTo>
                <a:lnTo>
                  <a:pt x="92" y="92"/>
                </a:lnTo>
                <a:lnTo>
                  <a:pt x="84" y="99"/>
                </a:lnTo>
                <a:lnTo>
                  <a:pt x="75" y="104"/>
                </a:lnTo>
                <a:lnTo>
                  <a:pt x="66" y="107"/>
                </a:lnTo>
                <a:lnTo>
                  <a:pt x="54" y="109"/>
                </a:lnTo>
                <a:lnTo>
                  <a:pt x="54" y="109"/>
                </a:lnTo>
                <a:lnTo>
                  <a:pt x="44" y="107"/>
                </a:lnTo>
                <a:lnTo>
                  <a:pt x="34" y="104"/>
                </a:lnTo>
                <a:lnTo>
                  <a:pt x="24" y="99"/>
                </a:lnTo>
                <a:lnTo>
                  <a:pt x="16" y="92"/>
                </a:lnTo>
                <a:lnTo>
                  <a:pt x="9" y="84"/>
                </a:lnTo>
                <a:lnTo>
                  <a:pt x="5" y="75"/>
                </a:lnTo>
                <a:lnTo>
                  <a:pt x="1" y="65"/>
                </a:lnTo>
                <a:lnTo>
                  <a:pt x="0" y="54"/>
                </a:lnTo>
                <a:lnTo>
                  <a:pt x="0" y="54"/>
                </a:lnTo>
                <a:lnTo>
                  <a:pt x="1" y="44"/>
                </a:lnTo>
                <a:lnTo>
                  <a:pt x="5" y="34"/>
                </a:lnTo>
                <a:lnTo>
                  <a:pt x="9" y="24"/>
                </a:lnTo>
                <a:lnTo>
                  <a:pt x="16" y="16"/>
                </a:lnTo>
                <a:lnTo>
                  <a:pt x="24" y="9"/>
                </a:lnTo>
                <a:lnTo>
                  <a:pt x="34" y="5"/>
                </a:lnTo>
                <a:lnTo>
                  <a:pt x="44" y="1"/>
                </a:lnTo>
                <a:lnTo>
                  <a:pt x="54" y="0"/>
                </a:lnTo>
                <a:lnTo>
                  <a:pt x="54" y="0"/>
                </a:lnTo>
                <a:lnTo>
                  <a:pt x="66" y="1"/>
                </a:lnTo>
                <a:lnTo>
                  <a:pt x="75" y="5"/>
                </a:lnTo>
                <a:lnTo>
                  <a:pt x="84" y="9"/>
                </a:lnTo>
                <a:lnTo>
                  <a:pt x="92" y="16"/>
                </a:lnTo>
                <a:lnTo>
                  <a:pt x="99" y="24"/>
                </a:lnTo>
                <a:lnTo>
                  <a:pt x="104" y="34"/>
                </a:lnTo>
                <a:lnTo>
                  <a:pt x="107" y="44"/>
                </a:lnTo>
                <a:lnTo>
                  <a:pt x="108" y="54"/>
                </a:lnTo>
                <a:lnTo>
                  <a:pt x="108" y="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Freeform 24">
            <a:extLst>
              <a:ext uri="{FF2B5EF4-FFF2-40B4-BE49-F238E27FC236}">
                <a16:creationId xmlns:a16="http://schemas.microsoft.com/office/drawing/2014/main" id="{0C6FC2AD-841D-4415-902F-2B9C93F5C3E5}"/>
              </a:ext>
            </a:extLst>
          </p:cNvPr>
          <p:cNvSpPr>
            <a:spLocks/>
          </p:cNvSpPr>
          <p:nvPr/>
        </p:nvSpPr>
        <p:spPr bwMode="auto">
          <a:xfrm>
            <a:off x="6569076" y="3157538"/>
            <a:ext cx="84138" cy="85725"/>
          </a:xfrm>
          <a:custGeom>
            <a:avLst/>
            <a:gdLst>
              <a:gd name="T0" fmla="*/ 107 w 107"/>
              <a:gd name="T1" fmla="*/ 53 h 107"/>
              <a:gd name="T2" fmla="*/ 107 w 107"/>
              <a:gd name="T3" fmla="*/ 53 h 107"/>
              <a:gd name="T4" fmla="*/ 106 w 107"/>
              <a:gd name="T5" fmla="*/ 64 h 107"/>
              <a:gd name="T6" fmla="*/ 104 w 107"/>
              <a:gd name="T7" fmla="*/ 74 h 107"/>
              <a:gd name="T8" fmla="*/ 98 w 107"/>
              <a:gd name="T9" fmla="*/ 84 h 107"/>
              <a:gd name="T10" fmla="*/ 92 w 107"/>
              <a:gd name="T11" fmla="*/ 91 h 107"/>
              <a:gd name="T12" fmla="*/ 84 w 107"/>
              <a:gd name="T13" fmla="*/ 98 h 107"/>
              <a:gd name="T14" fmla="*/ 75 w 107"/>
              <a:gd name="T15" fmla="*/ 102 h 107"/>
              <a:gd name="T16" fmla="*/ 65 w 107"/>
              <a:gd name="T17" fmla="*/ 106 h 107"/>
              <a:gd name="T18" fmla="*/ 54 w 107"/>
              <a:gd name="T19" fmla="*/ 107 h 107"/>
              <a:gd name="T20" fmla="*/ 54 w 107"/>
              <a:gd name="T21" fmla="*/ 107 h 107"/>
              <a:gd name="T22" fmla="*/ 43 w 107"/>
              <a:gd name="T23" fmla="*/ 106 h 107"/>
              <a:gd name="T24" fmla="*/ 33 w 107"/>
              <a:gd name="T25" fmla="*/ 102 h 107"/>
              <a:gd name="T26" fmla="*/ 24 w 107"/>
              <a:gd name="T27" fmla="*/ 98 h 107"/>
              <a:gd name="T28" fmla="*/ 16 w 107"/>
              <a:gd name="T29" fmla="*/ 91 h 107"/>
              <a:gd name="T30" fmla="*/ 9 w 107"/>
              <a:gd name="T31" fmla="*/ 84 h 107"/>
              <a:gd name="T32" fmla="*/ 5 w 107"/>
              <a:gd name="T33" fmla="*/ 74 h 107"/>
              <a:gd name="T34" fmla="*/ 1 w 107"/>
              <a:gd name="T35" fmla="*/ 64 h 107"/>
              <a:gd name="T36" fmla="*/ 0 w 107"/>
              <a:gd name="T37" fmla="*/ 53 h 107"/>
              <a:gd name="T38" fmla="*/ 0 w 107"/>
              <a:gd name="T39" fmla="*/ 53 h 107"/>
              <a:gd name="T40" fmla="*/ 1 w 107"/>
              <a:gd name="T41" fmla="*/ 42 h 107"/>
              <a:gd name="T42" fmla="*/ 5 w 107"/>
              <a:gd name="T43" fmla="*/ 32 h 107"/>
              <a:gd name="T44" fmla="*/ 9 w 107"/>
              <a:gd name="T45" fmla="*/ 23 h 107"/>
              <a:gd name="T46" fmla="*/ 16 w 107"/>
              <a:gd name="T47" fmla="*/ 15 h 107"/>
              <a:gd name="T48" fmla="*/ 24 w 107"/>
              <a:gd name="T49" fmla="*/ 9 h 107"/>
              <a:gd name="T50" fmla="*/ 33 w 107"/>
              <a:gd name="T51" fmla="*/ 3 h 107"/>
              <a:gd name="T52" fmla="*/ 43 w 107"/>
              <a:gd name="T53" fmla="*/ 1 h 107"/>
              <a:gd name="T54" fmla="*/ 54 w 107"/>
              <a:gd name="T55" fmla="*/ 0 h 107"/>
              <a:gd name="T56" fmla="*/ 54 w 107"/>
              <a:gd name="T57" fmla="*/ 0 h 107"/>
              <a:gd name="T58" fmla="*/ 65 w 107"/>
              <a:gd name="T59" fmla="*/ 1 h 107"/>
              <a:gd name="T60" fmla="*/ 75 w 107"/>
              <a:gd name="T61" fmla="*/ 3 h 107"/>
              <a:gd name="T62" fmla="*/ 84 w 107"/>
              <a:gd name="T63" fmla="*/ 9 h 107"/>
              <a:gd name="T64" fmla="*/ 92 w 107"/>
              <a:gd name="T65" fmla="*/ 15 h 107"/>
              <a:gd name="T66" fmla="*/ 98 w 107"/>
              <a:gd name="T67" fmla="*/ 23 h 107"/>
              <a:gd name="T68" fmla="*/ 104 w 107"/>
              <a:gd name="T69" fmla="*/ 32 h 107"/>
              <a:gd name="T70" fmla="*/ 106 w 107"/>
              <a:gd name="T71" fmla="*/ 42 h 107"/>
              <a:gd name="T72" fmla="*/ 107 w 107"/>
              <a:gd name="T73" fmla="*/ 53 h 107"/>
              <a:gd name="T74" fmla="*/ 107 w 107"/>
              <a:gd name="T75" fmla="*/ 53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07" h="107">
                <a:moveTo>
                  <a:pt x="107" y="53"/>
                </a:moveTo>
                <a:lnTo>
                  <a:pt x="107" y="53"/>
                </a:lnTo>
                <a:lnTo>
                  <a:pt x="106" y="64"/>
                </a:lnTo>
                <a:lnTo>
                  <a:pt x="104" y="74"/>
                </a:lnTo>
                <a:lnTo>
                  <a:pt x="98" y="84"/>
                </a:lnTo>
                <a:lnTo>
                  <a:pt x="92" y="91"/>
                </a:lnTo>
                <a:lnTo>
                  <a:pt x="84" y="98"/>
                </a:lnTo>
                <a:lnTo>
                  <a:pt x="75" y="102"/>
                </a:lnTo>
                <a:lnTo>
                  <a:pt x="65" y="106"/>
                </a:lnTo>
                <a:lnTo>
                  <a:pt x="54" y="107"/>
                </a:lnTo>
                <a:lnTo>
                  <a:pt x="54" y="107"/>
                </a:lnTo>
                <a:lnTo>
                  <a:pt x="43" y="106"/>
                </a:lnTo>
                <a:lnTo>
                  <a:pt x="33" y="102"/>
                </a:lnTo>
                <a:lnTo>
                  <a:pt x="24" y="98"/>
                </a:lnTo>
                <a:lnTo>
                  <a:pt x="16" y="91"/>
                </a:lnTo>
                <a:lnTo>
                  <a:pt x="9" y="84"/>
                </a:lnTo>
                <a:lnTo>
                  <a:pt x="5" y="74"/>
                </a:lnTo>
                <a:lnTo>
                  <a:pt x="1" y="64"/>
                </a:lnTo>
                <a:lnTo>
                  <a:pt x="0" y="53"/>
                </a:lnTo>
                <a:lnTo>
                  <a:pt x="0" y="53"/>
                </a:lnTo>
                <a:lnTo>
                  <a:pt x="1" y="42"/>
                </a:lnTo>
                <a:lnTo>
                  <a:pt x="5" y="32"/>
                </a:lnTo>
                <a:lnTo>
                  <a:pt x="9" y="23"/>
                </a:lnTo>
                <a:lnTo>
                  <a:pt x="16" y="15"/>
                </a:lnTo>
                <a:lnTo>
                  <a:pt x="24" y="9"/>
                </a:lnTo>
                <a:lnTo>
                  <a:pt x="33" y="3"/>
                </a:lnTo>
                <a:lnTo>
                  <a:pt x="43" y="1"/>
                </a:lnTo>
                <a:lnTo>
                  <a:pt x="54" y="0"/>
                </a:lnTo>
                <a:lnTo>
                  <a:pt x="54" y="0"/>
                </a:lnTo>
                <a:lnTo>
                  <a:pt x="65" y="1"/>
                </a:lnTo>
                <a:lnTo>
                  <a:pt x="75" y="3"/>
                </a:lnTo>
                <a:lnTo>
                  <a:pt x="84" y="9"/>
                </a:lnTo>
                <a:lnTo>
                  <a:pt x="92" y="15"/>
                </a:lnTo>
                <a:lnTo>
                  <a:pt x="98" y="23"/>
                </a:lnTo>
                <a:lnTo>
                  <a:pt x="104" y="32"/>
                </a:lnTo>
                <a:lnTo>
                  <a:pt x="106" y="42"/>
                </a:lnTo>
                <a:lnTo>
                  <a:pt x="107" y="53"/>
                </a:lnTo>
                <a:lnTo>
                  <a:pt x="107" y="5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3" name="Freeform 25">
            <a:extLst>
              <a:ext uri="{FF2B5EF4-FFF2-40B4-BE49-F238E27FC236}">
                <a16:creationId xmlns:a16="http://schemas.microsoft.com/office/drawing/2014/main" id="{E001B4F6-B11F-4C75-8A86-5115D76D56D8}"/>
              </a:ext>
            </a:extLst>
          </p:cNvPr>
          <p:cNvSpPr>
            <a:spLocks/>
          </p:cNvSpPr>
          <p:nvPr/>
        </p:nvSpPr>
        <p:spPr bwMode="auto">
          <a:xfrm>
            <a:off x="6804026" y="3529013"/>
            <a:ext cx="85725" cy="85725"/>
          </a:xfrm>
          <a:custGeom>
            <a:avLst/>
            <a:gdLst>
              <a:gd name="T0" fmla="*/ 108 w 108"/>
              <a:gd name="T1" fmla="*/ 55 h 108"/>
              <a:gd name="T2" fmla="*/ 108 w 108"/>
              <a:gd name="T3" fmla="*/ 55 h 108"/>
              <a:gd name="T4" fmla="*/ 107 w 108"/>
              <a:gd name="T5" fmla="*/ 65 h 108"/>
              <a:gd name="T6" fmla="*/ 104 w 108"/>
              <a:gd name="T7" fmla="*/ 75 h 108"/>
              <a:gd name="T8" fmla="*/ 99 w 108"/>
              <a:gd name="T9" fmla="*/ 84 h 108"/>
              <a:gd name="T10" fmla="*/ 92 w 108"/>
              <a:gd name="T11" fmla="*/ 93 h 108"/>
              <a:gd name="T12" fmla="*/ 84 w 108"/>
              <a:gd name="T13" fmla="*/ 98 h 108"/>
              <a:gd name="T14" fmla="*/ 75 w 108"/>
              <a:gd name="T15" fmla="*/ 104 h 108"/>
              <a:gd name="T16" fmla="*/ 65 w 108"/>
              <a:gd name="T17" fmla="*/ 106 h 108"/>
              <a:gd name="T18" fmla="*/ 54 w 108"/>
              <a:gd name="T19" fmla="*/ 108 h 108"/>
              <a:gd name="T20" fmla="*/ 54 w 108"/>
              <a:gd name="T21" fmla="*/ 108 h 108"/>
              <a:gd name="T22" fmla="*/ 44 w 108"/>
              <a:gd name="T23" fmla="*/ 106 h 108"/>
              <a:gd name="T24" fmla="*/ 34 w 108"/>
              <a:gd name="T25" fmla="*/ 104 h 108"/>
              <a:gd name="T26" fmla="*/ 24 w 108"/>
              <a:gd name="T27" fmla="*/ 98 h 108"/>
              <a:gd name="T28" fmla="*/ 16 w 108"/>
              <a:gd name="T29" fmla="*/ 93 h 108"/>
              <a:gd name="T30" fmla="*/ 9 w 108"/>
              <a:gd name="T31" fmla="*/ 84 h 108"/>
              <a:gd name="T32" fmla="*/ 5 w 108"/>
              <a:gd name="T33" fmla="*/ 75 h 108"/>
              <a:gd name="T34" fmla="*/ 1 w 108"/>
              <a:gd name="T35" fmla="*/ 65 h 108"/>
              <a:gd name="T36" fmla="*/ 0 w 108"/>
              <a:gd name="T37" fmla="*/ 55 h 108"/>
              <a:gd name="T38" fmla="*/ 0 w 108"/>
              <a:gd name="T39" fmla="*/ 55 h 108"/>
              <a:gd name="T40" fmla="*/ 1 w 108"/>
              <a:gd name="T41" fmla="*/ 43 h 108"/>
              <a:gd name="T42" fmla="*/ 5 w 108"/>
              <a:gd name="T43" fmla="*/ 33 h 108"/>
              <a:gd name="T44" fmla="*/ 9 w 108"/>
              <a:gd name="T45" fmla="*/ 23 h 108"/>
              <a:gd name="T46" fmla="*/ 16 w 108"/>
              <a:gd name="T47" fmla="*/ 16 h 108"/>
              <a:gd name="T48" fmla="*/ 24 w 108"/>
              <a:gd name="T49" fmla="*/ 10 h 108"/>
              <a:gd name="T50" fmla="*/ 34 w 108"/>
              <a:gd name="T51" fmla="*/ 5 h 108"/>
              <a:gd name="T52" fmla="*/ 44 w 108"/>
              <a:gd name="T53" fmla="*/ 2 h 108"/>
              <a:gd name="T54" fmla="*/ 54 w 108"/>
              <a:gd name="T55" fmla="*/ 0 h 108"/>
              <a:gd name="T56" fmla="*/ 54 w 108"/>
              <a:gd name="T57" fmla="*/ 0 h 108"/>
              <a:gd name="T58" fmla="*/ 65 w 108"/>
              <a:gd name="T59" fmla="*/ 2 h 108"/>
              <a:gd name="T60" fmla="*/ 75 w 108"/>
              <a:gd name="T61" fmla="*/ 5 h 108"/>
              <a:gd name="T62" fmla="*/ 84 w 108"/>
              <a:gd name="T63" fmla="*/ 10 h 108"/>
              <a:gd name="T64" fmla="*/ 92 w 108"/>
              <a:gd name="T65" fmla="*/ 16 h 108"/>
              <a:gd name="T66" fmla="*/ 99 w 108"/>
              <a:gd name="T67" fmla="*/ 23 h 108"/>
              <a:gd name="T68" fmla="*/ 104 w 108"/>
              <a:gd name="T69" fmla="*/ 33 h 108"/>
              <a:gd name="T70" fmla="*/ 107 w 108"/>
              <a:gd name="T71" fmla="*/ 43 h 108"/>
              <a:gd name="T72" fmla="*/ 108 w 108"/>
              <a:gd name="T73" fmla="*/ 55 h 108"/>
              <a:gd name="T74" fmla="*/ 108 w 108"/>
              <a:gd name="T75" fmla="*/ 55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08" h="108">
                <a:moveTo>
                  <a:pt x="108" y="55"/>
                </a:moveTo>
                <a:lnTo>
                  <a:pt x="108" y="55"/>
                </a:lnTo>
                <a:lnTo>
                  <a:pt x="107" y="65"/>
                </a:lnTo>
                <a:lnTo>
                  <a:pt x="104" y="75"/>
                </a:lnTo>
                <a:lnTo>
                  <a:pt x="99" y="84"/>
                </a:lnTo>
                <a:lnTo>
                  <a:pt x="92" y="93"/>
                </a:lnTo>
                <a:lnTo>
                  <a:pt x="84" y="98"/>
                </a:lnTo>
                <a:lnTo>
                  <a:pt x="75" y="104"/>
                </a:lnTo>
                <a:lnTo>
                  <a:pt x="65" y="106"/>
                </a:lnTo>
                <a:lnTo>
                  <a:pt x="54" y="108"/>
                </a:lnTo>
                <a:lnTo>
                  <a:pt x="54" y="108"/>
                </a:lnTo>
                <a:lnTo>
                  <a:pt x="44" y="106"/>
                </a:lnTo>
                <a:lnTo>
                  <a:pt x="34" y="104"/>
                </a:lnTo>
                <a:lnTo>
                  <a:pt x="24" y="98"/>
                </a:lnTo>
                <a:lnTo>
                  <a:pt x="16" y="93"/>
                </a:lnTo>
                <a:lnTo>
                  <a:pt x="9" y="84"/>
                </a:lnTo>
                <a:lnTo>
                  <a:pt x="5" y="75"/>
                </a:lnTo>
                <a:lnTo>
                  <a:pt x="1" y="65"/>
                </a:lnTo>
                <a:lnTo>
                  <a:pt x="0" y="55"/>
                </a:lnTo>
                <a:lnTo>
                  <a:pt x="0" y="55"/>
                </a:lnTo>
                <a:lnTo>
                  <a:pt x="1" y="43"/>
                </a:lnTo>
                <a:lnTo>
                  <a:pt x="5" y="33"/>
                </a:lnTo>
                <a:lnTo>
                  <a:pt x="9" y="23"/>
                </a:lnTo>
                <a:lnTo>
                  <a:pt x="16" y="16"/>
                </a:lnTo>
                <a:lnTo>
                  <a:pt x="24" y="10"/>
                </a:lnTo>
                <a:lnTo>
                  <a:pt x="34" y="5"/>
                </a:lnTo>
                <a:lnTo>
                  <a:pt x="44" y="2"/>
                </a:lnTo>
                <a:lnTo>
                  <a:pt x="54" y="0"/>
                </a:lnTo>
                <a:lnTo>
                  <a:pt x="54" y="0"/>
                </a:lnTo>
                <a:lnTo>
                  <a:pt x="65" y="2"/>
                </a:lnTo>
                <a:lnTo>
                  <a:pt x="75" y="5"/>
                </a:lnTo>
                <a:lnTo>
                  <a:pt x="84" y="10"/>
                </a:lnTo>
                <a:lnTo>
                  <a:pt x="92" y="16"/>
                </a:lnTo>
                <a:lnTo>
                  <a:pt x="99" y="23"/>
                </a:lnTo>
                <a:lnTo>
                  <a:pt x="104" y="33"/>
                </a:lnTo>
                <a:lnTo>
                  <a:pt x="107" y="43"/>
                </a:lnTo>
                <a:lnTo>
                  <a:pt x="108" y="55"/>
                </a:lnTo>
                <a:lnTo>
                  <a:pt x="108" y="5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Freeform 26">
            <a:extLst>
              <a:ext uri="{FF2B5EF4-FFF2-40B4-BE49-F238E27FC236}">
                <a16:creationId xmlns:a16="http://schemas.microsoft.com/office/drawing/2014/main" id="{C1053C6D-B18C-43D4-B76E-EFE602B01D30}"/>
              </a:ext>
            </a:extLst>
          </p:cNvPr>
          <p:cNvSpPr>
            <a:spLocks/>
          </p:cNvSpPr>
          <p:nvPr/>
        </p:nvSpPr>
        <p:spPr bwMode="auto">
          <a:xfrm>
            <a:off x="6846888" y="3157538"/>
            <a:ext cx="85725" cy="85725"/>
          </a:xfrm>
          <a:custGeom>
            <a:avLst/>
            <a:gdLst>
              <a:gd name="T0" fmla="*/ 107 w 107"/>
              <a:gd name="T1" fmla="*/ 53 h 107"/>
              <a:gd name="T2" fmla="*/ 107 w 107"/>
              <a:gd name="T3" fmla="*/ 53 h 107"/>
              <a:gd name="T4" fmla="*/ 106 w 107"/>
              <a:gd name="T5" fmla="*/ 64 h 107"/>
              <a:gd name="T6" fmla="*/ 104 w 107"/>
              <a:gd name="T7" fmla="*/ 74 h 107"/>
              <a:gd name="T8" fmla="*/ 98 w 107"/>
              <a:gd name="T9" fmla="*/ 84 h 107"/>
              <a:gd name="T10" fmla="*/ 92 w 107"/>
              <a:gd name="T11" fmla="*/ 91 h 107"/>
              <a:gd name="T12" fmla="*/ 84 w 107"/>
              <a:gd name="T13" fmla="*/ 98 h 107"/>
              <a:gd name="T14" fmla="*/ 75 w 107"/>
              <a:gd name="T15" fmla="*/ 102 h 107"/>
              <a:gd name="T16" fmla="*/ 65 w 107"/>
              <a:gd name="T17" fmla="*/ 106 h 107"/>
              <a:gd name="T18" fmla="*/ 54 w 107"/>
              <a:gd name="T19" fmla="*/ 107 h 107"/>
              <a:gd name="T20" fmla="*/ 54 w 107"/>
              <a:gd name="T21" fmla="*/ 107 h 107"/>
              <a:gd name="T22" fmla="*/ 43 w 107"/>
              <a:gd name="T23" fmla="*/ 106 h 107"/>
              <a:gd name="T24" fmla="*/ 34 w 107"/>
              <a:gd name="T25" fmla="*/ 102 h 107"/>
              <a:gd name="T26" fmla="*/ 25 w 107"/>
              <a:gd name="T27" fmla="*/ 98 h 107"/>
              <a:gd name="T28" fmla="*/ 16 w 107"/>
              <a:gd name="T29" fmla="*/ 91 h 107"/>
              <a:gd name="T30" fmla="*/ 10 w 107"/>
              <a:gd name="T31" fmla="*/ 84 h 107"/>
              <a:gd name="T32" fmla="*/ 5 w 107"/>
              <a:gd name="T33" fmla="*/ 74 h 107"/>
              <a:gd name="T34" fmla="*/ 1 w 107"/>
              <a:gd name="T35" fmla="*/ 64 h 107"/>
              <a:gd name="T36" fmla="*/ 0 w 107"/>
              <a:gd name="T37" fmla="*/ 53 h 107"/>
              <a:gd name="T38" fmla="*/ 0 w 107"/>
              <a:gd name="T39" fmla="*/ 53 h 107"/>
              <a:gd name="T40" fmla="*/ 1 w 107"/>
              <a:gd name="T41" fmla="*/ 42 h 107"/>
              <a:gd name="T42" fmla="*/ 5 w 107"/>
              <a:gd name="T43" fmla="*/ 32 h 107"/>
              <a:gd name="T44" fmla="*/ 10 w 107"/>
              <a:gd name="T45" fmla="*/ 23 h 107"/>
              <a:gd name="T46" fmla="*/ 16 w 107"/>
              <a:gd name="T47" fmla="*/ 15 h 107"/>
              <a:gd name="T48" fmla="*/ 25 w 107"/>
              <a:gd name="T49" fmla="*/ 9 h 107"/>
              <a:gd name="T50" fmla="*/ 34 w 107"/>
              <a:gd name="T51" fmla="*/ 3 h 107"/>
              <a:gd name="T52" fmla="*/ 43 w 107"/>
              <a:gd name="T53" fmla="*/ 1 h 107"/>
              <a:gd name="T54" fmla="*/ 54 w 107"/>
              <a:gd name="T55" fmla="*/ 0 h 107"/>
              <a:gd name="T56" fmla="*/ 54 w 107"/>
              <a:gd name="T57" fmla="*/ 0 h 107"/>
              <a:gd name="T58" fmla="*/ 65 w 107"/>
              <a:gd name="T59" fmla="*/ 1 h 107"/>
              <a:gd name="T60" fmla="*/ 75 w 107"/>
              <a:gd name="T61" fmla="*/ 3 h 107"/>
              <a:gd name="T62" fmla="*/ 84 w 107"/>
              <a:gd name="T63" fmla="*/ 9 h 107"/>
              <a:gd name="T64" fmla="*/ 92 w 107"/>
              <a:gd name="T65" fmla="*/ 15 h 107"/>
              <a:gd name="T66" fmla="*/ 98 w 107"/>
              <a:gd name="T67" fmla="*/ 23 h 107"/>
              <a:gd name="T68" fmla="*/ 104 w 107"/>
              <a:gd name="T69" fmla="*/ 32 h 107"/>
              <a:gd name="T70" fmla="*/ 106 w 107"/>
              <a:gd name="T71" fmla="*/ 42 h 107"/>
              <a:gd name="T72" fmla="*/ 107 w 107"/>
              <a:gd name="T73" fmla="*/ 53 h 107"/>
              <a:gd name="T74" fmla="*/ 107 w 107"/>
              <a:gd name="T75" fmla="*/ 53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07" h="107">
                <a:moveTo>
                  <a:pt x="107" y="53"/>
                </a:moveTo>
                <a:lnTo>
                  <a:pt x="107" y="53"/>
                </a:lnTo>
                <a:lnTo>
                  <a:pt x="106" y="64"/>
                </a:lnTo>
                <a:lnTo>
                  <a:pt x="104" y="74"/>
                </a:lnTo>
                <a:lnTo>
                  <a:pt x="98" y="84"/>
                </a:lnTo>
                <a:lnTo>
                  <a:pt x="92" y="91"/>
                </a:lnTo>
                <a:lnTo>
                  <a:pt x="84" y="98"/>
                </a:lnTo>
                <a:lnTo>
                  <a:pt x="75" y="102"/>
                </a:lnTo>
                <a:lnTo>
                  <a:pt x="65" y="106"/>
                </a:lnTo>
                <a:lnTo>
                  <a:pt x="54" y="107"/>
                </a:lnTo>
                <a:lnTo>
                  <a:pt x="54" y="107"/>
                </a:lnTo>
                <a:lnTo>
                  <a:pt x="43" y="106"/>
                </a:lnTo>
                <a:lnTo>
                  <a:pt x="34" y="102"/>
                </a:lnTo>
                <a:lnTo>
                  <a:pt x="25" y="98"/>
                </a:lnTo>
                <a:lnTo>
                  <a:pt x="16" y="91"/>
                </a:lnTo>
                <a:lnTo>
                  <a:pt x="10" y="84"/>
                </a:lnTo>
                <a:lnTo>
                  <a:pt x="5" y="74"/>
                </a:lnTo>
                <a:lnTo>
                  <a:pt x="1" y="64"/>
                </a:lnTo>
                <a:lnTo>
                  <a:pt x="0" y="53"/>
                </a:lnTo>
                <a:lnTo>
                  <a:pt x="0" y="53"/>
                </a:lnTo>
                <a:lnTo>
                  <a:pt x="1" y="42"/>
                </a:lnTo>
                <a:lnTo>
                  <a:pt x="5" y="32"/>
                </a:lnTo>
                <a:lnTo>
                  <a:pt x="10" y="23"/>
                </a:lnTo>
                <a:lnTo>
                  <a:pt x="16" y="15"/>
                </a:lnTo>
                <a:lnTo>
                  <a:pt x="25" y="9"/>
                </a:lnTo>
                <a:lnTo>
                  <a:pt x="34" y="3"/>
                </a:lnTo>
                <a:lnTo>
                  <a:pt x="43" y="1"/>
                </a:lnTo>
                <a:lnTo>
                  <a:pt x="54" y="0"/>
                </a:lnTo>
                <a:lnTo>
                  <a:pt x="54" y="0"/>
                </a:lnTo>
                <a:lnTo>
                  <a:pt x="65" y="1"/>
                </a:lnTo>
                <a:lnTo>
                  <a:pt x="75" y="3"/>
                </a:lnTo>
                <a:lnTo>
                  <a:pt x="84" y="9"/>
                </a:lnTo>
                <a:lnTo>
                  <a:pt x="92" y="15"/>
                </a:lnTo>
                <a:lnTo>
                  <a:pt x="98" y="23"/>
                </a:lnTo>
                <a:lnTo>
                  <a:pt x="104" y="32"/>
                </a:lnTo>
                <a:lnTo>
                  <a:pt x="106" y="42"/>
                </a:lnTo>
                <a:lnTo>
                  <a:pt x="107" y="53"/>
                </a:lnTo>
                <a:lnTo>
                  <a:pt x="107" y="5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5" name="Freeform 27">
            <a:extLst>
              <a:ext uri="{FF2B5EF4-FFF2-40B4-BE49-F238E27FC236}">
                <a16:creationId xmlns:a16="http://schemas.microsoft.com/office/drawing/2014/main" id="{5B62FB86-EA63-4297-AB23-DA7A447952BF}"/>
              </a:ext>
            </a:extLst>
          </p:cNvPr>
          <p:cNvSpPr>
            <a:spLocks/>
          </p:cNvSpPr>
          <p:nvPr/>
        </p:nvSpPr>
        <p:spPr bwMode="auto">
          <a:xfrm>
            <a:off x="7008813" y="3278188"/>
            <a:ext cx="85725" cy="84138"/>
          </a:xfrm>
          <a:custGeom>
            <a:avLst/>
            <a:gdLst>
              <a:gd name="T0" fmla="*/ 107 w 107"/>
              <a:gd name="T1" fmla="*/ 54 h 107"/>
              <a:gd name="T2" fmla="*/ 107 w 107"/>
              <a:gd name="T3" fmla="*/ 54 h 107"/>
              <a:gd name="T4" fmla="*/ 106 w 107"/>
              <a:gd name="T5" fmla="*/ 64 h 107"/>
              <a:gd name="T6" fmla="*/ 103 w 107"/>
              <a:gd name="T7" fmla="*/ 74 h 107"/>
              <a:gd name="T8" fmla="*/ 98 w 107"/>
              <a:gd name="T9" fmla="*/ 84 h 107"/>
              <a:gd name="T10" fmla="*/ 91 w 107"/>
              <a:gd name="T11" fmla="*/ 92 h 107"/>
              <a:gd name="T12" fmla="*/ 83 w 107"/>
              <a:gd name="T13" fmla="*/ 97 h 107"/>
              <a:gd name="T14" fmla="*/ 75 w 107"/>
              <a:gd name="T15" fmla="*/ 103 h 107"/>
              <a:gd name="T16" fmla="*/ 65 w 107"/>
              <a:gd name="T17" fmla="*/ 106 h 107"/>
              <a:gd name="T18" fmla="*/ 53 w 107"/>
              <a:gd name="T19" fmla="*/ 107 h 107"/>
              <a:gd name="T20" fmla="*/ 53 w 107"/>
              <a:gd name="T21" fmla="*/ 107 h 107"/>
              <a:gd name="T22" fmla="*/ 43 w 107"/>
              <a:gd name="T23" fmla="*/ 106 h 107"/>
              <a:gd name="T24" fmla="*/ 32 w 107"/>
              <a:gd name="T25" fmla="*/ 103 h 107"/>
              <a:gd name="T26" fmla="*/ 23 w 107"/>
              <a:gd name="T27" fmla="*/ 97 h 107"/>
              <a:gd name="T28" fmla="*/ 15 w 107"/>
              <a:gd name="T29" fmla="*/ 92 h 107"/>
              <a:gd name="T30" fmla="*/ 9 w 107"/>
              <a:gd name="T31" fmla="*/ 84 h 107"/>
              <a:gd name="T32" fmla="*/ 4 w 107"/>
              <a:gd name="T33" fmla="*/ 74 h 107"/>
              <a:gd name="T34" fmla="*/ 1 w 107"/>
              <a:gd name="T35" fmla="*/ 64 h 107"/>
              <a:gd name="T36" fmla="*/ 0 w 107"/>
              <a:gd name="T37" fmla="*/ 54 h 107"/>
              <a:gd name="T38" fmla="*/ 0 w 107"/>
              <a:gd name="T39" fmla="*/ 54 h 107"/>
              <a:gd name="T40" fmla="*/ 1 w 107"/>
              <a:gd name="T41" fmla="*/ 42 h 107"/>
              <a:gd name="T42" fmla="*/ 4 w 107"/>
              <a:gd name="T43" fmla="*/ 32 h 107"/>
              <a:gd name="T44" fmla="*/ 9 w 107"/>
              <a:gd name="T45" fmla="*/ 23 h 107"/>
              <a:gd name="T46" fmla="*/ 15 w 107"/>
              <a:gd name="T47" fmla="*/ 16 h 107"/>
              <a:gd name="T48" fmla="*/ 23 w 107"/>
              <a:gd name="T49" fmla="*/ 9 h 107"/>
              <a:gd name="T50" fmla="*/ 32 w 107"/>
              <a:gd name="T51" fmla="*/ 4 h 107"/>
              <a:gd name="T52" fmla="*/ 43 w 107"/>
              <a:gd name="T53" fmla="*/ 1 h 107"/>
              <a:gd name="T54" fmla="*/ 53 w 107"/>
              <a:gd name="T55" fmla="*/ 0 h 107"/>
              <a:gd name="T56" fmla="*/ 53 w 107"/>
              <a:gd name="T57" fmla="*/ 0 h 107"/>
              <a:gd name="T58" fmla="*/ 65 w 107"/>
              <a:gd name="T59" fmla="*/ 1 h 107"/>
              <a:gd name="T60" fmla="*/ 75 w 107"/>
              <a:gd name="T61" fmla="*/ 4 h 107"/>
              <a:gd name="T62" fmla="*/ 83 w 107"/>
              <a:gd name="T63" fmla="*/ 9 h 107"/>
              <a:gd name="T64" fmla="*/ 91 w 107"/>
              <a:gd name="T65" fmla="*/ 16 h 107"/>
              <a:gd name="T66" fmla="*/ 98 w 107"/>
              <a:gd name="T67" fmla="*/ 23 h 107"/>
              <a:gd name="T68" fmla="*/ 103 w 107"/>
              <a:gd name="T69" fmla="*/ 32 h 107"/>
              <a:gd name="T70" fmla="*/ 106 w 107"/>
              <a:gd name="T71" fmla="*/ 42 h 107"/>
              <a:gd name="T72" fmla="*/ 107 w 107"/>
              <a:gd name="T73" fmla="*/ 54 h 107"/>
              <a:gd name="T74" fmla="*/ 107 w 107"/>
              <a:gd name="T75" fmla="*/ 54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07" h="107">
                <a:moveTo>
                  <a:pt x="107" y="54"/>
                </a:moveTo>
                <a:lnTo>
                  <a:pt x="107" y="54"/>
                </a:lnTo>
                <a:lnTo>
                  <a:pt x="106" y="64"/>
                </a:lnTo>
                <a:lnTo>
                  <a:pt x="103" y="74"/>
                </a:lnTo>
                <a:lnTo>
                  <a:pt x="98" y="84"/>
                </a:lnTo>
                <a:lnTo>
                  <a:pt x="91" y="92"/>
                </a:lnTo>
                <a:lnTo>
                  <a:pt x="83" y="97"/>
                </a:lnTo>
                <a:lnTo>
                  <a:pt x="75" y="103"/>
                </a:lnTo>
                <a:lnTo>
                  <a:pt x="65" y="106"/>
                </a:lnTo>
                <a:lnTo>
                  <a:pt x="53" y="107"/>
                </a:lnTo>
                <a:lnTo>
                  <a:pt x="53" y="107"/>
                </a:lnTo>
                <a:lnTo>
                  <a:pt x="43" y="106"/>
                </a:lnTo>
                <a:lnTo>
                  <a:pt x="32" y="103"/>
                </a:lnTo>
                <a:lnTo>
                  <a:pt x="23" y="97"/>
                </a:lnTo>
                <a:lnTo>
                  <a:pt x="15" y="92"/>
                </a:lnTo>
                <a:lnTo>
                  <a:pt x="9" y="84"/>
                </a:lnTo>
                <a:lnTo>
                  <a:pt x="4" y="74"/>
                </a:lnTo>
                <a:lnTo>
                  <a:pt x="1" y="64"/>
                </a:lnTo>
                <a:lnTo>
                  <a:pt x="0" y="54"/>
                </a:lnTo>
                <a:lnTo>
                  <a:pt x="0" y="54"/>
                </a:lnTo>
                <a:lnTo>
                  <a:pt x="1" y="42"/>
                </a:lnTo>
                <a:lnTo>
                  <a:pt x="4" y="32"/>
                </a:lnTo>
                <a:lnTo>
                  <a:pt x="9" y="23"/>
                </a:lnTo>
                <a:lnTo>
                  <a:pt x="15" y="16"/>
                </a:lnTo>
                <a:lnTo>
                  <a:pt x="23" y="9"/>
                </a:lnTo>
                <a:lnTo>
                  <a:pt x="32" y="4"/>
                </a:lnTo>
                <a:lnTo>
                  <a:pt x="43" y="1"/>
                </a:lnTo>
                <a:lnTo>
                  <a:pt x="53" y="0"/>
                </a:lnTo>
                <a:lnTo>
                  <a:pt x="53" y="0"/>
                </a:lnTo>
                <a:lnTo>
                  <a:pt x="65" y="1"/>
                </a:lnTo>
                <a:lnTo>
                  <a:pt x="75" y="4"/>
                </a:lnTo>
                <a:lnTo>
                  <a:pt x="83" y="9"/>
                </a:lnTo>
                <a:lnTo>
                  <a:pt x="91" y="16"/>
                </a:lnTo>
                <a:lnTo>
                  <a:pt x="98" y="23"/>
                </a:lnTo>
                <a:lnTo>
                  <a:pt x="103" y="32"/>
                </a:lnTo>
                <a:lnTo>
                  <a:pt x="106" y="42"/>
                </a:lnTo>
                <a:lnTo>
                  <a:pt x="107" y="54"/>
                </a:lnTo>
                <a:lnTo>
                  <a:pt x="107" y="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6" name="Freeform 28">
            <a:extLst>
              <a:ext uri="{FF2B5EF4-FFF2-40B4-BE49-F238E27FC236}">
                <a16:creationId xmlns:a16="http://schemas.microsoft.com/office/drawing/2014/main" id="{6EAD1B71-8723-4CC5-9097-AB3A8D312AB5}"/>
              </a:ext>
            </a:extLst>
          </p:cNvPr>
          <p:cNvSpPr>
            <a:spLocks/>
          </p:cNvSpPr>
          <p:nvPr/>
        </p:nvSpPr>
        <p:spPr bwMode="auto">
          <a:xfrm>
            <a:off x="6532563" y="3284538"/>
            <a:ext cx="85725" cy="84138"/>
          </a:xfrm>
          <a:custGeom>
            <a:avLst/>
            <a:gdLst>
              <a:gd name="T0" fmla="*/ 107 w 107"/>
              <a:gd name="T1" fmla="*/ 53 h 107"/>
              <a:gd name="T2" fmla="*/ 107 w 107"/>
              <a:gd name="T3" fmla="*/ 53 h 107"/>
              <a:gd name="T4" fmla="*/ 106 w 107"/>
              <a:gd name="T5" fmla="*/ 64 h 107"/>
              <a:gd name="T6" fmla="*/ 103 w 107"/>
              <a:gd name="T7" fmla="*/ 74 h 107"/>
              <a:gd name="T8" fmla="*/ 98 w 107"/>
              <a:gd name="T9" fmla="*/ 84 h 107"/>
              <a:gd name="T10" fmla="*/ 91 w 107"/>
              <a:gd name="T11" fmla="*/ 91 h 107"/>
              <a:gd name="T12" fmla="*/ 83 w 107"/>
              <a:gd name="T13" fmla="*/ 98 h 107"/>
              <a:gd name="T14" fmla="*/ 74 w 107"/>
              <a:gd name="T15" fmla="*/ 102 h 107"/>
              <a:gd name="T16" fmla="*/ 65 w 107"/>
              <a:gd name="T17" fmla="*/ 106 h 107"/>
              <a:gd name="T18" fmla="*/ 53 w 107"/>
              <a:gd name="T19" fmla="*/ 107 h 107"/>
              <a:gd name="T20" fmla="*/ 53 w 107"/>
              <a:gd name="T21" fmla="*/ 107 h 107"/>
              <a:gd name="T22" fmla="*/ 43 w 107"/>
              <a:gd name="T23" fmla="*/ 106 h 107"/>
              <a:gd name="T24" fmla="*/ 32 w 107"/>
              <a:gd name="T25" fmla="*/ 102 h 107"/>
              <a:gd name="T26" fmla="*/ 23 w 107"/>
              <a:gd name="T27" fmla="*/ 98 h 107"/>
              <a:gd name="T28" fmla="*/ 15 w 107"/>
              <a:gd name="T29" fmla="*/ 91 h 107"/>
              <a:gd name="T30" fmla="*/ 9 w 107"/>
              <a:gd name="T31" fmla="*/ 84 h 107"/>
              <a:gd name="T32" fmla="*/ 4 w 107"/>
              <a:gd name="T33" fmla="*/ 74 h 107"/>
              <a:gd name="T34" fmla="*/ 1 w 107"/>
              <a:gd name="T35" fmla="*/ 64 h 107"/>
              <a:gd name="T36" fmla="*/ 0 w 107"/>
              <a:gd name="T37" fmla="*/ 53 h 107"/>
              <a:gd name="T38" fmla="*/ 0 w 107"/>
              <a:gd name="T39" fmla="*/ 53 h 107"/>
              <a:gd name="T40" fmla="*/ 1 w 107"/>
              <a:gd name="T41" fmla="*/ 42 h 107"/>
              <a:gd name="T42" fmla="*/ 4 w 107"/>
              <a:gd name="T43" fmla="*/ 32 h 107"/>
              <a:gd name="T44" fmla="*/ 9 w 107"/>
              <a:gd name="T45" fmla="*/ 23 h 107"/>
              <a:gd name="T46" fmla="*/ 15 w 107"/>
              <a:gd name="T47" fmla="*/ 15 h 107"/>
              <a:gd name="T48" fmla="*/ 23 w 107"/>
              <a:gd name="T49" fmla="*/ 9 h 107"/>
              <a:gd name="T50" fmla="*/ 32 w 107"/>
              <a:gd name="T51" fmla="*/ 3 h 107"/>
              <a:gd name="T52" fmla="*/ 43 w 107"/>
              <a:gd name="T53" fmla="*/ 1 h 107"/>
              <a:gd name="T54" fmla="*/ 53 w 107"/>
              <a:gd name="T55" fmla="*/ 0 h 107"/>
              <a:gd name="T56" fmla="*/ 53 w 107"/>
              <a:gd name="T57" fmla="*/ 0 h 107"/>
              <a:gd name="T58" fmla="*/ 65 w 107"/>
              <a:gd name="T59" fmla="*/ 1 h 107"/>
              <a:gd name="T60" fmla="*/ 74 w 107"/>
              <a:gd name="T61" fmla="*/ 3 h 107"/>
              <a:gd name="T62" fmla="*/ 83 w 107"/>
              <a:gd name="T63" fmla="*/ 9 h 107"/>
              <a:gd name="T64" fmla="*/ 91 w 107"/>
              <a:gd name="T65" fmla="*/ 15 h 107"/>
              <a:gd name="T66" fmla="*/ 98 w 107"/>
              <a:gd name="T67" fmla="*/ 23 h 107"/>
              <a:gd name="T68" fmla="*/ 103 w 107"/>
              <a:gd name="T69" fmla="*/ 32 h 107"/>
              <a:gd name="T70" fmla="*/ 106 w 107"/>
              <a:gd name="T71" fmla="*/ 42 h 107"/>
              <a:gd name="T72" fmla="*/ 107 w 107"/>
              <a:gd name="T73" fmla="*/ 53 h 107"/>
              <a:gd name="T74" fmla="*/ 107 w 107"/>
              <a:gd name="T75" fmla="*/ 53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07" h="107">
                <a:moveTo>
                  <a:pt x="107" y="53"/>
                </a:moveTo>
                <a:lnTo>
                  <a:pt x="107" y="53"/>
                </a:lnTo>
                <a:lnTo>
                  <a:pt x="106" y="64"/>
                </a:lnTo>
                <a:lnTo>
                  <a:pt x="103" y="74"/>
                </a:lnTo>
                <a:lnTo>
                  <a:pt x="98" y="84"/>
                </a:lnTo>
                <a:lnTo>
                  <a:pt x="91" y="91"/>
                </a:lnTo>
                <a:lnTo>
                  <a:pt x="83" y="98"/>
                </a:lnTo>
                <a:lnTo>
                  <a:pt x="74" y="102"/>
                </a:lnTo>
                <a:lnTo>
                  <a:pt x="65" y="106"/>
                </a:lnTo>
                <a:lnTo>
                  <a:pt x="53" y="107"/>
                </a:lnTo>
                <a:lnTo>
                  <a:pt x="53" y="107"/>
                </a:lnTo>
                <a:lnTo>
                  <a:pt x="43" y="106"/>
                </a:lnTo>
                <a:lnTo>
                  <a:pt x="32" y="102"/>
                </a:lnTo>
                <a:lnTo>
                  <a:pt x="23" y="98"/>
                </a:lnTo>
                <a:lnTo>
                  <a:pt x="15" y="91"/>
                </a:lnTo>
                <a:lnTo>
                  <a:pt x="9" y="84"/>
                </a:lnTo>
                <a:lnTo>
                  <a:pt x="4" y="74"/>
                </a:lnTo>
                <a:lnTo>
                  <a:pt x="1" y="64"/>
                </a:lnTo>
                <a:lnTo>
                  <a:pt x="0" y="53"/>
                </a:lnTo>
                <a:lnTo>
                  <a:pt x="0" y="53"/>
                </a:lnTo>
                <a:lnTo>
                  <a:pt x="1" y="42"/>
                </a:lnTo>
                <a:lnTo>
                  <a:pt x="4" y="32"/>
                </a:lnTo>
                <a:lnTo>
                  <a:pt x="9" y="23"/>
                </a:lnTo>
                <a:lnTo>
                  <a:pt x="15" y="15"/>
                </a:lnTo>
                <a:lnTo>
                  <a:pt x="23" y="9"/>
                </a:lnTo>
                <a:lnTo>
                  <a:pt x="32" y="3"/>
                </a:lnTo>
                <a:lnTo>
                  <a:pt x="43" y="1"/>
                </a:lnTo>
                <a:lnTo>
                  <a:pt x="53" y="0"/>
                </a:lnTo>
                <a:lnTo>
                  <a:pt x="53" y="0"/>
                </a:lnTo>
                <a:lnTo>
                  <a:pt x="65" y="1"/>
                </a:lnTo>
                <a:lnTo>
                  <a:pt x="74" y="3"/>
                </a:lnTo>
                <a:lnTo>
                  <a:pt x="83" y="9"/>
                </a:lnTo>
                <a:lnTo>
                  <a:pt x="91" y="15"/>
                </a:lnTo>
                <a:lnTo>
                  <a:pt x="98" y="23"/>
                </a:lnTo>
                <a:lnTo>
                  <a:pt x="103" y="32"/>
                </a:lnTo>
                <a:lnTo>
                  <a:pt x="106" y="42"/>
                </a:lnTo>
                <a:lnTo>
                  <a:pt x="107" y="53"/>
                </a:lnTo>
                <a:lnTo>
                  <a:pt x="107" y="5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7" name="Freeform 29">
            <a:extLst>
              <a:ext uri="{FF2B5EF4-FFF2-40B4-BE49-F238E27FC236}">
                <a16:creationId xmlns:a16="http://schemas.microsoft.com/office/drawing/2014/main" id="{1F1D846B-820A-4862-9C5A-D99156F64FFD}"/>
              </a:ext>
            </a:extLst>
          </p:cNvPr>
          <p:cNvSpPr>
            <a:spLocks/>
          </p:cNvSpPr>
          <p:nvPr/>
        </p:nvSpPr>
        <p:spPr bwMode="auto">
          <a:xfrm>
            <a:off x="6664326" y="3265488"/>
            <a:ext cx="207963" cy="207963"/>
          </a:xfrm>
          <a:custGeom>
            <a:avLst/>
            <a:gdLst>
              <a:gd name="T0" fmla="*/ 261 w 261"/>
              <a:gd name="T1" fmla="*/ 131 h 261"/>
              <a:gd name="T2" fmla="*/ 259 w 261"/>
              <a:gd name="T3" fmla="*/ 157 h 261"/>
              <a:gd name="T4" fmla="*/ 251 w 261"/>
              <a:gd name="T5" fmla="*/ 182 h 261"/>
              <a:gd name="T6" fmla="*/ 240 w 261"/>
              <a:gd name="T7" fmla="*/ 203 h 261"/>
              <a:gd name="T8" fmla="*/ 223 w 261"/>
              <a:gd name="T9" fmla="*/ 223 h 261"/>
              <a:gd name="T10" fmla="*/ 204 w 261"/>
              <a:gd name="T11" fmla="*/ 239 h 261"/>
              <a:gd name="T12" fmla="*/ 182 w 261"/>
              <a:gd name="T13" fmla="*/ 252 h 261"/>
              <a:gd name="T14" fmla="*/ 158 w 261"/>
              <a:gd name="T15" fmla="*/ 259 h 261"/>
              <a:gd name="T16" fmla="*/ 131 w 261"/>
              <a:gd name="T17" fmla="*/ 261 h 261"/>
              <a:gd name="T18" fmla="*/ 117 w 261"/>
              <a:gd name="T19" fmla="*/ 261 h 261"/>
              <a:gd name="T20" fmla="*/ 92 w 261"/>
              <a:gd name="T21" fmla="*/ 255 h 261"/>
              <a:gd name="T22" fmla="*/ 69 w 261"/>
              <a:gd name="T23" fmla="*/ 246 h 261"/>
              <a:gd name="T24" fmla="*/ 47 w 261"/>
              <a:gd name="T25" fmla="*/ 232 h 261"/>
              <a:gd name="T26" fmla="*/ 30 w 261"/>
              <a:gd name="T27" fmla="*/ 214 h 261"/>
              <a:gd name="T28" fmla="*/ 16 w 261"/>
              <a:gd name="T29" fmla="*/ 193 h 261"/>
              <a:gd name="T30" fmla="*/ 6 w 261"/>
              <a:gd name="T31" fmla="*/ 170 h 261"/>
              <a:gd name="T32" fmla="*/ 1 w 261"/>
              <a:gd name="T33" fmla="*/ 145 h 261"/>
              <a:gd name="T34" fmla="*/ 0 w 261"/>
              <a:gd name="T35" fmla="*/ 131 h 261"/>
              <a:gd name="T36" fmla="*/ 2 w 261"/>
              <a:gd name="T37" fmla="*/ 104 h 261"/>
              <a:gd name="T38" fmla="*/ 10 w 261"/>
              <a:gd name="T39" fmla="*/ 80 h 261"/>
              <a:gd name="T40" fmla="*/ 22 w 261"/>
              <a:gd name="T41" fmla="*/ 57 h 261"/>
              <a:gd name="T42" fmla="*/ 38 w 261"/>
              <a:gd name="T43" fmla="*/ 39 h 261"/>
              <a:gd name="T44" fmla="*/ 58 w 261"/>
              <a:gd name="T45" fmla="*/ 23 h 261"/>
              <a:gd name="T46" fmla="*/ 79 w 261"/>
              <a:gd name="T47" fmla="*/ 10 h 261"/>
              <a:gd name="T48" fmla="*/ 105 w 261"/>
              <a:gd name="T49" fmla="*/ 3 h 261"/>
              <a:gd name="T50" fmla="*/ 131 w 261"/>
              <a:gd name="T51" fmla="*/ 0 h 261"/>
              <a:gd name="T52" fmla="*/ 144 w 261"/>
              <a:gd name="T53" fmla="*/ 1 h 261"/>
              <a:gd name="T54" fmla="*/ 169 w 261"/>
              <a:gd name="T55" fmla="*/ 5 h 261"/>
              <a:gd name="T56" fmla="*/ 193 w 261"/>
              <a:gd name="T57" fmla="*/ 16 h 261"/>
              <a:gd name="T58" fmla="*/ 214 w 261"/>
              <a:gd name="T59" fmla="*/ 29 h 261"/>
              <a:gd name="T60" fmla="*/ 231 w 261"/>
              <a:gd name="T61" fmla="*/ 48 h 261"/>
              <a:gd name="T62" fmla="*/ 245 w 261"/>
              <a:gd name="T63" fmla="*/ 69 h 261"/>
              <a:gd name="T64" fmla="*/ 256 w 261"/>
              <a:gd name="T65" fmla="*/ 92 h 261"/>
              <a:gd name="T66" fmla="*/ 261 w 261"/>
              <a:gd name="T67" fmla="*/ 117 h 261"/>
              <a:gd name="T68" fmla="*/ 261 w 261"/>
              <a:gd name="T69" fmla="*/ 131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61" h="261">
                <a:moveTo>
                  <a:pt x="261" y="131"/>
                </a:moveTo>
                <a:lnTo>
                  <a:pt x="261" y="131"/>
                </a:lnTo>
                <a:lnTo>
                  <a:pt x="261" y="145"/>
                </a:lnTo>
                <a:lnTo>
                  <a:pt x="259" y="157"/>
                </a:lnTo>
                <a:lnTo>
                  <a:pt x="256" y="170"/>
                </a:lnTo>
                <a:lnTo>
                  <a:pt x="251" y="182"/>
                </a:lnTo>
                <a:lnTo>
                  <a:pt x="245" y="193"/>
                </a:lnTo>
                <a:lnTo>
                  <a:pt x="240" y="203"/>
                </a:lnTo>
                <a:lnTo>
                  <a:pt x="231" y="214"/>
                </a:lnTo>
                <a:lnTo>
                  <a:pt x="223" y="223"/>
                </a:lnTo>
                <a:lnTo>
                  <a:pt x="214" y="232"/>
                </a:lnTo>
                <a:lnTo>
                  <a:pt x="204" y="239"/>
                </a:lnTo>
                <a:lnTo>
                  <a:pt x="193" y="246"/>
                </a:lnTo>
                <a:lnTo>
                  <a:pt x="182" y="252"/>
                </a:lnTo>
                <a:lnTo>
                  <a:pt x="169" y="255"/>
                </a:lnTo>
                <a:lnTo>
                  <a:pt x="158" y="259"/>
                </a:lnTo>
                <a:lnTo>
                  <a:pt x="144" y="261"/>
                </a:lnTo>
                <a:lnTo>
                  <a:pt x="131" y="261"/>
                </a:lnTo>
                <a:lnTo>
                  <a:pt x="131" y="261"/>
                </a:lnTo>
                <a:lnTo>
                  <a:pt x="117" y="261"/>
                </a:lnTo>
                <a:lnTo>
                  <a:pt x="105" y="259"/>
                </a:lnTo>
                <a:lnTo>
                  <a:pt x="92" y="255"/>
                </a:lnTo>
                <a:lnTo>
                  <a:pt x="79" y="252"/>
                </a:lnTo>
                <a:lnTo>
                  <a:pt x="69" y="246"/>
                </a:lnTo>
                <a:lnTo>
                  <a:pt x="58" y="239"/>
                </a:lnTo>
                <a:lnTo>
                  <a:pt x="47" y="232"/>
                </a:lnTo>
                <a:lnTo>
                  <a:pt x="38" y="223"/>
                </a:lnTo>
                <a:lnTo>
                  <a:pt x="30" y="214"/>
                </a:lnTo>
                <a:lnTo>
                  <a:pt x="22" y="203"/>
                </a:lnTo>
                <a:lnTo>
                  <a:pt x="16" y="193"/>
                </a:lnTo>
                <a:lnTo>
                  <a:pt x="10" y="182"/>
                </a:lnTo>
                <a:lnTo>
                  <a:pt x="6" y="170"/>
                </a:lnTo>
                <a:lnTo>
                  <a:pt x="2" y="157"/>
                </a:lnTo>
                <a:lnTo>
                  <a:pt x="1" y="145"/>
                </a:lnTo>
                <a:lnTo>
                  <a:pt x="0" y="131"/>
                </a:lnTo>
                <a:lnTo>
                  <a:pt x="0" y="131"/>
                </a:lnTo>
                <a:lnTo>
                  <a:pt x="1" y="117"/>
                </a:lnTo>
                <a:lnTo>
                  <a:pt x="2" y="104"/>
                </a:lnTo>
                <a:lnTo>
                  <a:pt x="6" y="92"/>
                </a:lnTo>
                <a:lnTo>
                  <a:pt x="10" y="80"/>
                </a:lnTo>
                <a:lnTo>
                  <a:pt x="16" y="69"/>
                </a:lnTo>
                <a:lnTo>
                  <a:pt x="22" y="57"/>
                </a:lnTo>
                <a:lnTo>
                  <a:pt x="30" y="48"/>
                </a:lnTo>
                <a:lnTo>
                  <a:pt x="38" y="39"/>
                </a:lnTo>
                <a:lnTo>
                  <a:pt x="47" y="29"/>
                </a:lnTo>
                <a:lnTo>
                  <a:pt x="58" y="23"/>
                </a:lnTo>
                <a:lnTo>
                  <a:pt x="69" y="16"/>
                </a:lnTo>
                <a:lnTo>
                  <a:pt x="79" y="10"/>
                </a:lnTo>
                <a:lnTo>
                  <a:pt x="92" y="5"/>
                </a:lnTo>
                <a:lnTo>
                  <a:pt x="105" y="3"/>
                </a:lnTo>
                <a:lnTo>
                  <a:pt x="117" y="1"/>
                </a:lnTo>
                <a:lnTo>
                  <a:pt x="131" y="0"/>
                </a:lnTo>
                <a:lnTo>
                  <a:pt x="131" y="0"/>
                </a:lnTo>
                <a:lnTo>
                  <a:pt x="144" y="1"/>
                </a:lnTo>
                <a:lnTo>
                  <a:pt x="158" y="3"/>
                </a:lnTo>
                <a:lnTo>
                  <a:pt x="169" y="5"/>
                </a:lnTo>
                <a:lnTo>
                  <a:pt x="182" y="10"/>
                </a:lnTo>
                <a:lnTo>
                  <a:pt x="193" y="16"/>
                </a:lnTo>
                <a:lnTo>
                  <a:pt x="204" y="23"/>
                </a:lnTo>
                <a:lnTo>
                  <a:pt x="214" y="29"/>
                </a:lnTo>
                <a:lnTo>
                  <a:pt x="223" y="39"/>
                </a:lnTo>
                <a:lnTo>
                  <a:pt x="231" y="48"/>
                </a:lnTo>
                <a:lnTo>
                  <a:pt x="240" y="57"/>
                </a:lnTo>
                <a:lnTo>
                  <a:pt x="245" y="69"/>
                </a:lnTo>
                <a:lnTo>
                  <a:pt x="251" y="80"/>
                </a:lnTo>
                <a:lnTo>
                  <a:pt x="256" y="92"/>
                </a:lnTo>
                <a:lnTo>
                  <a:pt x="259" y="104"/>
                </a:lnTo>
                <a:lnTo>
                  <a:pt x="261" y="117"/>
                </a:lnTo>
                <a:lnTo>
                  <a:pt x="261" y="131"/>
                </a:lnTo>
                <a:lnTo>
                  <a:pt x="261" y="1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8" name="Freeform 30">
            <a:extLst>
              <a:ext uri="{FF2B5EF4-FFF2-40B4-BE49-F238E27FC236}">
                <a16:creationId xmlns:a16="http://schemas.microsoft.com/office/drawing/2014/main" id="{B37DC01A-6A5E-4D7B-BFBC-9E078FA929B7}"/>
              </a:ext>
            </a:extLst>
          </p:cNvPr>
          <p:cNvSpPr>
            <a:spLocks/>
          </p:cNvSpPr>
          <p:nvPr/>
        </p:nvSpPr>
        <p:spPr bwMode="auto">
          <a:xfrm>
            <a:off x="6607176" y="3195638"/>
            <a:ext cx="165100" cy="177800"/>
          </a:xfrm>
          <a:custGeom>
            <a:avLst/>
            <a:gdLst>
              <a:gd name="T0" fmla="*/ 199 w 209"/>
              <a:gd name="T1" fmla="*/ 223 h 223"/>
              <a:gd name="T2" fmla="*/ 0 w 209"/>
              <a:gd name="T3" fmla="*/ 10 h 223"/>
              <a:gd name="T4" fmla="*/ 11 w 209"/>
              <a:gd name="T5" fmla="*/ 0 h 223"/>
              <a:gd name="T6" fmla="*/ 209 w 209"/>
              <a:gd name="T7" fmla="*/ 214 h 223"/>
              <a:gd name="T8" fmla="*/ 199 w 209"/>
              <a:gd name="T9" fmla="*/ 223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23">
                <a:moveTo>
                  <a:pt x="199" y="223"/>
                </a:moveTo>
                <a:lnTo>
                  <a:pt x="0" y="10"/>
                </a:lnTo>
                <a:lnTo>
                  <a:pt x="11" y="0"/>
                </a:lnTo>
                <a:lnTo>
                  <a:pt x="209" y="214"/>
                </a:lnTo>
                <a:lnTo>
                  <a:pt x="199" y="22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9" name="Freeform 31">
            <a:extLst>
              <a:ext uri="{FF2B5EF4-FFF2-40B4-BE49-F238E27FC236}">
                <a16:creationId xmlns:a16="http://schemas.microsoft.com/office/drawing/2014/main" id="{05EB3C26-602B-4BD6-8A7C-A41C70C36EED}"/>
              </a:ext>
            </a:extLst>
          </p:cNvPr>
          <p:cNvSpPr>
            <a:spLocks/>
          </p:cNvSpPr>
          <p:nvPr/>
        </p:nvSpPr>
        <p:spPr bwMode="auto">
          <a:xfrm>
            <a:off x="6592888" y="3327400"/>
            <a:ext cx="176213" cy="47625"/>
          </a:xfrm>
          <a:custGeom>
            <a:avLst/>
            <a:gdLst>
              <a:gd name="T0" fmla="*/ 220 w 223"/>
              <a:gd name="T1" fmla="*/ 61 h 61"/>
              <a:gd name="T2" fmla="*/ 0 w 223"/>
              <a:gd name="T3" fmla="*/ 14 h 61"/>
              <a:gd name="T4" fmla="*/ 3 w 223"/>
              <a:gd name="T5" fmla="*/ 0 h 61"/>
              <a:gd name="T6" fmla="*/ 223 w 223"/>
              <a:gd name="T7" fmla="*/ 47 h 61"/>
              <a:gd name="T8" fmla="*/ 220 w 223"/>
              <a:gd name="T9" fmla="*/ 61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3" h="61">
                <a:moveTo>
                  <a:pt x="220" y="61"/>
                </a:moveTo>
                <a:lnTo>
                  <a:pt x="0" y="14"/>
                </a:lnTo>
                <a:lnTo>
                  <a:pt x="3" y="0"/>
                </a:lnTo>
                <a:lnTo>
                  <a:pt x="223" y="47"/>
                </a:lnTo>
                <a:lnTo>
                  <a:pt x="220" y="6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0" name="Freeform 32">
            <a:extLst>
              <a:ext uri="{FF2B5EF4-FFF2-40B4-BE49-F238E27FC236}">
                <a16:creationId xmlns:a16="http://schemas.microsoft.com/office/drawing/2014/main" id="{89EE27BE-6E52-430A-B69F-844D4490C935}"/>
              </a:ext>
            </a:extLst>
          </p:cNvPr>
          <p:cNvSpPr>
            <a:spLocks/>
          </p:cNvSpPr>
          <p:nvPr/>
        </p:nvSpPr>
        <p:spPr bwMode="auto">
          <a:xfrm>
            <a:off x="6578601" y="3365500"/>
            <a:ext cx="193675" cy="168275"/>
          </a:xfrm>
          <a:custGeom>
            <a:avLst/>
            <a:gdLst>
              <a:gd name="T0" fmla="*/ 9 w 244"/>
              <a:gd name="T1" fmla="*/ 212 h 212"/>
              <a:gd name="T2" fmla="*/ 0 w 244"/>
              <a:gd name="T3" fmla="*/ 201 h 212"/>
              <a:gd name="T4" fmla="*/ 235 w 244"/>
              <a:gd name="T5" fmla="*/ 0 h 212"/>
              <a:gd name="T6" fmla="*/ 244 w 244"/>
              <a:gd name="T7" fmla="*/ 12 h 212"/>
              <a:gd name="T8" fmla="*/ 9 w 244"/>
              <a:gd name="T9" fmla="*/ 212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4" h="212">
                <a:moveTo>
                  <a:pt x="9" y="212"/>
                </a:moveTo>
                <a:lnTo>
                  <a:pt x="0" y="201"/>
                </a:lnTo>
                <a:lnTo>
                  <a:pt x="235" y="0"/>
                </a:lnTo>
                <a:lnTo>
                  <a:pt x="244" y="12"/>
                </a:lnTo>
                <a:lnTo>
                  <a:pt x="9" y="21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1" name="Freeform 33">
            <a:extLst>
              <a:ext uri="{FF2B5EF4-FFF2-40B4-BE49-F238E27FC236}">
                <a16:creationId xmlns:a16="http://schemas.microsoft.com/office/drawing/2014/main" id="{6E69A82F-ADB8-4867-B2BB-9607D35BE0FD}"/>
              </a:ext>
            </a:extLst>
          </p:cNvPr>
          <p:cNvSpPr>
            <a:spLocks/>
          </p:cNvSpPr>
          <p:nvPr/>
        </p:nvSpPr>
        <p:spPr bwMode="auto">
          <a:xfrm>
            <a:off x="6762751" y="3368675"/>
            <a:ext cx="90488" cy="196850"/>
          </a:xfrm>
          <a:custGeom>
            <a:avLst/>
            <a:gdLst>
              <a:gd name="T0" fmla="*/ 99 w 113"/>
              <a:gd name="T1" fmla="*/ 248 h 248"/>
              <a:gd name="T2" fmla="*/ 0 w 113"/>
              <a:gd name="T3" fmla="*/ 4 h 248"/>
              <a:gd name="T4" fmla="*/ 13 w 113"/>
              <a:gd name="T5" fmla="*/ 0 h 248"/>
              <a:gd name="T6" fmla="*/ 113 w 113"/>
              <a:gd name="T7" fmla="*/ 243 h 248"/>
              <a:gd name="T8" fmla="*/ 99 w 113"/>
              <a:gd name="T9" fmla="*/ 248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3" h="248">
                <a:moveTo>
                  <a:pt x="99" y="248"/>
                </a:moveTo>
                <a:lnTo>
                  <a:pt x="0" y="4"/>
                </a:lnTo>
                <a:lnTo>
                  <a:pt x="13" y="0"/>
                </a:lnTo>
                <a:lnTo>
                  <a:pt x="113" y="243"/>
                </a:lnTo>
                <a:lnTo>
                  <a:pt x="99" y="2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2" name="Freeform 34">
            <a:extLst>
              <a:ext uri="{FF2B5EF4-FFF2-40B4-BE49-F238E27FC236}">
                <a16:creationId xmlns:a16="http://schemas.microsoft.com/office/drawing/2014/main" id="{2A394C7C-CF0A-4833-A2F2-DE94DD6DFE43}"/>
              </a:ext>
            </a:extLst>
          </p:cNvPr>
          <p:cNvSpPr>
            <a:spLocks/>
          </p:cNvSpPr>
          <p:nvPr/>
        </p:nvSpPr>
        <p:spPr bwMode="auto">
          <a:xfrm>
            <a:off x="6767513" y="3314700"/>
            <a:ext cx="284163" cy="60325"/>
          </a:xfrm>
          <a:custGeom>
            <a:avLst/>
            <a:gdLst>
              <a:gd name="T0" fmla="*/ 2 w 358"/>
              <a:gd name="T1" fmla="*/ 77 h 77"/>
              <a:gd name="T2" fmla="*/ 0 w 358"/>
              <a:gd name="T3" fmla="*/ 63 h 77"/>
              <a:gd name="T4" fmla="*/ 356 w 358"/>
              <a:gd name="T5" fmla="*/ 0 h 77"/>
              <a:gd name="T6" fmla="*/ 358 w 358"/>
              <a:gd name="T7" fmla="*/ 15 h 77"/>
              <a:gd name="T8" fmla="*/ 2 w 358"/>
              <a:gd name="T9" fmla="*/ 77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8" h="77">
                <a:moveTo>
                  <a:pt x="2" y="77"/>
                </a:moveTo>
                <a:lnTo>
                  <a:pt x="0" y="63"/>
                </a:lnTo>
                <a:lnTo>
                  <a:pt x="356" y="0"/>
                </a:lnTo>
                <a:lnTo>
                  <a:pt x="358" y="15"/>
                </a:lnTo>
                <a:lnTo>
                  <a:pt x="2" y="7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3" name="Freeform 35">
            <a:extLst>
              <a:ext uri="{FF2B5EF4-FFF2-40B4-BE49-F238E27FC236}">
                <a16:creationId xmlns:a16="http://schemas.microsoft.com/office/drawing/2014/main" id="{F6B87468-ECCB-4A3F-8A5E-B949380296C7}"/>
              </a:ext>
            </a:extLst>
          </p:cNvPr>
          <p:cNvSpPr>
            <a:spLocks/>
          </p:cNvSpPr>
          <p:nvPr/>
        </p:nvSpPr>
        <p:spPr bwMode="auto">
          <a:xfrm>
            <a:off x="6764338" y="3197225"/>
            <a:ext cx="130175" cy="158750"/>
          </a:xfrm>
          <a:custGeom>
            <a:avLst/>
            <a:gdLst>
              <a:gd name="T0" fmla="*/ 10 w 164"/>
              <a:gd name="T1" fmla="*/ 199 h 199"/>
              <a:gd name="T2" fmla="*/ 0 w 164"/>
              <a:gd name="T3" fmla="*/ 190 h 199"/>
              <a:gd name="T4" fmla="*/ 153 w 164"/>
              <a:gd name="T5" fmla="*/ 0 h 199"/>
              <a:gd name="T6" fmla="*/ 164 w 164"/>
              <a:gd name="T7" fmla="*/ 8 h 199"/>
              <a:gd name="T8" fmla="*/ 10 w 164"/>
              <a:gd name="T9" fmla="*/ 199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4" h="199">
                <a:moveTo>
                  <a:pt x="10" y="199"/>
                </a:moveTo>
                <a:lnTo>
                  <a:pt x="0" y="190"/>
                </a:lnTo>
                <a:lnTo>
                  <a:pt x="153" y="0"/>
                </a:lnTo>
                <a:lnTo>
                  <a:pt x="164" y="8"/>
                </a:lnTo>
                <a:lnTo>
                  <a:pt x="10" y="19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4" name="Freeform 42">
            <a:extLst>
              <a:ext uri="{FF2B5EF4-FFF2-40B4-BE49-F238E27FC236}">
                <a16:creationId xmlns:a16="http://schemas.microsoft.com/office/drawing/2014/main" id="{1490BE08-6E20-418D-AB2F-104840255ABE}"/>
              </a:ext>
            </a:extLst>
          </p:cNvPr>
          <p:cNvSpPr>
            <a:spLocks/>
          </p:cNvSpPr>
          <p:nvPr/>
        </p:nvSpPr>
        <p:spPr bwMode="auto">
          <a:xfrm>
            <a:off x="6694488" y="3370263"/>
            <a:ext cx="23813" cy="23813"/>
          </a:xfrm>
          <a:custGeom>
            <a:avLst/>
            <a:gdLst>
              <a:gd name="T0" fmla="*/ 30 w 30"/>
              <a:gd name="T1" fmla="*/ 15 h 30"/>
              <a:gd name="T2" fmla="*/ 30 w 30"/>
              <a:gd name="T3" fmla="*/ 15 h 30"/>
              <a:gd name="T4" fmla="*/ 29 w 30"/>
              <a:gd name="T5" fmla="*/ 21 h 30"/>
              <a:gd name="T6" fmla="*/ 25 w 30"/>
              <a:gd name="T7" fmla="*/ 25 h 30"/>
              <a:gd name="T8" fmla="*/ 21 w 30"/>
              <a:gd name="T9" fmla="*/ 29 h 30"/>
              <a:gd name="T10" fmla="*/ 15 w 30"/>
              <a:gd name="T11" fmla="*/ 30 h 30"/>
              <a:gd name="T12" fmla="*/ 15 w 30"/>
              <a:gd name="T13" fmla="*/ 30 h 30"/>
              <a:gd name="T14" fmla="*/ 9 w 30"/>
              <a:gd name="T15" fmla="*/ 29 h 30"/>
              <a:gd name="T16" fmla="*/ 5 w 30"/>
              <a:gd name="T17" fmla="*/ 25 h 30"/>
              <a:gd name="T18" fmla="*/ 1 w 30"/>
              <a:gd name="T19" fmla="*/ 21 h 30"/>
              <a:gd name="T20" fmla="*/ 0 w 30"/>
              <a:gd name="T21" fmla="*/ 15 h 30"/>
              <a:gd name="T22" fmla="*/ 0 w 30"/>
              <a:gd name="T23" fmla="*/ 15 h 30"/>
              <a:gd name="T24" fmla="*/ 1 w 30"/>
              <a:gd name="T25" fmla="*/ 9 h 30"/>
              <a:gd name="T26" fmla="*/ 5 w 30"/>
              <a:gd name="T27" fmla="*/ 4 h 30"/>
              <a:gd name="T28" fmla="*/ 9 w 30"/>
              <a:gd name="T29" fmla="*/ 1 h 30"/>
              <a:gd name="T30" fmla="*/ 15 w 30"/>
              <a:gd name="T31" fmla="*/ 0 h 30"/>
              <a:gd name="T32" fmla="*/ 15 w 30"/>
              <a:gd name="T33" fmla="*/ 0 h 30"/>
              <a:gd name="T34" fmla="*/ 21 w 30"/>
              <a:gd name="T35" fmla="*/ 1 h 30"/>
              <a:gd name="T36" fmla="*/ 25 w 30"/>
              <a:gd name="T37" fmla="*/ 4 h 30"/>
              <a:gd name="T38" fmla="*/ 29 w 30"/>
              <a:gd name="T39" fmla="*/ 9 h 30"/>
              <a:gd name="T40" fmla="*/ 30 w 30"/>
              <a:gd name="T41" fmla="*/ 15 h 30"/>
              <a:gd name="T42" fmla="*/ 30 w 30"/>
              <a:gd name="T43" fmla="*/ 1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0" h="30">
                <a:moveTo>
                  <a:pt x="30" y="15"/>
                </a:moveTo>
                <a:lnTo>
                  <a:pt x="30" y="15"/>
                </a:lnTo>
                <a:lnTo>
                  <a:pt x="29" y="21"/>
                </a:lnTo>
                <a:lnTo>
                  <a:pt x="25" y="25"/>
                </a:lnTo>
                <a:lnTo>
                  <a:pt x="21" y="29"/>
                </a:lnTo>
                <a:lnTo>
                  <a:pt x="15" y="30"/>
                </a:lnTo>
                <a:lnTo>
                  <a:pt x="15" y="30"/>
                </a:lnTo>
                <a:lnTo>
                  <a:pt x="9" y="29"/>
                </a:lnTo>
                <a:lnTo>
                  <a:pt x="5" y="25"/>
                </a:lnTo>
                <a:lnTo>
                  <a:pt x="1" y="21"/>
                </a:lnTo>
                <a:lnTo>
                  <a:pt x="0" y="15"/>
                </a:lnTo>
                <a:lnTo>
                  <a:pt x="0" y="15"/>
                </a:lnTo>
                <a:lnTo>
                  <a:pt x="1" y="9"/>
                </a:lnTo>
                <a:lnTo>
                  <a:pt x="5" y="4"/>
                </a:lnTo>
                <a:lnTo>
                  <a:pt x="9" y="1"/>
                </a:lnTo>
                <a:lnTo>
                  <a:pt x="15" y="0"/>
                </a:lnTo>
                <a:lnTo>
                  <a:pt x="15" y="0"/>
                </a:lnTo>
                <a:lnTo>
                  <a:pt x="21" y="1"/>
                </a:lnTo>
                <a:lnTo>
                  <a:pt x="25" y="4"/>
                </a:lnTo>
                <a:lnTo>
                  <a:pt x="29" y="9"/>
                </a:lnTo>
                <a:lnTo>
                  <a:pt x="30" y="15"/>
                </a:lnTo>
                <a:lnTo>
                  <a:pt x="30" y="15"/>
                </a:lnTo>
                <a:close/>
              </a:path>
            </a:pathLst>
          </a:custGeom>
          <a:solidFill>
            <a:srgbClr val="4FC1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5" name="Freeform 43">
            <a:extLst>
              <a:ext uri="{FF2B5EF4-FFF2-40B4-BE49-F238E27FC236}">
                <a16:creationId xmlns:a16="http://schemas.microsoft.com/office/drawing/2014/main" id="{CBACADD0-96E7-4874-890A-62699C2B001C}"/>
              </a:ext>
            </a:extLst>
          </p:cNvPr>
          <p:cNvSpPr>
            <a:spLocks/>
          </p:cNvSpPr>
          <p:nvPr/>
        </p:nvSpPr>
        <p:spPr bwMode="auto">
          <a:xfrm>
            <a:off x="6708776" y="3413125"/>
            <a:ext cx="26988" cy="26988"/>
          </a:xfrm>
          <a:custGeom>
            <a:avLst/>
            <a:gdLst>
              <a:gd name="T0" fmla="*/ 34 w 34"/>
              <a:gd name="T1" fmla="*/ 17 h 33"/>
              <a:gd name="T2" fmla="*/ 34 w 34"/>
              <a:gd name="T3" fmla="*/ 17 h 33"/>
              <a:gd name="T4" fmla="*/ 33 w 34"/>
              <a:gd name="T5" fmla="*/ 23 h 33"/>
              <a:gd name="T6" fmla="*/ 29 w 34"/>
              <a:gd name="T7" fmla="*/ 29 h 33"/>
              <a:gd name="T8" fmla="*/ 23 w 34"/>
              <a:gd name="T9" fmla="*/ 32 h 33"/>
              <a:gd name="T10" fmla="*/ 18 w 34"/>
              <a:gd name="T11" fmla="*/ 33 h 33"/>
              <a:gd name="T12" fmla="*/ 18 w 34"/>
              <a:gd name="T13" fmla="*/ 33 h 33"/>
              <a:gd name="T14" fmla="*/ 11 w 34"/>
              <a:gd name="T15" fmla="*/ 32 h 33"/>
              <a:gd name="T16" fmla="*/ 5 w 34"/>
              <a:gd name="T17" fmla="*/ 29 h 33"/>
              <a:gd name="T18" fmla="*/ 2 w 34"/>
              <a:gd name="T19" fmla="*/ 23 h 33"/>
              <a:gd name="T20" fmla="*/ 0 w 34"/>
              <a:gd name="T21" fmla="*/ 17 h 33"/>
              <a:gd name="T22" fmla="*/ 0 w 34"/>
              <a:gd name="T23" fmla="*/ 17 h 33"/>
              <a:gd name="T24" fmla="*/ 2 w 34"/>
              <a:gd name="T25" fmla="*/ 10 h 33"/>
              <a:gd name="T26" fmla="*/ 5 w 34"/>
              <a:gd name="T27" fmla="*/ 5 h 33"/>
              <a:gd name="T28" fmla="*/ 11 w 34"/>
              <a:gd name="T29" fmla="*/ 1 h 33"/>
              <a:gd name="T30" fmla="*/ 18 w 34"/>
              <a:gd name="T31" fmla="*/ 0 h 33"/>
              <a:gd name="T32" fmla="*/ 18 w 34"/>
              <a:gd name="T33" fmla="*/ 0 h 33"/>
              <a:gd name="T34" fmla="*/ 23 w 34"/>
              <a:gd name="T35" fmla="*/ 1 h 33"/>
              <a:gd name="T36" fmla="*/ 29 w 34"/>
              <a:gd name="T37" fmla="*/ 5 h 33"/>
              <a:gd name="T38" fmla="*/ 33 w 34"/>
              <a:gd name="T39" fmla="*/ 10 h 33"/>
              <a:gd name="T40" fmla="*/ 34 w 34"/>
              <a:gd name="T41" fmla="*/ 17 h 33"/>
              <a:gd name="T42" fmla="*/ 34 w 34"/>
              <a:gd name="T43" fmla="*/ 17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4" h="33">
                <a:moveTo>
                  <a:pt x="34" y="17"/>
                </a:moveTo>
                <a:lnTo>
                  <a:pt x="34" y="17"/>
                </a:lnTo>
                <a:lnTo>
                  <a:pt x="33" y="23"/>
                </a:lnTo>
                <a:lnTo>
                  <a:pt x="29" y="29"/>
                </a:lnTo>
                <a:lnTo>
                  <a:pt x="23" y="32"/>
                </a:lnTo>
                <a:lnTo>
                  <a:pt x="18" y="33"/>
                </a:lnTo>
                <a:lnTo>
                  <a:pt x="18" y="33"/>
                </a:lnTo>
                <a:lnTo>
                  <a:pt x="11" y="32"/>
                </a:lnTo>
                <a:lnTo>
                  <a:pt x="5" y="29"/>
                </a:lnTo>
                <a:lnTo>
                  <a:pt x="2" y="23"/>
                </a:lnTo>
                <a:lnTo>
                  <a:pt x="0" y="17"/>
                </a:lnTo>
                <a:lnTo>
                  <a:pt x="0" y="17"/>
                </a:lnTo>
                <a:lnTo>
                  <a:pt x="2" y="10"/>
                </a:lnTo>
                <a:lnTo>
                  <a:pt x="5" y="5"/>
                </a:lnTo>
                <a:lnTo>
                  <a:pt x="11" y="1"/>
                </a:lnTo>
                <a:lnTo>
                  <a:pt x="18" y="0"/>
                </a:lnTo>
                <a:lnTo>
                  <a:pt x="18" y="0"/>
                </a:lnTo>
                <a:lnTo>
                  <a:pt x="23" y="1"/>
                </a:lnTo>
                <a:lnTo>
                  <a:pt x="29" y="5"/>
                </a:lnTo>
                <a:lnTo>
                  <a:pt x="33" y="10"/>
                </a:lnTo>
                <a:lnTo>
                  <a:pt x="34" y="17"/>
                </a:lnTo>
                <a:lnTo>
                  <a:pt x="34" y="17"/>
                </a:lnTo>
                <a:close/>
              </a:path>
            </a:pathLst>
          </a:custGeom>
          <a:solidFill>
            <a:srgbClr val="4FC1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6" name="Freeform 44">
            <a:extLst>
              <a:ext uri="{FF2B5EF4-FFF2-40B4-BE49-F238E27FC236}">
                <a16:creationId xmlns:a16="http://schemas.microsoft.com/office/drawing/2014/main" id="{B1019B9B-F9BF-4541-BC34-53EE4D69BFF4}"/>
              </a:ext>
            </a:extLst>
          </p:cNvPr>
          <p:cNvSpPr>
            <a:spLocks/>
          </p:cNvSpPr>
          <p:nvPr/>
        </p:nvSpPr>
        <p:spPr bwMode="auto">
          <a:xfrm>
            <a:off x="6740526" y="3387725"/>
            <a:ext cx="15875" cy="15875"/>
          </a:xfrm>
          <a:custGeom>
            <a:avLst/>
            <a:gdLst>
              <a:gd name="T0" fmla="*/ 0 w 19"/>
              <a:gd name="T1" fmla="*/ 10 h 20"/>
              <a:gd name="T2" fmla="*/ 0 w 19"/>
              <a:gd name="T3" fmla="*/ 10 h 20"/>
              <a:gd name="T4" fmla="*/ 1 w 19"/>
              <a:gd name="T5" fmla="*/ 7 h 20"/>
              <a:gd name="T6" fmla="*/ 3 w 19"/>
              <a:gd name="T7" fmla="*/ 3 h 20"/>
              <a:gd name="T8" fmla="*/ 5 w 19"/>
              <a:gd name="T9" fmla="*/ 1 h 20"/>
              <a:gd name="T10" fmla="*/ 10 w 19"/>
              <a:gd name="T11" fmla="*/ 0 h 20"/>
              <a:gd name="T12" fmla="*/ 10 w 19"/>
              <a:gd name="T13" fmla="*/ 0 h 20"/>
              <a:gd name="T14" fmla="*/ 13 w 19"/>
              <a:gd name="T15" fmla="*/ 1 h 20"/>
              <a:gd name="T16" fmla="*/ 17 w 19"/>
              <a:gd name="T17" fmla="*/ 3 h 20"/>
              <a:gd name="T18" fmla="*/ 19 w 19"/>
              <a:gd name="T19" fmla="*/ 7 h 20"/>
              <a:gd name="T20" fmla="*/ 19 w 19"/>
              <a:gd name="T21" fmla="*/ 10 h 20"/>
              <a:gd name="T22" fmla="*/ 19 w 19"/>
              <a:gd name="T23" fmla="*/ 10 h 20"/>
              <a:gd name="T24" fmla="*/ 19 w 19"/>
              <a:gd name="T25" fmla="*/ 14 h 20"/>
              <a:gd name="T26" fmla="*/ 17 w 19"/>
              <a:gd name="T27" fmla="*/ 17 h 20"/>
              <a:gd name="T28" fmla="*/ 13 w 19"/>
              <a:gd name="T29" fmla="*/ 20 h 20"/>
              <a:gd name="T30" fmla="*/ 10 w 19"/>
              <a:gd name="T31" fmla="*/ 20 h 20"/>
              <a:gd name="T32" fmla="*/ 10 w 19"/>
              <a:gd name="T33" fmla="*/ 20 h 20"/>
              <a:gd name="T34" fmla="*/ 5 w 19"/>
              <a:gd name="T35" fmla="*/ 20 h 20"/>
              <a:gd name="T36" fmla="*/ 3 w 19"/>
              <a:gd name="T37" fmla="*/ 17 h 20"/>
              <a:gd name="T38" fmla="*/ 1 w 19"/>
              <a:gd name="T39" fmla="*/ 14 h 20"/>
              <a:gd name="T40" fmla="*/ 0 w 19"/>
              <a:gd name="T41" fmla="*/ 10 h 20"/>
              <a:gd name="T42" fmla="*/ 0 w 19"/>
              <a:gd name="T43" fmla="*/ 1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9" h="20">
                <a:moveTo>
                  <a:pt x="0" y="10"/>
                </a:moveTo>
                <a:lnTo>
                  <a:pt x="0" y="10"/>
                </a:lnTo>
                <a:lnTo>
                  <a:pt x="1" y="7"/>
                </a:lnTo>
                <a:lnTo>
                  <a:pt x="3" y="3"/>
                </a:lnTo>
                <a:lnTo>
                  <a:pt x="5" y="1"/>
                </a:lnTo>
                <a:lnTo>
                  <a:pt x="10" y="0"/>
                </a:lnTo>
                <a:lnTo>
                  <a:pt x="10" y="0"/>
                </a:lnTo>
                <a:lnTo>
                  <a:pt x="13" y="1"/>
                </a:lnTo>
                <a:lnTo>
                  <a:pt x="17" y="3"/>
                </a:lnTo>
                <a:lnTo>
                  <a:pt x="19" y="7"/>
                </a:lnTo>
                <a:lnTo>
                  <a:pt x="19" y="10"/>
                </a:lnTo>
                <a:lnTo>
                  <a:pt x="19" y="10"/>
                </a:lnTo>
                <a:lnTo>
                  <a:pt x="19" y="14"/>
                </a:lnTo>
                <a:lnTo>
                  <a:pt x="17" y="17"/>
                </a:lnTo>
                <a:lnTo>
                  <a:pt x="13" y="20"/>
                </a:lnTo>
                <a:lnTo>
                  <a:pt x="10" y="20"/>
                </a:lnTo>
                <a:lnTo>
                  <a:pt x="10" y="20"/>
                </a:lnTo>
                <a:lnTo>
                  <a:pt x="5" y="20"/>
                </a:lnTo>
                <a:lnTo>
                  <a:pt x="3" y="17"/>
                </a:lnTo>
                <a:lnTo>
                  <a:pt x="1" y="14"/>
                </a:lnTo>
                <a:lnTo>
                  <a:pt x="0" y="10"/>
                </a:lnTo>
                <a:lnTo>
                  <a:pt x="0" y="10"/>
                </a:lnTo>
                <a:close/>
              </a:path>
            </a:pathLst>
          </a:custGeom>
          <a:solidFill>
            <a:srgbClr val="4FC1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826" y="287069"/>
            <a:ext cx="1586250" cy="319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065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9" name="Grupo 1008"/>
          <p:cNvGrpSpPr/>
          <p:nvPr/>
        </p:nvGrpSpPr>
        <p:grpSpPr>
          <a:xfrm>
            <a:off x="-10113" y="295145"/>
            <a:ext cx="4078950" cy="448751"/>
            <a:chOff x="34312" y="295145"/>
            <a:chExt cx="4078950" cy="448751"/>
          </a:xfrm>
          <a:solidFill>
            <a:schemeClr val="bg2">
              <a:lumMod val="50000"/>
            </a:schemeClr>
          </a:solidFill>
        </p:grpSpPr>
        <p:sp>
          <p:nvSpPr>
            <p:cNvPr id="1006" name="矩形 56"/>
            <p:cNvSpPr/>
            <p:nvPr/>
          </p:nvSpPr>
          <p:spPr>
            <a:xfrm>
              <a:off x="34312" y="295145"/>
              <a:ext cx="4078950" cy="4487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08" name="文本框 6"/>
            <p:cNvSpPr>
              <a:spLocks noChangeArrowheads="1"/>
            </p:cNvSpPr>
            <p:nvPr/>
          </p:nvSpPr>
          <p:spPr bwMode="auto">
            <a:xfrm>
              <a:off x="531896" y="361789"/>
              <a:ext cx="3295650" cy="315461"/>
            </a:xfrm>
            <a:prstGeom prst="rect">
              <a:avLst/>
            </a:prstGeom>
            <a:grpFill/>
            <a:ln>
              <a:noFill/>
            </a:ln>
            <a:extLst/>
          </p:spPr>
          <p:txBody>
            <a:bodyPr lIns="68571" tIns="34285" rIns="68571" bIns="34285">
              <a:spAutoFit/>
            </a:bodyPr>
            <a:lstStyle/>
            <a:p>
              <a:pPr defTabSz="96780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altLang="zh-CN" sz="16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contenido</a:t>
              </a:r>
              <a:endPara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7" name="Grupo 6"/>
          <p:cNvGrpSpPr/>
          <p:nvPr/>
        </p:nvGrpSpPr>
        <p:grpSpPr>
          <a:xfrm>
            <a:off x="2151926" y="1332185"/>
            <a:ext cx="6912389" cy="2881296"/>
            <a:chOff x="879726" y="1806596"/>
            <a:chExt cx="10421844" cy="4344145"/>
          </a:xfrm>
        </p:grpSpPr>
        <p:grpSp>
          <p:nvGrpSpPr>
            <p:cNvPr id="8" name="그룹 15">
              <a:extLst>
                <a:ext uri="{FF2B5EF4-FFF2-40B4-BE49-F238E27FC236}">
                  <a16:creationId xmlns:a16="http://schemas.microsoft.com/office/drawing/2014/main" id="{E3F1D856-47CF-4D3C-935E-FB0E4456D858}"/>
                </a:ext>
              </a:extLst>
            </p:cNvPr>
            <p:cNvGrpSpPr/>
            <p:nvPr/>
          </p:nvGrpSpPr>
          <p:grpSpPr>
            <a:xfrm>
              <a:off x="3798900" y="2655224"/>
              <a:ext cx="4506282" cy="2993737"/>
              <a:chOff x="3798899" y="2582799"/>
              <a:chExt cx="4506282" cy="2993737"/>
            </a:xfrm>
          </p:grpSpPr>
          <p:sp>
            <p:nvSpPr>
              <p:cNvPr id="33" name="Rounded Rectangle 12">
                <a:extLst>
                  <a:ext uri="{FF2B5EF4-FFF2-40B4-BE49-F238E27FC236}">
                    <a16:creationId xmlns:a16="http://schemas.microsoft.com/office/drawing/2014/main" id="{7EE145C6-B390-4A1D-9F2C-50F9EDADCDC6}"/>
                  </a:ext>
                </a:extLst>
              </p:cNvPr>
              <p:cNvSpPr/>
              <p:nvPr/>
            </p:nvSpPr>
            <p:spPr>
              <a:xfrm>
                <a:off x="5932300" y="2701351"/>
                <a:ext cx="327730" cy="2501112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34" name="Group 4">
                <a:extLst>
                  <a:ext uri="{FF2B5EF4-FFF2-40B4-BE49-F238E27FC236}">
                    <a16:creationId xmlns:a16="http://schemas.microsoft.com/office/drawing/2014/main" id="{E44ECD48-4990-4617-9CBF-E5DE3D18F3E5}"/>
                  </a:ext>
                </a:extLst>
              </p:cNvPr>
              <p:cNvGrpSpPr/>
              <p:nvPr/>
            </p:nvGrpSpPr>
            <p:grpSpPr>
              <a:xfrm>
                <a:off x="4044696" y="3686502"/>
                <a:ext cx="2051469" cy="1474783"/>
                <a:chOff x="2860082" y="2268017"/>
                <a:chExt cx="1711918" cy="1294234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8" name="Freeform 28">
                  <a:extLst>
                    <a:ext uri="{FF2B5EF4-FFF2-40B4-BE49-F238E27FC236}">
                      <a16:creationId xmlns:a16="http://schemas.microsoft.com/office/drawing/2014/main" id="{9DD19EAD-73D1-40BB-9A5D-8ACF5583C7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310780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6BF3E"/>
                    </a:gs>
                    <a:gs pos="100000">
                      <a:srgbClr val="86BF3E">
                        <a:lumMod val="83000"/>
                      </a:srgb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0"/>
                </a:p>
              </p:txBody>
            </p:sp>
            <p:sp>
              <p:nvSpPr>
                <p:cNvPr id="49" name="Freeform 16">
                  <a:extLst>
                    <a:ext uri="{FF2B5EF4-FFF2-40B4-BE49-F238E27FC236}">
                      <a16:creationId xmlns:a16="http://schemas.microsoft.com/office/drawing/2014/main" id="{DCE1A647-278A-4FF6-9B2E-E672D78BC2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268017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77000">
                      <a:schemeClr val="accent1"/>
                    </a:gs>
                    <a:gs pos="100000">
                      <a:schemeClr val="accent1">
                        <a:lumMod val="46000"/>
                      </a:schemeClr>
                    </a:gs>
                  </a:gsLst>
                  <a:lin ang="0" scaled="1"/>
                </a:gradFill>
                <a:ln>
                  <a:noFill/>
                </a:ln>
                <a:effectLst>
                  <a:outerShdw blurRad="50800" dist="50800" dir="5400000" algn="ctr" rotWithShape="0">
                    <a:schemeClr val="accent1"/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0"/>
                </a:p>
              </p:txBody>
            </p:sp>
          </p:grpSp>
          <p:sp>
            <p:nvSpPr>
              <p:cNvPr id="35" name="Freeform 16">
                <a:extLst>
                  <a:ext uri="{FF2B5EF4-FFF2-40B4-BE49-F238E27FC236}">
                    <a16:creationId xmlns:a16="http://schemas.microsoft.com/office/drawing/2014/main" id="{2D15FA15-6A80-4EA0-A5C7-BE2446B99B82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6096165" y="4199632"/>
                <a:ext cx="1635489" cy="1376904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6"/>
                  </a:gs>
                  <a:gs pos="100000">
                    <a:schemeClr val="accent6">
                      <a:lumMod val="70000"/>
                    </a:schemeClr>
                  </a:gs>
                </a:gsLst>
                <a:lin ang="0" scaled="1"/>
              </a:gradFill>
              <a:ln>
                <a:noFill/>
              </a:ln>
              <a:effectLst>
                <a:outerShdw blurRad="50800" dist="50800" dir="5400000" algn="ctr" rotWithShape="0">
                  <a:schemeClr val="accent6"/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grpSp>
            <p:nvGrpSpPr>
              <p:cNvPr id="36" name="Group 6">
                <a:extLst>
                  <a:ext uri="{FF2B5EF4-FFF2-40B4-BE49-F238E27FC236}">
                    <a16:creationId xmlns:a16="http://schemas.microsoft.com/office/drawing/2014/main" id="{22EB32C4-064E-4399-A9B3-7109DD692EE8}"/>
                  </a:ext>
                </a:extLst>
              </p:cNvPr>
              <p:cNvGrpSpPr/>
              <p:nvPr/>
            </p:nvGrpSpPr>
            <p:grpSpPr>
              <a:xfrm>
                <a:off x="3798899" y="3318019"/>
                <a:ext cx="2297266" cy="1638647"/>
                <a:chOff x="2860082" y="2268017"/>
                <a:chExt cx="1711918" cy="1294232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6" name="Freeform 22">
                  <a:extLst>
                    <a:ext uri="{FF2B5EF4-FFF2-40B4-BE49-F238E27FC236}">
                      <a16:creationId xmlns:a16="http://schemas.microsoft.com/office/drawing/2014/main" id="{2319BC28-B82F-4BBD-8E93-1E584892DD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310778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4">
                        <a:lumMod val="58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0"/>
                </a:p>
              </p:txBody>
            </p:sp>
            <p:sp>
              <p:nvSpPr>
                <p:cNvPr id="47" name="Freeform 16">
                  <a:extLst>
                    <a:ext uri="{FF2B5EF4-FFF2-40B4-BE49-F238E27FC236}">
                      <a16:creationId xmlns:a16="http://schemas.microsoft.com/office/drawing/2014/main" id="{C6C3CC52-7F19-4E62-8F19-303FA974E01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268017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77000">
                      <a:schemeClr val="accent4"/>
                    </a:gs>
                    <a:gs pos="100000">
                      <a:schemeClr val="accent4">
                        <a:lumMod val="39000"/>
                      </a:schemeClr>
                    </a:gs>
                  </a:gsLst>
                  <a:lin ang="0" scaled="1"/>
                </a:gradFill>
                <a:ln>
                  <a:noFill/>
                </a:ln>
                <a:effectLst>
                  <a:outerShdw blurRad="63500" dist="50800" dir="600000" algn="ctr" rotWithShape="0">
                    <a:schemeClr val="accent4"/>
                  </a:outerShdw>
                  <a:reflection endPos="0" dir="5400000" sy="-100000" algn="bl" rotWithShape="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0" dirty="0"/>
                </a:p>
              </p:txBody>
            </p:sp>
          </p:grpSp>
          <p:grpSp>
            <p:nvGrpSpPr>
              <p:cNvPr id="37" name="Group 7">
                <a:extLst>
                  <a:ext uri="{FF2B5EF4-FFF2-40B4-BE49-F238E27FC236}">
                    <a16:creationId xmlns:a16="http://schemas.microsoft.com/office/drawing/2014/main" id="{EB4A0E0C-80A4-4334-8128-74475BCCC718}"/>
                  </a:ext>
                </a:extLst>
              </p:cNvPr>
              <p:cNvGrpSpPr/>
              <p:nvPr/>
            </p:nvGrpSpPr>
            <p:grpSpPr>
              <a:xfrm flipH="1">
                <a:off x="6096165" y="3844562"/>
                <a:ext cx="1884445" cy="1472610"/>
                <a:chOff x="2860082" y="2268017"/>
                <a:chExt cx="1711918" cy="1294234"/>
              </a:xfrm>
              <a:gradFill>
                <a:gsLst>
                  <a:gs pos="77000">
                    <a:schemeClr val="bg1"/>
                  </a:gs>
                  <a:gs pos="100000">
                    <a:schemeClr val="bg1">
                      <a:lumMod val="64000"/>
                    </a:schemeClr>
                  </a:gs>
                </a:gsLst>
                <a:lin ang="0" scaled="1"/>
              </a:gra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4" name="Freeform 25">
                  <a:extLst>
                    <a:ext uri="{FF2B5EF4-FFF2-40B4-BE49-F238E27FC236}">
                      <a16:creationId xmlns:a16="http://schemas.microsoft.com/office/drawing/2014/main" id="{4A025828-20B3-4350-BED4-F342404FF9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310780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77000">
                      <a:schemeClr val="accent3">
                        <a:lumMod val="80000"/>
                        <a:lumOff val="20000"/>
                      </a:schemeClr>
                    </a:gs>
                    <a:gs pos="100000">
                      <a:schemeClr val="accent3">
                        <a:lumMod val="80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0" dirty="0"/>
                </a:p>
              </p:txBody>
            </p:sp>
            <p:sp>
              <p:nvSpPr>
                <p:cNvPr id="45" name="Freeform 16">
                  <a:extLst>
                    <a:ext uri="{FF2B5EF4-FFF2-40B4-BE49-F238E27FC236}">
                      <a16:creationId xmlns:a16="http://schemas.microsoft.com/office/drawing/2014/main" id="{A57BAFBC-1C51-4CD2-A073-679E6C6CB4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268017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77000">
                      <a:schemeClr val="accent3"/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0" dirty="0">
                    <a:solidFill>
                      <a:schemeClr val="accent1"/>
                    </a:solidFill>
                  </a:endParaRPr>
                </a:p>
              </p:txBody>
            </p:sp>
          </p:grpSp>
          <p:grpSp>
            <p:nvGrpSpPr>
              <p:cNvPr id="38" name="Group 8">
                <a:extLst>
                  <a:ext uri="{FF2B5EF4-FFF2-40B4-BE49-F238E27FC236}">
                    <a16:creationId xmlns:a16="http://schemas.microsoft.com/office/drawing/2014/main" id="{4EC64016-D781-47D8-9C77-B2B2C561083A}"/>
                  </a:ext>
                </a:extLst>
              </p:cNvPr>
              <p:cNvGrpSpPr/>
              <p:nvPr/>
            </p:nvGrpSpPr>
            <p:grpSpPr>
              <a:xfrm>
                <a:off x="4145146" y="2582799"/>
                <a:ext cx="1947861" cy="1472610"/>
                <a:chOff x="2860082" y="2268017"/>
                <a:chExt cx="1711918" cy="1294234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2" name="Freeform 16">
                  <a:extLst>
                    <a:ext uri="{FF2B5EF4-FFF2-40B4-BE49-F238E27FC236}">
                      <a16:creationId xmlns:a16="http://schemas.microsoft.com/office/drawing/2014/main" id="{69BBDE9F-950B-4AF8-BBCC-D3F26AEFE3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310780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58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0"/>
                </a:p>
              </p:txBody>
            </p:sp>
            <p:sp>
              <p:nvSpPr>
                <p:cNvPr id="43" name="Freeform 16">
                  <a:extLst>
                    <a:ext uri="{FF2B5EF4-FFF2-40B4-BE49-F238E27FC236}">
                      <a16:creationId xmlns:a16="http://schemas.microsoft.com/office/drawing/2014/main" id="{B8B2CD3C-75D5-45E5-AD3F-1995C2A457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268017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7000">
                      <a:schemeClr val="accent5">
                        <a:lumMod val="91000"/>
                      </a:schemeClr>
                    </a:gs>
                    <a:gs pos="100000">
                      <a:schemeClr val="accent5">
                        <a:lumMod val="6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  <a:effectLst>
                  <a:outerShdw blurRad="50800" dist="50800" dir="5400000" algn="ctr" rotWithShape="0">
                    <a:schemeClr val="accent5"/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0" dirty="0"/>
                </a:p>
              </p:txBody>
            </p:sp>
          </p:grpSp>
          <p:grpSp>
            <p:nvGrpSpPr>
              <p:cNvPr id="39" name="Group 9">
                <a:extLst>
                  <a:ext uri="{FF2B5EF4-FFF2-40B4-BE49-F238E27FC236}">
                    <a16:creationId xmlns:a16="http://schemas.microsoft.com/office/drawing/2014/main" id="{536E3207-7761-4FC4-A714-172FCBF11A2A}"/>
                  </a:ext>
                </a:extLst>
              </p:cNvPr>
              <p:cNvGrpSpPr/>
              <p:nvPr/>
            </p:nvGrpSpPr>
            <p:grpSpPr>
              <a:xfrm flipH="1">
                <a:off x="6093006" y="2826423"/>
                <a:ext cx="2212175" cy="1636474"/>
                <a:chOff x="2860082" y="2268017"/>
                <a:chExt cx="1711918" cy="1294233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0" name="Freeform 19">
                  <a:extLst>
                    <a:ext uri="{FF2B5EF4-FFF2-40B4-BE49-F238E27FC236}">
                      <a16:creationId xmlns:a16="http://schemas.microsoft.com/office/drawing/2014/main" id="{FA29453C-64B9-4A54-8E23-3E6FA7CEED9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310779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BC5DD"/>
                    </a:gs>
                    <a:gs pos="100000">
                      <a:srgbClr val="5BC5DD">
                        <a:lumMod val="74000"/>
                      </a:srgb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0"/>
                </a:p>
              </p:txBody>
            </p:sp>
            <p:sp>
              <p:nvSpPr>
                <p:cNvPr id="41" name="Freeform 16">
                  <a:extLst>
                    <a:ext uri="{FF2B5EF4-FFF2-40B4-BE49-F238E27FC236}">
                      <a16:creationId xmlns:a16="http://schemas.microsoft.com/office/drawing/2014/main" id="{BE82E93A-9477-4FE3-BAA0-6308DF2EEE3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268017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77000">
                      <a:schemeClr val="accent2"/>
                    </a:gs>
                    <a:gs pos="100000">
                      <a:schemeClr val="accent2">
                        <a:lumMod val="60000"/>
                      </a:schemeClr>
                    </a:gs>
                  </a:gsLst>
                  <a:lin ang="0" scaled="1"/>
                </a:gradFill>
                <a:ln>
                  <a:noFill/>
                </a:ln>
                <a:effectLst>
                  <a:outerShdw blurRad="50800" dist="50800" dir="5400000" algn="ctr" rotWithShape="0">
                    <a:schemeClr val="accent2"/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0" dirty="0"/>
                </a:p>
              </p:txBody>
            </p:sp>
          </p:grpSp>
        </p:grpSp>
        <p:cxnSp>
          <p:nvCxnSpPr>
            <p:cNvPr id="9" name="Elbow Connector 64">
              <a:extLst>
                <a:ext uri="{FF2B5EF4-FFF2-40B4-BE49-F238E27FC236}">
                  <a16:creationId xmlns:a16="http://schemas.microsoft.com/office/drawing/2014/main" id="{8007E60B-6B69-4D34-AF39-0D06B754A8F7}"/>
                </a:ext>
              </a:extLst>
            </p:cNvPr>
            <p:cNvCxnSpPr>
              <a:cxnSpLocks/>
              <a:stCxn id="25" idx="3"/>
            </p:cNvCxnSpPr>
            <p:nvPr/>
          </p:nvCxnSpPr>
          <p:spPr>
            <a:xfrm flipV="1">
              <a:off x="3760046" y="4130209"/>
              <a:ext cx="1187486" cy="1261747"/>
            </a:xfrm>
            <a:prstGeom prst="bentConnector2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그룹 7">
              <a:extLst>
                <a:ext uri="{FF2B5EF4-FFF2-40B4-BE49-F238E27FC236}">
                  <a16:creationId xmlns:a16="http://schemas.microsoft.com/office/drawing/2014/main" id="{7E2589AD-F088-45A7-A96A-0F547426C635}"/>
                </a:ext>
              </a:extLst>
            </p:cNvPr>
            <p:cNvGrpSpPr/>
            <p:nvPr/>
          </p:nvGrpSpPr>
          <p:grpSpPr>
            <a:xfrm>
              <a:off x="8421250" y="1806596"/>
              <a:ext cx="2880320" cy="897285"/>
              <a:chOff x="7498060" y="1767048"/>
              <a:chExt cx="2880320" cy="897285"/>
            </a:xfrm>
          </p:grpSpPr>
          <p:sp>
            <p:nvSpPr>
              <p:cNvPr id="31" name="TextBox 22">
                <a:extLst>
                  <a:ext uri="{FF2B5EF4-FFF2-40B4-BE49-F238E27FC236}">
                    <a16:creationId xmlns:a16="http://schemas.microsoft.com/office/drawing/2014/main" id="{9BCF5587-1E8A-4158-A96A-F7C9B4CC5983}"/>
                  </a:ext>
                </a:extLst>
              </p:cNvPr>
              <p:cNvSpPr txBox="1"/>
              <p:nvPr/>
            </p:nvSpPr>
            <p:spPr>
              <a:xfrm>
                <a:off x="7498060" y="1767048"/>
                <a:ext cx="288032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Calibri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endParaRPr>
              </a:p>
            </p:txBody>
          </p:sp>
          <p:sp>
            <p:nvSpPr>
              <p:cNvPr id="32" name="TextBox 23">
                <a:extLst>
                  <a:ext uri="{FF2B5EF4-FFF2-40B4-BE49-F238E27FC236}">
                    <a16:creationId xmlns:a16="http://schemas.microsoft.com/office/drawing/2014/main" id="{FA6876DE-EA6A-4B81-9193-07878F29D23B}"/>
                  </a:ext>
                </a:extLst>
              </p:cNvPr>
              <p:cNvSpPr txBox="1"/>
              <p:nvPr/>
            </p:nvSpPr>
            <p:spPr>
              <a:xfrm>
                <a:off x="7498060" y="2018002"/>
                <a:ext cx="28803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Example Text : 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  <p:grpSp>
          <p:nvGrpSpPr>
            <p:cNvPr id="11" name="그룹 5">
              <a:extLst>
                <a:ext uri="{FF2B5EF4-FFF2-40B4-BE49-F238E27FC236}">
                  <a16:creationId xmlns:a16="http://schemas.microsoft.com/office/drawing/2014/main" id="{04B659DB-6569-4E02-BA84-B431B5FD0351}"/>
                </a:ext>
              </a:extLst>
            </p:cNvPr>
            <p:cNvGrpSpPr/>
            <p:nvPr/>
          </p:nvGrpSpPr>
          <p:grpSpPr>
            <a:xfrm>
              <a:off x="879726" y="1806596"/>
              <a:ext cx="2880320" cy="897285"/>
              <a:chOff x="2154610" y="1611671"/>
              <a:chExt cx="2880320" cy="897285"/>
            </a:xfrm>
          </p:grpSpPr>
          <p:sp>
            <p:nvSpPr>
              <p:cNvPr id="29" name="TextBox 25">
                <a:extLst>
                  <a:ext uri="{FF2B5EF4-FFF2-40B4-BE49-F238E27FC236}">
                    <a16:creationId xmlns:a16="http://schemas.microsoft.com/office/drawing/2014/main" id="{5713E889-C115-4742-9DFD-30782943C0B4}"/>
                  </a:ext>
                </a:extLst>
              </p:cNvPr>
              <p:cNvSpPr txBox="1"/>
              <p:nvPr/>
            </p:nvSpPr>
            <p:spPr>
              <a:xfrm>
                <a:off x="2154610" y="1611671"/>
                <a:ext cx="288032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Calibri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endParaRPr>
              </a:p>
            </p:txBody>
          </p:sp>
          <p:sp>
            <p:nvSpPr>
              <p:cNvPr id="30" name="TextBox 26">
                <a:extLst>
                  <a:ext uri="{FF2B5EF4-FFF2-40B4-BE49-F238E27FC236}">
                    <a16:creationId xmlns:a16="http://schemas.microsoft.com/office/drawing/2014/main" id="{31885831-9441-42DA-B76A-6031BDBA5820}"/>
                  </a:ext>
                </a:extLst>
              </p:cNvPr>
              <p:cNvSpPr txBox="1"/>
              <p:nvPr/>
            </p:nvSpPr>
            <p:spPr>
              <a:xfrm>
                <a:off x="2154610" y="1862625"/>
                <a:ext cx="28803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Example Text : 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  <p:grpSp>
          <p:nvGrpSpPr>
            <p:cNvPr id="12" name="그룹 8">
              <a:extLst>
                <a:ext uri="{FF2B5EF4-FFF2-40B4-BE49-F238E27FC236}">
                  <a16:creationId xmlns:a16="http://schemas.microsoft.com/office/drawing/2014/main" id="{56C86428-F2F9-4F31-9FD5-28E296512FAE}"/>
                </a:ext>
              </a:extLst>
            </p:cNvPr>
            <p:cNvGrpSpPr/>
            <p:nvPr/>
          </p:nvGrpSpPr>
          <p:grpSpPr>
            <a:xfrm>
              <a:off x="8421250" y="5253456"/>
              <a:ext cx="2880320" cy="897285"/>
              <a:chOff x="6926868" y="5036925"/>
              <a:chExt cx="2880320" cy="897285"/>
            </a:xfrm>
          </p:grpSpPr>
          <p:sp>
            <p:nvSpPr>
              <p:cNvPr id="27" name="TextBox 28">
                <a:extLst>
                  <a:ext uri="{FF2B5EF4-FFF2-40B4-BE49-F238E27FC236}">
                    <a16:creationId xmlns:a16="http://schemas.microsoft.com/office/drawing/2014/main" id="{7CE55BEA-B5F6-4F01-B9A3-0F118B051C26}"/>
                  </a:ext>
                </a:extLst>
              </p:cNvPr>
              <p:cNvSpPr txBox="1"/>
              <p:nvPr/>
            </p:nvSpPr>
            <p:spPr>
              <a:xfrm>
                <a:off x="6926868" y="5036925"/>
                <a:ext cx="288032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Calibri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endParaRPr>
              </a:p>
            </p:txBody>
          </p:sp>
          <p:sp>
            <p:nvSpPr>
              <p:cNvPr id="28" name="TextBox 29">
                <a:extLst>
                  <a:ext uri="{FF2B5EF4-FFF2-40B4-BE49-F238E27FC236}">
                    <a16:creationId xmlns:a16="http://schemas.microsoft.com/office/drawing/2014/main" id="{92175468-1F37-4AE6-B6FD-1249D13D13A0}"/>
                  </a:ext>
                </a:extLst>
              </p:cNvPr>
              <p:cNvSpPr txBox="1"/>
              <p:nvPr/>
            </p:nvSpPr>
            <p:spPr>
              <a:xfrm>
                <a:off x="6926868" y="5287879"/>
                <a:ext cx="28803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Example Text : 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  <p:grpSp>
          <p:nvGrpSpPr>
            <p:cNvPr id="13" name="그룹 6">
              <a:extLst>
                <a:ext uri="{FF2B5EF4-FFF2-40B4-BE49-F238E27FC236}">
                  <a16:creationId xmlns:a16="http://schemas.microsoft.com/office/drawing/2014/main" id="{02754333-DA28-4E0E-AF29-DF18726FDA87}"/>
                </a:ext>
              </a:extLst>
            </p:cNvPr>
            <p:cNvGrpSpPr/>
            <p:nvPr/>
          </p:nvGrpSpPr>
          <p:grpSpPr>
            <a:xfrm>
              <a:off x="879726" y="5253456"/>
              <a:ext cx="2880320" cy="897285"/>
              <a:chOff x="2316968" y="5213907"/>
              <a:chExt cx="2880320" cy="897285"/>
            </a:xfrm>
          </p:grpSpPr>
          <p:sp>
            <p:nvSpPr>
              <p:cNvPr id="25" name="TextBox 31">
                <a:extLst>
                  <a:ext uri="{FF2B5EF4-FFF2-40B4-BE49-F238E27FC236}">
                    <a16:creationId xmlns:a16="http://schemas.microsoft.com/office/drawing/2014/main" id="{93D337AC-BACB-40C6-9DDA-8D1C63FDE318}"/>
                  </a:ext>
                </a:extLst>
              </p:cNvPr>
              <p:cNvSpPr txBox="1"/>
              <p:nvPr/>
            </p:nvSpPr>
            <p:spPr>
              <a:xfrm>
                <a:off x="2316968" y="5213907"/>
                <a:ext cx="288032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Calibri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endParaRPr>
              </a:p>
            </p:txBody>
          </p:sp>
          <p:sp>
            <p:nvSpPr>
              <p:cNvPr id="26" name="TextBox 32">
                <a:extLst>
                  <a:ext uri="{FF2B5EF4-FFF2-40B4-BE49-F238E27FC236}">
                    <a16:creationId xmlns:a16="http://schemas.microsoft.com/office/drawing/2014/main" id="{B568C76C-C91B-4812-8770-22B7D8946CD1}"/>
                  </a:ext>
                </a:extLst>
              </p:cNvPr>
              <p:cNvSpPr txBox="1"/>
              <p:nvPr/>
            </p:nvSpPr>
            <p:spPr>
              <a:xfrm>
                <a:off x="2316968" y="5464861"/>
                <a:ext cx="28803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Example Text : 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  <p:cxnSp>
          <p:nvCxnSpPr>
            <p:cNvPr id="14" name="Elbow Connector 14">
              <a:extLst>
                <a:ext uri="{FF2B5EF4-FFF2-40B4-BE49-F238E27FC236}">
                  <a16:creationId xmlns:a16="http://schemas.microsoft.com/office/drawing/2014/main" id="{08C6D4D2-96FA-42FB-9F9F-D80892556D1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88240" y="2040057"/>
              <a:ext cx="1216942" cy="1189185"/>
            </a:xfrm>
            <a:prstGeom prst="bentConnector3">
              <a:avLst>
                <a:gd name="adj1" fmla="val 1594"/>
              </a:avLst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Elbow Connector 46">
              <a:extLst>
                <a:ext uri="{FF2B5EF4-FFF2-40B4-BE49-F238E27FC236}">
                  <a16:creationId xmlns:a16="http://schemas.microsoft.com/office/drawing/2014/main" id="{3946686C-497A-4AB9-8760-EB885D5384C1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887151" y="2007052"/>
              <a:ext cx="1422784" cy="926423"/>
            </a:xfrm>
            <a:prstGeom prst="bentConnector3">
              <a:avLst>
                <a:gd name="adj1" fmla="val -673"/>
              </a:avLst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Elbow Connector 70">
              <a:extLst>
                <a:ext uri="{FF2B5EF4-FFF2-40B4-BE49-F238E27FC236}">
                  <a16:creationId xmlns:a16="http://schemas.microsoft.com/office/drawing/2014/main" id="{5E91DC97-EC2C-4429-ACBB-A02D8EC7EBB0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6967727" y="4724189"/>
              <a:ext cx="1324339" cy="721659"/>
            </a:xfrm>
            <a:prstGeom prst="bentConnector3">
              <a:avLst>
                <a:gd name="adj1" fmla="val 100457"/>
              </a:avLst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36">
              <a:extLst>
                <a:ext uri="{FF2B5EF4-FFF2-40B4-BE49-F238E27FC236}">
                  <a16:creationId xmlns:a16="http://schemas.microsoft.com/office/drawing/2014/main" id="{95C093FF-3C9C-40FC-9DD0-74B6008F240F}"/>
                </a:ext>
              </a:extLst>
            </p:cNvPr>
            <p:cNvSpPr txBox="1"/>
            <p:nvPr/>
          </p:nvSpPr>
          <p:spPr>
            <a:xfrm>
              <a:off x="4816280" y="2982955"/>
              <a:ext cx="12767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Infographics</a:t>
              </a:r>
            </a:p>
          </p:txBody>
        </p:sp>
        <p:sp>
          <p:nvSpPr>
            <p:cNvPr id="18" name="TextBox 37">
              <a:extLst>
                <a:ext uri="{FF2B5EF4-FFF2-40B4-BE49-F238E27FC236}">
                  <a16:creationId xmlns:a16="http://schemas.microsoft.com/office/drawing/2014/main" id="{A13CD2E0-4602-4281-B884-A8FBB060AFE4}"/>
                </a:ext>
              </a:extLst>
            </p:cNvPr>
            <p:cNvSpPr txBox="1"/>
            <p:nvPr/>
          </p:nvSpPr>
          <p:spPr>
            <a:xfrm>
              <a:off x="4455461" y="3799022"/>
              <a:ext cx="12767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Infographics</a:t>
              </a:r>
            </a:p>
          </p:txBody>
        </p:sp>
        <p:sp>
          <p:nvSpPr>
            <p:cNvPr id="19" name="TextBox 38">
              <a:extLst>
                <a:ext uri="{FF2B5EF4-FFF2-40B4-BE49-F238E27FC236}">
                  <a16:creationId xmlns:a16="http://schemas.microsoft.com/office/drawing/2014/main" id="{EE264B9A-907F-4FFB-B528-CE67ECBA7FA6}"/>
                </a:ext>
              </a:extLst>
            </p:cNvPr>
            <p:cNvSpPr txBox="1"/>
            <p:nvPr/>
          </p:nvSpPr>
          <p:spPr>
            <a:xfrm>
              <a:off x="6260031" y="3304508"/>
              <a:ext cx="12767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</a:rPr>
                <a:t>Infographics</a:t>
              </a:r>
            </a:p>
          </p:txBody>
        </p:sp>
        <p:sp>
          <p:nvSpPr>
            <p:cNvPr id="20" name="TextBox 39">
              <a:extLst>
                <a:ext uri="{FF2B5EF4-FFF2-40B4-BE49-F238E27FC236}">
                  <a16:creationId xmlns:a16="http://schemas.microsoft.com/office/drawing/2014/main" id="{55D1547F-76A3-4505-8087-399602011188}"/>
                </a:ext>
              </a:extLst>
            </p:cNvPr>
            <p:cNvSpPr txBox="1"/>
            <p:nvPr/>
          </p:nvSpPr>
          <p:spPr>
            <a:xfrm>
              <a:off x="6088090" y="4268044"/>
              <a:ext cx="12767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</a:rPr>
                <a:t>Infographics</a:t>
              </a:r>
            </a:p>
          </p:txBody>
        </p:sp>
        <p:sp>
          <p:nvSpPr>
            <p:cNvPr id="21" name="Rectangle 16">
              <a:extLst>
                <a:ext uri="{FF2B5EF4-FFF2-40B4-BE49-F238E27FC236}">
                  <a16:creationId xmlns:a16="http://schemas.microsoft.com/office/drawing/2014/main" id="{B64E2100-F8C9-4388-81DC-6390496F31F9}"/>
                </a:ext>
              </a:extLst>
            </p:cNvPr>
            <p:cNvSpPr/>
            <p:nvPr/>
          </p:nvSpPr>
          <p:spPr>
            <a:xfrm rot="2700000">
              <a:off x="7725371" y="3233360"/>
              <a:ext cx="265920" cy="476745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" name="Rectangle 9">
              <a:extLst>
                <a:ext uri="{FF2B5EF4-FFF2-40B4-BE49-F238E27FC236}">
                  <a16:creationId xmlns:a16="http://schemas.microsoft.com/office/drawing/2014/main" id="{A778D82F-6D7C-41C8-953B-6C36C360E359}"/>
                </a:ext>
              </a:extLst>
            </p:cNvPr>
            <p:cNvSpPr/>
            <p:nvPr/>
          </p:nvSpPr>
          <p:spPr>
            <a:xfrm>
              <a:off x="4410001" y="2976094"/>
              <a:ext cx="329463" cy="308407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3" name="Rectangle 36">
              <a:extLst>
                <a:ext uri="{FF2B5EF4-FFF2-40B4-BE49-F238E27FC236}">
                  <a16:creationId xmlns:a16="http://schemas.microsoft.com/office/drawing/2014/main" id="{F738E7DD-CD59-48F3-AB6A-AFECE9556FE1}"/>
                </a:ext>
              </a:extLst>
            </p:cNvPr>
            <p:cNvSpPr/>
            <p:nvPr/>
          </p:nvSpPr>
          <p:spPr>
            <a:xfrm>
              <a:off x="7416530" y="4284336"/>
              <a:ext cx="358459" cy="299643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" name="Oval 21">
              <a:extLst>
                <a:ext uri="{FF2B5EF4-FFF2-40B4-BE49-F238E27FC236}">
                  <a16:creationId xmlns:a16="http://schemas.microsoft.com/office/drawing/2014/main" id="{E644540A-EA5C-40CC-A46C-FD658C041B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21941" y="3773186"/>
              <a:ext cx="351587" cy="354523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759528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132"/>
          <p:cNvSpPr txBox="1"/>
          <p:nvPr/>
        </p:nvSpPr>
        <p:spPr>
          <a:xfrm>
            <a:off x="638311" y="1474574"/>
            <a:ext cx="3961419" cy="52322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Calibri" panose="020F0502020204030204"/>
              </a:rPr>
              <a:t>Lorem Ipsum</a:t>
            </a:r>
          </a:p>
        </p:txBody>
      </p:sp>
      <p:sp>
        <p:nvSpPr>
          <p:cNvPr id="31" name="TextBox 133"/>
          <p:cNvSpPr txBox="1"/>
          <p:nvPr/>
        </p:nvSpPr>
        <p:spPr>
          <a:xfrm>
            <a:off x="646108" y="2007731"/>
            <a:ext cx="2624860" cy="156966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just"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Calibri" panose="020F0502020204030204"/>
              </a:rPr>
              <a:t>Lorem ipsum dolor sit amet, nibh est. A magna maecenas, quam magna nec quis, lorem nunc. Suspendisse viverra sodales mauris, cras pharetra proin egestas arcu erat dolor, at amet. </a:t>
            </a:r>
          </a:p>
        </p:txBody>
      </p:sp>
      <p:grpSp>
        <p:nvGrpSpPr>
          <p:cNvPr id="32" name="Grupo 31"/>
          <p:cNvGrpSpPr/>
          <p:nvPr/>
        </p:nvGrpSpPr>
        <p:grpSpPr>
          <a:xfrm>
            <a:off x="42864" y="297326"/>
            <a:ext cx="4078950" cy="448751"/>
            <a:chOff x="34312" y="295145"/>
            <a:chExt cx="4078950" cy="448751"/>
          </a:xfrm>
        </p:grpSpPr>
        <p:sp>
          <p:nvSpPr>
            <p:cNvPr id="34" name="矩形 56"/>
            <p:cNvSpPr/>
            <p:nvPr/>
          </p:nvSpPr>
          <p:spPr>
            <a:xfrm>
              <a:off x="34312" y="295145"/>
              <a:ext cx="4078950" cy="448751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文本框 6"/>
            <p:cNvSpPr>
              <a:spLocks noChangeArrowheads="1"/>
            </p:cNvSpPr>
            <p:nvPr/>
          </p:nvSpPr>
          <p:spPr bwMode="auto">
            <a:xfrm>
              <a:off x="531896" y="361789"/>
              <a:ext cx="3295650" cy="31546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68571" tIns="34285" rIns="68571" bIns="34285">
              <a:spAutoFit/>
            </a:bodyPr>
            <a:lstStyle/>
            <a:p>
              <a:pPr defTabSz="96780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altLang="zh-CN" sz="16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contenido</a:t>
              </a:r>
              <a:endPara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933" y="1892561"/>
            <a:ext cx="414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801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>
            <a:extLst>
              <a:ext uri="{FF2B5EF4-FFF2-40B4-BE49-F238E27FC236}">
                <a16:creationId xmlns:a16="http://schemas.microsoft.com/office/drawing/2014/main" id="{CB3518C6-A149-4764-921E-3BD262691BA3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721850" cy="3595711"/>
          </a:xfrm>
          <a:custGeom>
            <a:avLst/>
            <a:gdLst>
              <a:gd name="T0" fmla="*/ 11520 w 11520"/>
              <a:gd name="T1" fmla="*/ 0 h 4401"/>
              <a:gd name="T2" fmla="*/ 11520 w 11520"/>
              <a:gd name="T3" fmla="*/ 3894 h 4401"/>
              <a:gd name="T4" fmla="*/ 0 w 11520"/>
              <a:gd name="T5" fmla="*/ 4401 h 4401"/>
              <a:gd name="T6" fmla="*/ 0 w 11520"/>
              <a:gd name="T7" fmla="*/ 0 h 4401"/>
              <a:gd name="T8" fmla="*/ 11520 w 11520"/>
              <a:gd name="T9" fmla="*/ 0 h 4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20" h="4401">
                <a:moveTo>
                  <a:pt x="11520" y="0"/>
                </a:moveTo>
                <a:lnTo>
                  <a:pt x="11520" y="3894"/>
                </a:lnTo>
                <a:lnTo>
                  <a:pt x="0" y="4401"/>
                </a:lnTo>
                <a:lnTo>
                  <a:pt x="0" y="0"/>
                </a:lnTo>
                <a:lnTo>
                  <a:pt x="1152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Freeform 9">
            <a:extLst>
              <a:ext uri="{FF2B5EF4-FFF2-40B4-BE49-F238E27FC236}">
                <a16:creationId xmlns:a16="http://schemas.microsoft.com/office/drawing/2014/main" id="{9B1E6F29-9F0C-48AD-AC9B-B90A9818F4CA}"/>
              </a:ext>
            </a:extLst>
          </p:cNvPr>
          <p:cNvSpPr>
            <a:spLocks/>
          </p:cNvSpPr>
          <p:nvPr userDrawn="1"/>
        </p:nvSpPr>
        <p:spPr bwMode="auto">
          <a:xfrm>
            <a:off x="5260422" y="2942957"/>
            <a:ext cx="831539" cy="831539"/>
          </a:xfrm>
          <a:custGeom>
            <a:avLst/>
            <a:gdLst>
              <a:gd name="T0" fmla="*/ 1016 w 1017"/>
              <a:gd name="T1" fmla="*/ 534 h 1017"/>
              <a:gd name="T2" fmla="*/ 1007 w 1017"/>
              <a:gd name="T3" fmla="*/ 610 h 1017"/>
              <a:gd name="T4" fmla="*/ 986 w 1017"/>
              <a:gd name="T5" fmla="*/ 683 h 1017"/>
              <a:gd name="T6" fmla="*/ 956 w 1017"/>
              <a:gd name="T7" fmla="*/ 751 h 1017"/>
              <a:gd name="T8" fmla="*/ 916 w 1017"/>
              <a:gd name="T9" fmla="*/ 812 h 1017"/>
              <a:gd name="T10" fmla="*/ 868 w 1017"/>
              <a:gd name="T11" fmla="*/ 867 h 1017"/>
              <a:gd name="T12" fmla="*/ 813 w 1017"/>
              <a:gd name="T13" fmla="*/ 916 h 1017"/>
              <a:gd name="T14" fmla="*/ 751 w 1017"/>
              <a:gd name="T15" fmla="*/ 956 h 1017"/>
              <a:gd name="T16" fmla="*/ 683 w 1017"/>
              <a:gd name="T17" fmla="*/ 986 h 1017"/>
              <a:gd name="T18" fmla="*/ 610 w 1017"/>
              <a:gd name="T19" fmla="*/ 1007 h 1017"/>
              <a:gd name="T20" fmla="*/ 534 w 1017"/>
              <a:gd name="T21" fmla="*/ 1016 h 1017"/>
              <a:gd name="T22" fmla="*/ 483 w 1017"/>
              <a:gd name="T23" fmla="*/ 1016 h 1017"/>
              <a:gd name="T24" fmla="*/ 405 w 1017"/>
              <a:gd name="T25" fmla="*/ 1007 h 1017"/>
              <a:gd name="T26" fmla="*/ 334 w 1017"/>
              <a:gd name="T27" fmla="*/ 986 h 1017"/>
              <a:gd name="T28" fmla="*/ 266 w 1017"/>
              <a:gd name="T29" fmla="*/ 956 h 1017"/>
              <a:gd name="T30" fmla="*/ 204 w 1017"/>
              <a:gd name="T31" fmla="*/ 916 h 1017"/>
              <a:gd name="T32" fmla="*/ 148 w 1017"/>
              <a:gd name="T33" fmla="*/ 867 h 1017"/>
              <a:gd name="T34" fmla="*/ 101 w 1017"/>
              <a:gd name="T35" fmla="*/ 812 h 1017"/>
              <a:gd name="T36" fmla="*/ 61 w 1017"/>
              <a:gd name="T37" fmla="*/ 751 h 1017"/>
              <a:gd name="T38" fmla="*/ 31 w 1017"/>
              <a:gd name="T39" fmla="*/ 683 h 1017"/>
              <a:gd name="T40" fmla="*/ 10 w 1017"/>
              <a:gd name="T41" fmla="*/ 610 h 1017"/>
              <a:gd name="T42" fmla="*/ 0 w 1017"/>
              <a:gd name="T43" fmla="*/ 534 h 1017"/>
              <a:gd name="T44" fmla="*/ 0 w 1017"/>
              <a:gd name="T45" fmla="*/ 481 h 1017"/>
              <a:gd name="T46" fmla="*/ 10 w 1017"/>
              <a:gd name="T47" fmla="*/ 405 h 1017"/>
              <a:gd name="T48" fmla="*/ 31 w 1017"/>
              <a:gd name="T49" fmla="*/ 333 h 1017"/>
              <a:gd name="T50" fmla="*/ 61 w 1017"/>
              <a:gd name="T51" fmla="*/ 266 h 1017"/>
              <a:gd name="T52" fmla="*/ 101 w 1017"/>
              <a:gd name="T53" fmla="*/ 204 h 1017"/>
              <a:gd name="T54" fmla="*/ 148 w 1017"/>
              <a:gd name="T55" fmla="*/ 148 h 1017"/>
              <a:gd name="T56" fmla="*/ 204 w 1017"/>
              <a:gd name="T57" fmla="*/ 100 h 1017"/>
              <a:gd name="T58" fmla="*/ 266 w 1017"/>
              <a:gd name="T59" fmla="*/ 61 h 1017"/>
              <a:gd name="T60" fmla="*/ 334 w 1017"/>
              <a:gd name="T61" fmla="*/ 30 h 1017"/>
              <a:gd name="T62" fmla="*/ 405 w 1017"/>
              <a:gd name="T63" fmla="*/ 10 h 1017"/>
              <a:gd name="T64" fmla="*/ 483 w 1017"/>
              <a:gd name="T65" fmla="*/ 0 h 1017"/>
              <a:gd name="T66" fmla="*/ 534 w 1017"/>
              <a:gd name="T67" fmla="*/ 0 h 1017"/>
              <a:gd name="T68" fmla="*/ 610 w 1017"/>
              <a:gd name="T69" fmla="*/ 10 h 1017"/>
              <a:gd name="T70" fmla="*/ 683 w 1017"/>
              <a:gd name="T71" fmla="*/ 30 h 1017"/>
              <a:gd name="T72" fmla="*/ 751 w 1017"/>
              <a:gd name="T73" fmla="*/ 61 h 1017"/>
              <a:gd name="T74" fmla="*/ 813 w 1017"/>
              <a:gd name="T75" fmla="*/ 100 h 1017"/>
              <a:gd name="T76" fmla="*/ 868 w 1017"/>
              <a:gd name="T77" fmla="*/ 148 h 1017"/>
              <a:gd name="T78" fmla="*/ 916 w 1017"/>
              <a:gd name="T79" fmla="*/ 204 h 1017"/>
              <a:gd name="T80" fmla="*/ 956 w 1017"/>
              <a:gd name="T81" fmla="*/ 266 h 1017"/>
              <a:gd name="T82" fmla="*/ 986 w 1017"/>
              <a:gd name="T83" fmla="*/ 333 h 1017"/>
              <a:gd name="T84" fmla="*/ 1007 w 1017"/>
              <a:gd name="T85" fmla="*/ 405 h 1017"/>
              <a:gd name="T86" fmla="*/ 1016 w 1017"/>
              <a:gd name="T87" fmla="*/ 481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017" h="1017">
                <a:moveTo>
                  <a:pt x="1017" y="508"/>
                </a:moveTo>
                <a:lnTo>
                  <a:pt x="1017" y="508"/>
                </a:lnTo>
                <a:lnTo>
                  <a:pt x="1016" y="534"/>
                </a:lnTo>
                <a:lnTo>
                  <a:pt x="1015" y="560"/>
                </a:lnTo>
                <a:lnTo>
                  <a:pt x="1011" y="585"/>
                </a:lnTo>
                <a:lnTo>
                  <a:pt x="1007" y="610"/>
                </a:lnTo>
                <a:lnTo>
                  <a:pt x="1001" y="636"/>
                </a:lnTo>
                <a:lnTo>
                  <a:pt x="994" y="660"/>
                </a:lnTo>
                <a:lnTo>
                  <a:pt x="986" y="683"/>
                </a:lnTo>
                <a:lnTo>
                  <a:pt x="977" y="706"/>
                </a:lnTo>
                <a:lnTo>
                  <a:pt x="966" y="729"/>
                </a:lnTo>
                <a:lnTo>
                  <a:pt x="956" y="751"/>
                </a:lnTo>
                <a:lnTo>
                  <a:pt x="943" y="772"/>
                </a:lnTo>
                <a:lnTo>
                  <a:pt x="931" y="792"/>
                </a:lnTo>
                <a:lnTo>
                  <a:pt x="916" y="812"/>
                </a:lnTo>
                <a:lnTo>
                  <a:pt x="901" y="832"/>
                </a:lnTo>
                <a:lnTo>
                  <a:pt x="885" y="850"/>
                </a:lnTo>
                <a:lnTo>
                  <a:pt x="868" y="867"/>
                </a:lnTo>
                <a:lnTo>
                  <a:pt x="850" y="885"/>
                </a:lnTo>
                <a:lnTo>
                  <a:pt x="832" y="901"/>
                </a:lnTo>
                <a:lnTo>
                  <a:pt x="813" y="916"/>
                </a:lnTo>
                <a:lnTo>
                  <a:pt x="792" y="930"/>
                </a:lnTo>
                <a:lnTo>
                  <a:pt x="772" y="943"/>
                </a:lnTo>
                <a:lnTo>
                  <a:pt x="751" y="956"/>
                </a:lnTo>
                <a:lnTo>
                  <a:pt x="729" y="966"/>
                </a:lnTo>
                <a:lnTo>
                  <a:pt x="706" y="977"/>
                </a:lnTo>
                <a:lnTo>
                  <a:pt x="683" y="986"/>
                </a:lnTo>
                <a:lnTo>
                  <a:pt x="660" y="994"/>
                </a:lnTo>
                <a:lnTo>
                  <a:pt x="636" y="1001"/>
                </a:lnTo>
                <a:lnTo>
                  <a:pt x="610" y="1007"/>
                </a:lnTo>
                <a:lnTo>
                  <a:pt x="586" y="1011"/>
                </a:lnTo>
                <a:lnTo>
                  <a:pt x="561" y="1015"/>
                </a:lnTo>
                <a:lnTo>
                  <a:pt x="534" y="1016"/>
                </a:lnTo>
                <a:lnTo>
                  <a:pt x="508" y="1017"/>
                </a:lnTo>
                <a:lnTo>
                  <a:pt x="508" y="1017"/>
                </a:lnTo>
                <a:lnTo>
                  <a:pt x="483" y="1016"/>
                </a:lnTo>
                <a:lnTo>
                  <a:pt x="456" y="1015"/>
                </a:lnTo>
                <a:lnTo>
                  <a:pt x="431" y="1011"/>
                </a:lnTo>
                <a:lnTo>
                  <a:pt x="405" y="1007"/>
                </a:lnTo>
                <a:lnTo>
                  <a:pt x="381" y="1001"/>
                </a:lnTo>
                <a:lnTo>
                  <a:pt x="357" y="994"/>
                </a:lnTo>
                <a:lnTo>
                  <a:pt x="334" y="986"/>
                </a:lnTo>
                <a:lnTo>
                  <a:pt x="310" y="977"/>
                </a:lnTo>
                <a:lnTo>
                  <a:pt x="288" y="966"/>
                </a:lnTo>
                <a:lnTo>
                  <a:pt x="266" y="956"/>
                </a:lnTo>
                <a:lnTo>
                  <a:pt x="244" y="943"/>
                </a:lnTo>
                <a:lnTo>
                  <a:pt x="223" y="930"/>
                </a:lnTo>
                <a:lnTo>
                  <a:pt x="204" y="916"/>
                </a:lnTo>
                <a:lnTo>
                  <a:pt x="184" y="901"/>
                </a:lnTo>
                <a:lnTo>
                  <a:pt x="166" y="885"/>
                </a:lnTo>
                <a:lnTo>
                  <a:pt x="148" y="867"/>
                </a:lnTo>
                <a:lnTo>
                  <a:pt x="131" y="850"/>
                </a:lnTo>
                <a:lnTo>
                  <a:pt x="116" y="832"/>
                </a:lnTo>
                <a:lnTo>
                  <a:pt x="101" y="812"/>
                </a:lnTo>
                <a:lnTo>
                  <a:pt x="86" y="792"/>
                </a:lnTo>
                <a:lnTo>
                  <a:pt x="74" y="772"/>
                </a:lnTo>
                <a:lnTo>
                  <a:pt x="61" y="751"/>
                </a:lnTo>
                <a:lnTo>
                  <a:pt x="49" y="729"/>
                </a:lnTo>
                <a:lnTo>
                  <a:pt x="39" y="706"/>
                </a:lnTo>
                <a:lnTo>
                  <a:pt x="31" y="683"/>
                </a:lnTo>
                <a:lnTo>
                  <a:pt x="23" y="660"/>
                </a:lnTo>
                <a:lnTo>
                  <a:pt x="16" y="636"/>
                </a:lnTo>
                <a:lnTo>
                  <a:pt x="10" y="610"/>
                </a:lnTo>
                <a:lnTo>
                  <a:pt x="6" y="585"/>
                </a:lnTo>
                <a:lnTo>
                  <a:pt x="2" y="560"/>
                </a:lnTo>
                <a:lnTo>
                  <a:pt x="0" y="534"/>
                </a:lnTo>
                <a:lnTo>
                  <a:pt x="0" y="508"/>
                </a:lnTo>
                <a:lnTo>
                  <a:pt x="0" y="508"/>
                </a:lnTo>
                <a:lnTo>
                  <a:pt x="0" y="481"/>
                </a:lnTo>
                <a:lnTo>
                  <a:pt x="2" y="456"/>
                </a:lnTo>
                <a:lnTo>
                  <a:pt x="6" y="431"/>
                </a:lnTo>
                <a:lnTo>
                  <a:pt x="10" y="405"/>
                </a:lnTo>
                <a:lnTo>
                  <a:pt x="16" y="381"/>
                </a:lnTo>
                <a:lnTo>
                  <a:pt x="23" y="357"/>
                </a:lnTo>
                <a:lnTo>
                  <a:pt x="31" y="333"/>
                </a:lnTo>
                <a:lnTo>
                  <a:pt x="39" y="310"/>
                </a:lnTo>
                <a:lnTo>
                  <a:pt x="49" y="288"/>
                </a:lnTo>
                <a:lnTo>
                  <a:pt x="61" y="266"/>
                </a:lnTo>
                <a:lnTo>
                  <a:pt x="74" y="244"/>
                </a:lnTo>
                <a:lnTo>
                  <a:pt x="86" y="223"/>
                </a:lnTo>
                <a:lnTo>
                  <a:pt x="101" y="204"/>
                </a:lnTo>
                <a:lnTo>
                  <a:pt x="116" y="184"/>
                </a:lnTo>
                <a:lnTo>
                  <a:pt x="131" y="166"/>
                </a:lnTo>
                <a:lnTo>
                  <a:pt x="148" y="148"/>
                </a:lnTo>
                <a:lnTo>
                  <a:pt x="166" y="131"/>
                </a:lnTo>
                <a:lnTo>
                  <a:pt x="184" y="115"/>
                </a:lnTo>
                <a:lnTo>
                  <a:pt x="204" y="100"/>
                </a:lnTo>
                <a:lnTo>
                  <a:pt x="223" y="86"/>
                </a:lnTo>
                <a:lnTo>
                  <a:pt x="244" y="74"/>
                </a:lnTo>
                <a:lnTo>
                  <a:pt x="266" y="61"/>
                </a:lnTo>
                <a:lnTo>
                  <a:pt x="288" y="49"/>
                </a:lnTo>
                <a:lnTo>
                  <a:pt x="310" y="39"/>
                </a:lnTo>
                <a:lnTo>
                  <a:pt x="334" y="30"/>
                </a:lnTo>
                <a:lnTo>
                  <a:pt x="357" y="22"/>
                </a:lnTo>
                <a:lnTo>
                  <a:pt x="381" y="15"/>
                </a:lnTo>
                <a:lnTo>
                  <a:pt x="405" y="10"/>
                </a:lnTo>
                <a:lnTo>
                  <a:pt x="431" y="6"/>
                </a:lnTo>
                <a:lnTo>
                  <a:pt x="456" y="2"/>
                </a:lnTo>
                <a:lnTo>
                  <a:pt x="483" y="0"/>
                </a:lnTo>
                <a:lnTo>
                  <a:pt x="508" y="0"/>
                </a:lnTo>
                <a:lnTo>
                  <a:pt x="508" y="0"/>
                </a:lnTo>
                <a:lnTo>
                  <a:pt x="534" y="0"/>
                </a:lnTo>
                <a:lnTo>
                  <a:pt x="561" y="2"/>
                </a:lnTo>
                <a:lnTo>
                  <a:pt x="586" y="6"/>
                </a:lnTo>
                <a:lnTo>
                  <a:pt x="610" y="10"/>
                </a:lnTo>
                <a:lnTo>
                  <a:pt x="636" y="15"/>
                </a:lnTo>
                <a:lnTo>
                  <a:pt x="660" y="22"/>
                </a:lnTo>
                <a:lnTo>
                  <a:pt x="683" y="30"/>
                </a:lnTo>
                <a:lnTo>
                  <a:pt x="706" y="39"/>
                </a:lnTo>
                <a:lnTo>
                  <a:pt x="729" y="49"/>
                </a:lnTo>
                <a:lnTo>
                  <a:pt x="751" y="61"/>
                </a:lnTo>
                <a:lnTo>
                  <a:pt x="772" y="74"/>
                </a:lnTo>
                <a:lnTo>
                  <a:pt x="792" y="86"/>
                </a:lnTo>
                <a:lnTo>
                  <a:pt x="813" y="100"/>
                </a:lnTo>
                <a:lnTo>
                  <a:pt x="832" y="115"/>
                </a:lnTo>
                <a:lnTo>
                  <a:pt x="850" y="131"/>
                </a:lnTo>
                <a:lnTo>
                  <a:pt x="868" y="148"/>
                </a:lnTo>
                <a:lnTo>
                  <a:pt x="885" y="166"/>
                </a:lnTo>
                <a:lnTo>
                  <a:pt x="901" y="184"/>
                </a:lnTo>
                <a:lnTo>
                  <a:pt x="916" y="204"/>
                </a:lnTo>
                <a:lnTo>
                  <a:pt x="931" y="223"/>
                </a:lnTo>
                <a:lnTo>
                  <a:pt x="943" y="244"/>
                </a:lnTo>
                <a:lnTo>
                  <a:pt x="956" y="266"/>
                </a:lnTo>
                <a:lnTo>
                  <a:pt x="966" y="288"/>
                </a:lnTo>
                <a:lnTo>
                  <a:pt x="977" y="310"/>
                </a:lnTo>
                <a:lnTo>
                  <a:pt x="986" y="333"/>
                </a:lnTo>
                <a:lnTo>
                  <a:pt x="994" y="357"/>
                </a:lnTo>
                <a:lnTo>
                  <a:pt x="1001" y="381"/>
                </a:lnTo>
                <a:lnTo>
                  <a:pt x="1007" y="405"/>
                </a:lnTo>
                <a:lnTo>
                  <a:pt x="1011" y="431"/>
                </a:lnTo>
                <a:lnTo>
                  <a:pt x="1015" y="456"/>
                </a:lnTo>
                <a:lnTo>
                  <a:pt x="1016" y="481"/>
                </a:lnTo>
                <a:lnTo>
                  <a:pt x="1017" y="508"/>
                </a:lnTo>
                <a:lnTo>
                  <a:pt x="1017" y="508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6" name="Group 202">
            <a:extLst>
              <a:ext uri="{FF2B5EF4-FFF2-40B4-BE49-F238E27FC236}">
                <a16:creationId xmlns:a16="http://schemas.microsoft.com/office/drawing/2014/main" id="{C9C7AC6A-D241-4F8B-964A-AFB366243E86}"/>
              </a:ext>
            </a:extLst>
          </p:cNvPr>
          <p:cNvGrpSpPr/>
          <p:nvPr userDrawn="1"/>
        </p:nvGrpSpPr>
        <p:grpSpPr>
          <a:xfrm>
            <a:off x="5471166" y="3034443"/>
            <a:ext cx="410051" cy="668172"/>
            <a:chOff x="5316538" y="3043238"/>
            <a:chExt cx="398462" cy="649288"/>
          </a:xfrm>
        </p:grpSpPr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EAB72470-292C-428C-81C3-F1FC987CFD9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465763" y="3167063"/>
              <a:ext cx="119063" cy="525463"/>
            </a:xfrm>
            <a:custGeom>
              <a:avLst/>
              <a:gdLst>
                <a:gd name="T0" fmla="*/ 5 w 148"/>
                <a:gd name="T1" fmla="*/ 0 h 661"/>
                <a:gd name="T2" fmla="*/ 2 w 148"/>
                <a:gd name="T3" fmla="*/ 1 h 661"/>
                <a:gd name="T4" fmla="*/ 0 w 148"/>
                <a:gd name="T5" fmla="*/ 4 h 661"/>
                <a:gd name="T6" fmla="*/ 1 w 148"/>
                <a:gd name="T7" fmla="*/ 10 h 661"/>
                <a:gd name="T8" fmla="*/ 28 w 148"/>
                <a:gd name="T9" fmla="*/ 35 h 661"/>
                <a:gd name="T10" fmla="*/ 28 w 148"/>
                <a:gd name="T11" fmla="*/ 615 h 661"/>
                <a:gd name="T12" fmla="*/ 28 w 148"/>
                <a:gd name="T13" fmla="*/ 617 h 661"/>
                <a:gd name="T14" fmla="*/ 32 w 148"/>
                <a:gd name="T15" fmla="*/ 634 h 661"/>
                <a:gd name="T16" fmla="*/ 42 w 148"/>
                <a:gd name="T17" fmla="*/ 648 h 661"/>
                <a:gd name="T18" fmla="*/ 56 w 148"/>
                <a:gd name="T19" fmla="*/ 658 h 661"/>
                <a:gd name="T20" fmla="*/ 75 w 148"/>
                <a:gd name="T21" fmla="*/ 661 h 661"/>
                <a:gd name="T22" fmla="*/ 84 w 148"/>
                <a:gd name="T23" fmla="*/ 660 h 661"/>
                <a:gd name="T24" fmla="*/ 100 w 148"/>
                <a:gd name="T25" fmla="*/ 653 h 661"/>
                <a:gd name="T26" fmla="*/ 113 w 148"/>
                <a:gd name="T27" fmla="*/ 641 h 661"/>
                <a:gd name="T28" fmla="*/ 119 w 148"/>
                <a:gd name="T29" fmla="*/ 625 h 661"/>
                <a:gd name="T30" fmla="*/ 121 w 148"/>
                <a:gd name="T31" fmla="*/ 615 h 661"/>
                <a:gd name="T32" fmla="*/ 121 w 148"/>
                <a:gd name="T33" fmla="*/ 35 h 661"/>
                <a:gd name="T34" fmla="*/ 147 w 148"/>
                <a:gd name="T35" fmla="*/ 10 h 661"/>
                <a:gd name="T36" fmla="*/ 148 w 148"/>
                <a:gd name="T37" fmla="*/ 7 h 661"/>
                <a:gd name="T38" fmla="*/ 148 w 148"/>
                <a:gd name="T39" fmla="*/ 4 h 661"/>
                <a:gd name="T40" fmla="*/ 143 w 148"/>
                <a:gd name="T41" fmla="*/ 0 h 661"/>
                <a:gd name="T42" fmla="*/ 124 w 148"/>
                <a:gd name="T43" fmla="*/ 14 h 661"/>
                <a:gd name="T44" fmla="*/ 110 w 148"/>
                <a:gd name="T45" fmla="*/ 28 h 661"/>
                <a:gd name="T46" fmla="*/ 108 w 148"/>
                <a:gd name="T47" fmla="*/ 31 h 661"/>
                <a:gd name="T48" fmla="*/ 108 w 148"/>
                <a:gd name="T49" fmla="*/ 615 h 661"/>
                <a:gd name="T50" fmla="*/ 108 w 148"/>
                <a:gd name="T51" fmla="*/ 615 h 661"/>
                <a:gd name="T52" fmla="*/ 107 w 148"/>
                <a:gd name="T53" fmla="*/ 622 h 661"/>
                <a:gd name="T54" fmla="*/ 102 w 148"/>
                <a:gd name="T55" fmla="*/ 634 h 661"/>
                <a:gd name="T56" fmla="*/ 93 w 148"/>
                <a:gd name="T57" fmla="*/ 643 h 661"/>
                <a:gd name="T58" fmla="*/ 81 w 148"/>
                <a:gd name="T59" fmla="*/ 648 h 661"/>
                <a:gd name="T60" fmla="*/ 75 w 148"/>
                <a:gd name="T61" fmla="*/ 649 h 661"/>
                <a:gd name="T62" fmla="*/ 61 w 148"/>
                <a:gd name="T63" fmla="*/ 646 h 661"/>
                <a:gd name="T64" fmla="*/ 50 w 148"/>
                <a:gd name="T65" fmla="*/ 638 h 661"/>
                <a:gd name="T66" fmla="*/ 43 w 148"/>
                <a:gd name="T67" fmla="*/ 628 h 661"/>
                <a:gd name="T68" fmla="*/ 40 w 148"/>
                <a:gd name="T69" fmla="*/ 615 h 661"/>
                <a:gd name="T70" fmla="*/ 40 w 148"/>
                <a:gd name="T71" fmla="*/ 614 h 661"/>
                <a:gd name="T72" fmla="*/ 40 w 148"/>
                <a:gd name="T73" fmla="*/ 31 h 661"/>
                <a:gd name="T74" fmla="*/ 38 w 148"/>
                <a:gd name="T75" fmla="*/ 28 h 661"/>
                <a:gd name="T76" fmla="*/ 24 w 148"/>
                <a:gd name="T77" fmla="*/ 14 h 661"/>
                <a:gd name="T78" fmla="*/ 128 w 148"/>
                <a:gd name="T79" fmla="*/ 12 h 661"/>
                <a:gd name="T80" fmla="*/ 124 w 148"/>
                <a:gd name="T81" fmla="*/ 14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48" h="661">
                  <a:moveTo>
                    <a:pt x="143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28" y="35"/>
                  </a:lnTo>
                  <a:lnTo>
                    <a:pt x="28" y="615"/>
                  </a:lnTo>
                  <a:lnTo>
                    <a:pt x="28" y="615"/>
                  </a:lnTo>
                  <a:lnTo>
                    <a:pt x="28" y="617"/>
                  </a:lnTo>
                  <a:lnTo>
                    <a:pt x="28" y="617"/>
                  </a:lnTo>
                  <a:lnTo>
                    <a:pt x="30" y="625"/>
                  </a:lnTo>
                  <a:lnTo>
                    <a:pt x="32" y="634"/>
                  </a:lnTo>
                  <a:lnTo>
                    <a:pt x="37" y="641"/>
                  </a:lnTo>
                  <a:lnTo>
                    <a:pt x="42" y="648"/>
                  </a:lnTo>
                  <a:lnTo>
                    <a:pt x="49" y="653"/>
                  </a:lnTo>
                  <a:lnTo>
                    <a:pt x="56" y="658"/>
                  </a:lnTo>
                  <a:lnTo>
                    <a:pt x="65" y="660"/>
                  </a:lnTo>
                  <a:lnTo>
                    <a:pt x="75" y="661"/>
                  </a:lnTo>
                  <a:lnTo>
                    <a:pt x="75" y="661"/>
                  </a:lnTo>
                  <a:lnTo>
                    <a:pt x="84" y="660"/>
                  </a:lnTo>
                  <a:lnTo>
                    <a:pt x="92" y="657"/>
                  </a:lnTo>
                  <a:lnTo>
                    <a:pt x="100" y="653"/>
                  </a:lnTo>
                  <a:lnTo>
                    <a:pt x="107" y="648"/>
                  </a:lnTo>
                  <a:lnTo>
                    <a:pt x="113" y="641"/>
                  </a:lnTo>
                  <a:lnTo>
                    <a:pt x="117" y="633"/>
                  </a:lnTo>
                  <a:lnTo>
                    <a:pt x="119" y="625"/>
                  </a:lnTo>
                  <a:lnTo>
                    <a:pt x="121" y="615"/>
                  </a:lnTo>
                  <a:lnTo>
                    <a:pt x="121" y="615"/>
                  </a:lnTo>
                  <a:lnTo>
                    <a:pt x="121" y="612"/>
                  </a:lnTo>
                  <a:lnTo>
                    <a:pt x="121" y="35"/>
                  </a:lnTo>
                  <a:lnTo>
                    <a:pt x="121" y="35"/>
                  </a:lnTo>
                  <a:lnTo>
                    <a:pt x="147" y="10"/>
                  </a:lnTo>
                  <a:lnTo>
                    <a:pt x="147" y="10"/>
                  </a:lnTo>
                  <a:lnTo>
                    <a:pt x="148" y="7"/>
                  </a:lnTo>
                  <a:lnTo>
                    <a:pt x="148" y="4"/>
                  </a:lnTo>
                  <a:lnTo>
                    <a:pt x="148" y="4"/>
                  </a:lnTo>
                  <a:lnTo>
                    <a:pt x="146" y="1"/>
                  </a:lnTo>
                  <a:lnTo>
                    <a:pt x="143" y="0"/>
                  </a:lnTo>
                  <a:lnTo>
                    <a:pt x="143" y="0"/>
                  </a:lnTo>
                  <a:close/>
                  <a:moveTo>
                    <a:pt x="124" y="14"/>
                  </a:moveTo>
                  <a:lnTo>
                    <a:pt x="124" y="14"/>
                  </a:lnTo>
                  <a:lnTo>
                    <a:pt x="110" y="28"/>
                  </a:lnTo>
                  <a:lnTo>
                    <a:pt x="108" y="30"/>
                  </a:lnTo>
                  <a:lnTo>
                    <a:pt x="108" y="31"/>
                  </a:lnTo>
                  <a:lnTo>
                    <a:pt x="108" y="612"/>
                  </a:lnTo>
                  <a:lnTo>
                    <a:pt x="108" y="615"/>
                  </a:lnTo>
                  <a:lnTo>
                    <a:pt x="108" y="615"/>
                  </a:lnTo>
                  <a:lnTo>
                    <a:pt x="108" y="615"/>
                  </a:lnTo>
                  <a:lnTo>
                    <a:pt x="108" y="615"/>
                  </a:lnTo>
                  <a:lnTo>
                    <a:pt x="107" y="622"/>
                  </a:lnTo>
                  <a:lnTo>
                    <a:pt x="106" y="628"/>
                  </a:lnTo>
                  <a:lnTo>
                    <a:pt x="102" y="634"/>
                  </a:lnTo>
                  <a:lnTo>
                    <a:pt x="98" y="640"/>
                  </a:lnTo>
                  <a:lnTo>
                    <a:pt x="93" y="643"/>
                  </a:lnTo>
                  <a:lnTo>
                    <a:pt x="87" y="646"/>
                  </a:lnTo>
                  <a:lnTo>
                    <a:pt x="81" y="648"/>
                  </a:lnTo>
                  <a:lnTo>
                    <a:pt x="75" y="649"/>
                  </a:lnTo>
                  <a:lnTo>
                    <a:pt x="75" y="649"/>
                  </a:lnTo>
                  <a:lnTo>
                    <a:pt x="68" y="648"/>
                  </a:lnTo>
                  <a:lnTo>
                    <a:pt x="61" y="646"/>
                  </a:lnTo>
                  <a:lnTo>
                    <a:pt x="55" y="643"/>
                  </a:lnTo>
                  <a:lnTo>
                    <a:pt x="50" y="638"/>
                  </a:lnTo>
                  <a:lnTo>
                    <a:pt x="46" y="634"/>
                  </a:lnTo>
                  <a:lnTo>
                    <a:pt x="43" y="628"/>
                  </a:lnTo>
                  <a:lnTo>
                    <a:pt x="41" y="622"/>
                  </a:lnTo>
                  <a:lnTo>
                    <a:pt x="40" y="615"/>
                  </a:lnTo>
                  <a:lnTo>
                    <a:pt x="40" y="615"/>
                  </a:lnTo>
                  <a:lnTo>
                    <a:pt x="40" y="614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0"/>
                  </a:lnTo>
                  <a:lnTo>
                    <a:pt x="38" y="28"/>
                  </a:lnTo>
                  <a:lnTo>
                    <a:pt x="24" y="14"/>
                  </a:lnTo>
                  <a:lnTo>
                    <a:pt x="24" y="14"/>
                  </a:lnTo>
                  <a:lnTo>
                    <a:pt x="22" y="12"/>
                  </a:lnTo>
                  <a:lnTo>
                    <a:pt x="128" y="12"/>
                  </a:lnTo>
                  <a:lnTo>
                    <a:pt x="128" y="12"/>
                  </a:lnTo>
                  <a:lnTo>
                    <a:pt x="124" y="14"/>
                  </a:lnTo>
                  <a:lnTo>
                    <a:pt x="124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1">
              <a:extLst>
                <a:ext uri="{FF2B5EF4-FFF2-40B4-BE49-F238E27FC236}">
                  <a16:creationId xmlns:a16="http://schemas.microsoft.com/office/drawing/2014/main" id="{A2569C37-B355-4CB0-B713-1A54CB2A43A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610225" y="3198813"/>
              <a:ext cx="104775" cy="460375"/>
            </a:xfrm>
            <a:custGeom>
              <a:avLst/>
              <a:gdLst>
                <a:gd name="T0" fmla="*/ 129 w 131"/>
                <a:gd name="T1" fmla="*/ 11 h 580"/>
                <a:gd name="T2" fmla="*/ 131 w 131"/>
                <a:gd name="T3" fmla="*/ 4 h 580"/>
                <a:gd name="T4" fmla="*/ 129 w 131"/>
                <a:gd name="T5" fmla="*/ 2 h 580"/>
                <a:gd name="T6" fmla="*/ 5 w 131"/>
                <a:gd name="T7" fmla="*/ 0 h 580"/>
                <a:gd name="T8" fmla="*/ 2 w 131"/>
                <a:gd name="T9" fmla="*/ 2 h 580"/>
                <a:gd name="T10" fmla="*/ 0 w 131"/>
                <a:gd name="T11" fmla="*/ 4 h 580"/>
                <a:gd name="T12" fmla="*/ 1 w 131"/>
                <a:gd name="T13" fmla="*/ 11 h 580"/>
                <a:gd name="T14" fmla="*/ 24 w 131"/>
                <a:gd name="T15" fmla="*/ 32 h 580"/>
                <a:gd name="T16" fmla="*/ 24 w 131"/>
                <a:gd name="T17" fmla="*/ 540 h 580"/>
                <a:gd name="T18" fmla="*/ 24 w 131"/>
                <a:gd name="T19" fmla="*/ 540 h 580"/>
                <a:gd name="T20" fmla="*/ 27 w 131"/>
                <a:gd name="T21" fmla="*/ 556 h 580"/>
                <a:gd name="T22" fmla="*/ 37 w 131"/>
                <a:gd name="T23" fmla="*/ 568 h 580"/>
                <a:gd name="T24" fmla="*/ 49 w 131"/>
                <a:gd name="T25" fmla="*/ 577 h 580"/>
                <a:gd name="T26" fmla="*/ 65 w 131"/>
                <a:gd name="T27" fmla="*/ 580 h 580"/>
                <a:gd name="T28" fmla="*/ 73 w 131"/>
                <a:gd name="T29" fmla="*/ 579 h 580"/>
                <a:gd name="T30" fmla="*/ 88 w 131"/>
                <a:gd name="T31" fmla="*/ 573 h 580"/>
                <a:gd name="T32" fmla="*/ 99 w 131"/>
                <a:gd name="T33" fmla="*/ 562 h 580"/>
                <a:gd name="T34" fmla="*/ 106 w 131"/>
                <a:gd name="T35" fmla="*/ 548 h 580"/>
                <a:gd name="T36" fmla="*/ 107 w 131"/>
                <a:gd name="T37" fmla="*/ 540 h 580"/>
                <a:gd name="T38" fmla="*/ 106 w 131"/>
                <a:gd name="T39" fmla="*/ 32 h 580"/>
                <a:gd name="T40" fmla="*/ 129 w 131"/>
                <a:gd name="T41" fmla="*/ 11 h 580"/>
                <a:gd name="T42" fmla="*/ 94 w 131"/>
                <a:gd name="T43" fmla="*/ 29 h 580"/>
                <a:gd name="T44" fmla="*/ 94 w 131"/>
                <a:gd name="T45" fmla="*/ 540 h 580"/>
                <a:gd name="T46" fmla="*/ 94 w 131"/>
                <a:gd name="T47" fmla="*/ 540 h 580"/>
                <a:gd name="T48" fmla="*/ 93 w 131"/>
                <a:gd name="T49" fmla="*/ 545 h 580"/>
                <a:gd name="T50" fmla="*/ 90 w 131"/>
                <a:gd name="T51" fmla="*/ 556 h 580"/>
                <a:gd name="T52" fmla="*/ 81 w 131"/>
                <a:gd name="T53" fmla="*/ 563 h 580"/>
                <a:gd name="T54" fmla="*/ 71 w 131"/>
                <a:gd name="T55" fmla="*/ 567 h 580"/>
                <a:gd name="T56" fmla="*/ 65 w 131"/>
                <a:gd name="T57" fmla="*/ 568 h 580"/>
                <a:gd name="T58" fmla="*/ 54 w 131"/>
                <a:gd name="T59" fmla="*/ 566 h 580"/>
                <a:gd name="T60" fmla="*/ 45 w 131"/>
                <a:gd name="T61" fmla="*/ 559 h 580"/>
                <a:gd name="T62" fmla="*/ 39 w 131"/>
                <a:gd name="T63" fmla="*/ 550 h 580"/>
                <a:gd name="T64" fmla="*/ 37 w 131"/>
                <a:gd name="T65" fmla="*/ 540 h 580"/>
                <a:gd name="T66" fmla="*/ 37 w 131"/>
                <a:gd name="T67" fmla="*/ 538 h 580"/>
                <a:gd name="T68" fmla="*/ 37 w 131"/>
                <a:gd name="T69" fmla="*/ 29 h 580"/>
                <a:gd name="T70" fmla="*/ 34 w 131"/>
                <a:gd name="T71" fmla="*/ 25 h 580"/>
                <a:gd name="T72" fmla="*/ 20 w 131"/>
                <a:gd name="T73" fmla="*/ 13 h 580"/>
                <a:gd name="T74" fmla="*/ 109 w 131"/>
                <a:gd name="T75" fmla="*/ 13 h 580"/>
                <a:gd name="T76" fmla="*/ 94 w 131"/>
                <a:gd name="T77" fmla="*/ 28 h 580"/>
                <a:gd name="T78" fmla="*/ 94 w 131"/>
                <a:gd name="T79" fmla="*/ 29 h 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31" h="580">
                  <a:moveTo>
                    <a:pt x="129" y="11"/>
                  </a:moveTo>
                  <a:lnTo>
                    <a:pt x="129" y="11"/>
                  </a:lnTo>
                  <a:lnTo>
                    <a:pt x="131" y="8"/>
                  </a:lnTo>
                  <a:lnTo>
                    <a:pt x="131" y="4"/>
                  </a:lnTo>
                  <a:lnTo>
                    <a:pt x="131" y="4"/>
                  </a:lnTo>
                  <a:lnTo>
                    <a:pt x="129" y="2"/>
                  </a:lnTo>
                  <a:lnTo>
                    <a:pt x="12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24" y="32"/>
                  </a:lnTo>
                  <a:lnTo>
                    <a:pt x="24" y="540"/>
                  </a:lnTo>
                  <a:lnTo>
                    <a:pt x="24" y="540"/>
                  </a:lnTo>
                  <a:lnTo>
                    <a:pt x="24" y="540"/>
                  </a:lnTo>
                  <a:lnTo>
                    <a:pt x="24" y="540"/>
                  </a:lnTo>
                  <a:lnTo>
                    <a:pt x="25" y="548"/>
                  </a:lnTo>
                  <a:lnTo>
                    <a:pt x="27" y="556"/>
                  </a:lnTo>
                  <a:lnTo>
                    <a:pt x="32" y="563"/>
                  </a:lnTo>
                  <a:lnTo>
                    <a:pt x="37" y="568"/>
                  </a:lnTo>
                  <a:lnTo>
                    <a:pt x="42" y="573"/>
                  </a:lnTo>
                  <a:lnTo>
                    <a:pt x="49" y="577"/>
                  </a:lnTo>
                  <a:lnTo>
                    <a:pt x="57" y="579"/>
                  </a:lnTo>
                  <a:lnTo>
                    <a:pt x="65" y="580"/>
                  </a:lnTo>
                  <a:lnTo>
                    <a:pt x="65" y="580"/>
                  </a:lnTo>
                  <a:lnTo>
                    <a:pt x="73" y="579"/>
                  </a:lnTo>
                  <a:lnTo>
                    <a:pt x="81" y="577"/>
                  </a:lnTo>
                  <a:lnTo>
                    <a:pt x="88" y="573"/>
                  </a:lnTo>
                  <a:lnTo>
                    <a:pt x="94" y="568"/>
                  </a:lnTo>
                  <a:lnTo>
                    <a:pt x="99" y="562"/>
                  </a:lnTo>
                  <a:lnTo>
                    <a:pt x="103" y="555"/>
                  </a:lnTo>
                  <a:lnTo>
                    <a:pt x="106" y="548"/>
                  </a:lnTo>
                  <a:lnTo>
                    <a:pt x="107" y="540"/>
                  </a:lnTo>
                  <a:lnTo>
                    <a:pt x="107" y="540"/>
                  </a:lnTo>
                  <a:lnTo>
                    <a:pt x="106" y="537"/>
                  </a:lnTo>
                  <a:lnTo>
                    <a:pt x="106" y="32"/>
                  </a:lnTo>
                  <a:lnTo>
                    <a:pt x="106" y="32"/>
                  </a:lnTo>
                  <a:lnTo>
                    <a:pt x="129" y="11"/>
                  </a:lnTo>
                  <a:lnTo>
                    <a:pt x="129" y="11"/>
                  </a:lnTo>
                  <a:close/>
                  <a:moveTo>
                    <a:pt x="94" y="29"/>
                  </a:moveTo>
                  <a:lnTo>
                    <a:pt x="94" y="537"/>
                  </a:lnTo>
                  <a:lnTo>
                    <a:pt x="94" y="540"/>
                  </a:lnTo>
                  <a:lnTo>
                    <a:pt x="94" y="540"/>
                  </a:lnTo>
                  <a:lnTo>
                    <a:pt x="94" y="540"/>
                  </a:lnTo>
                  <a:lnTo>
                    <a:pt x="94" y="540"/>
                  </a:lnTo>
                  <a:lnTo>
                    <a:pt x="93" y="545"/>
                  </a:lnTo>
                  <a:lnTo>
                    <a:pt x="92" y="551"/>
                  </a:lnTo>
                  <a:lnTo>
                    <a:pt x="90" y="556"/>
                  </a:lnTo>
                  <a:lnTo>
                    <a:pt x="85" y="559"/>
                  </a:lnTo>
                  <a:lnTo>
                    <a:pt x="81" y="563"/>
                  </a:lnTo>
                  <a:lnTo>
                    <a:pt x="77" y="566"/>
                  </a:lnTo>
                  <a:lnTo>
                    <a:pt x="71" y="567"/>
                  </a:lnTo>
                  <a:lnTo>
                    <a:pt x="65" y="568"/>
                  </a:lnTo>
                  <a:lnTo>
                    <a:pt x="65" y="568"/>
                  </a:lnTo>
                  <a:lnTo>
                    <a:pt x="60" y="567"/>
                  </a:lnTo>
                  <a:lnTo>
                    <a:pt x="54" y="566"/>
                  </a:lnTo>
                  <a:lnTo>
                    <a:pt x="49" y="563"/>
                  </a:lnTo>
                  <a:lnTo>
                    <a:pt x="45" y="559"/>
                  </a:lnTo>
                  <a:lnTo>
                    <a:pt x="41" y="556"/>
                  </a:lnTo>
                  <a:lnTo>
                    <a:pt x="39" y="550"/>
                  </a:lnTo>
                  <a:lnTo>
                    <a:pt x="37" y="545"/>
                  </a:lnTo>
                  <a:lnTo>
                    <a:pt x="37" y="540"/>
                  </a:lnTo>
                  <a:lnTo>
                    <a:pt x="37" y="540"/>
                  </a:lnTo>
                  <a:lnTo>
                    <a:pt x="37" y="538"/>
                  </a:lnTo>
                  <a:lnTo>
                    <a:pt x="37" y="29"/>
                  </a:lnTo>
                  <a:lnTo>
                    <a:pt x="37" y="29"/>
                  </a:lnTo>
                  <a:lnTo>
                    <a:pt x="35" y="27"/>
                  </a:lnTo>
                  <a:lnTo>
                    <a:pt x="34" y="25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109" y="13"/>
                  </a:lnTo>
                  <a:lnTo>
                    <a:pt x="109" y="13"/>
                  </a:lnTo>
                  <a:lnTo>
                    <a:pt x="96" y="26"/>
                  </a:lnTo>
                  <a:lnTo>
                    <a:pt x="94" y="28"/>
                  </a:lnTo>
                  <a:lnTo>
                    <a:pt x="94" y="29"/>
                  </a:lnTo>
                  <a:lnTo>
                    <a:pt x="94" y="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12">
              <a:extLst>
                <a:ext uri="{FF2B5EF4-FFF2-40B4-BE49-F238E27FC236}">
                  <a16:creationId xmlns:a16="http://schemas.microsoft.com/office/drawing/2014/main" id="{0E8ABF54-D233-4931-A863-78989FD828A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340350" y="3198813"/>
              <a:ext cx="104775" cy="460375"/>
            </a:xfrm>
            <a:custGeom>
              <a:avLst/>
              <a:gdLst>
                <a:gd name="T0" fmla="*/ 5 w 132"/>
                <a:gd name="T1" fmla="*/ 0 h 580"/>
                <a:gd name="T2" fmla="*/ 2 w 132"/>
                <a:gd name="T3" fmla="*/ 2 h 580"/>
                <a:gd name="T4" fmla="*/ 0 w 132"/>
                <a:gd name="T5" fmla="*/ 4 h 580"/>
                <a:gd name="T6" fmla="*/ 2 w 132"/>
                <a:gd name="T7" fmla="*/ 11 h 580"/>
                <a:gd name="T8" fmla="*/ 25 w 132"/>
                <a:gd name="T9" fmla="*/ 32 h 580"/>
                <a:gd name="T10" fmla="*/ 25 w 132"/>
                <a:gd name="T11" fmla="*/ 540 h 580"/>
                <a:gd name="T12" fmla="*/ 25 w 132"/>
                <a:gd name="T13" fmla="*/ 540 h 580"/>
                <a:gd name="T14" fmla="*/ 28 w 132"/>
                <a:gd name="T15" fmla="*/ 556 h 580"/>
                <a:gd name="T16" fmla="*/ 38 w 132"/>
                <a:gd name="T17" fmla="*/ 568 h 580"/>
                <a:gd name="T18" fmla="*/ 50 w 132"/>
                <a:gd name="T19" fmla="*/ 577 h 580"/>
                <a:gd name="T20" fmla="*/ 66 w 132"/>
                <a:gd name="T21" fmla="*/ 580 h 580"/>
                <a:gd name="T22" fmla="*/ 75 w 132"/>
                <a:gd name="T23" fmla="*/ 579 h 580"/>
                <a:gd name="T24" fmla="*/ 88 w 132"/>
                <a:gd name="T25" fmla="*/ 573 h 580"/>
                <a:gd name="T26" fmla="*/ 100 w 132"/>
                <a:gd name="T27" fmla="*/ 562 h 580"/>
                <a:gd name="T28" fmla="*/ 106 w 132"/>
                <a:gd name="T29" fmla="*/ 548 h 580"/>
                <a:gd name="T30" fmla="*/ 107 w 132"/>
                <a:gd name="T31" fmla="*/ 540 h 580"/>
                <a:gd name="T32" fmla="*/ 107 w 132"/>
                <a:gd name="T33" fmla="*/ 32 h 580"/>
                <a:gd name="T34" fmla="*/ 130 w 132"/>
                <a:gd name="T35" fmla="*/ 11 h 580"/>
                <a:gd name="T36" fmla="*/ 132 w 132"/>
                <a:gd name="T37" fmla="*/ 8 h 580"/>
                <a:gd name="T38" fmla="*/ 132 w 132"/>
                <a:gd name="T39" fmla="*/ 4 h 580"/>
                <a:gd name="T40" fmla="*/ 126 w 132"/>
                <a:gd name="T41" fmla="*/ 0 h 580"/>
                <a:gd name="T42" fmla="*/ 95 w 132"/>
                <a:gd name="T43" fmla="*/ 29 h 580"/>
                <a:gd name="T44" fmla="*/ 95 w 132"/>
                <a:gd name="T45" fmla="*/ 540 h 580"/>
                <a:gd name="T46" fmla="*/ 95 w 132"/>
                <a:gd name="T47" fmla="*/ 540 h 580"/>
                <a:gd name="T48" fmla="*/ 94 w 132"/>
                <a:gd name="T49" fmla="*/ 545 h 580"/>
                <a:gd name="T50" fmla="*/ 90 w 132"/>
                <a:gd name="T51" fmla="*/ 556 h 580"/>
                <a:gd name="T52" fmla="*/ 81 w 132"/>
                <a:gd name="T53" fmla="*/ 563 h 580"/>
                <a:gd name="T54" fmla="*/ 72 w 132"/>
                <a:gd name="T55" fmla="*/ 567 h 580"/>
                <a:gd name="T56" fmla="*/ 66 w 132"/>
                <a:gd name="T57" fmla="*/ 568 h 580"/>
                <a:gd name="T58" fmla="*/ 55 w 132"/>
                <a:gd name="T59" fmla="*/ 566 h 580"/>
                <a:gd name="T60" fmla="*/ 46 w 132"/>
                <a:gd name="T61" fmla="*/ 559 h 580"/>
                <a:gd name="T62" fmla="*/ 39 w 132"/>
                <a:gd name="T63" fmla="*/ 550 h 580"/>
                <a:gd name="T64" fmla="*/ 37 w 132"/>
                <a:gd name="T65" fmla="*/ 540 h 580"/>
                <a:gd name="T66" fmla="*/ 37 w 132"/>
                <a:gd name="T67" fmla="*/ 538 h 580"/>
                <a:gd name="T68" fmla="*/ 37 w 132"/>
                <a:gd name="T69" fmla="*/ 29 h 580"/>
                <a:gd name="T70" fmla="*/ 35 w 132"/>
                <a:gd name="T71" fmla="*/ 26 h 580"/>
                <a:gd name="T72" fmla="*/ 110 w 132"/>
                <a:gd name="T73" fmla="*/ 13 h 580"/>
                <a:gd name="T74" fmla="*/ 96 w 132"/>
                <a:gd name="T75" fmla="*/ 26 h 580"/>
                <a:gd name="T76" fmla="*/ 95 w 132"/>
                <a:gd name="T77" fmla="*/ 29 h 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2" h="580">
                  <a:moveTo>
                    <a:pt x="126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25" y="32"/>
                  </a:lnTo>
                  <a:lnTo>
                    <a:pt x="25" y="540"/>
                  </a:lnTo>
                  <a:lnTo>
                    <a:pt x="25" y="540"/>
                  </a:lnTo>
                  <a:lnTo>
                    <a:pt x="25" y="540"/>
                  </a:lnTo>
                  <a:lnTo>
                    <a:pt x="25" y="540"/>
                  </a:lnTo>
                  <a:lnTo>
                    <a:pt x="26" y="548"/>
                  </a:lnTo>
                  <a:lnTo>
                    <a:pt x="28" y="556"/>
                  </a:lnTo>
                  <a:lnTo>
                    <a:pt x="32" y="563"/>
                  </a:lnTo>
                  <a:lnTo>
                    <a:pt x="38" y="568"/>
                  </a:lnTo>
                  <a:lnTo>
                    <a:pt x="43" y="573"/>
                  </a:lnTo>
                  <a:lnTo>
                    <a:pt x="50" y="577"/>
                  </a:lnTo>
                  <a:lnTo>
                    <a:pt x="58" y="579"/>
                  </a:lnTo>
                  <a:lnTo>
                    <a:pt x="66" y="580"/>
                  </a:lnTo>
                  <a:lnTo>
                    <a:pt x="66" y="580"/>
                  </a:lnTo>
                  <a:lnTo>
                    <a:pt x="75" y="579"/>
                  </a:lnTo>
                  <a:lnTo>
                    <a:pt x="81" y="577"/>
                  </a:lnTo>
                  <a:lnTo>
                    <a:pt x="88" y="573"/>
                  </a:lnTo>
                  <a:lnTo>
                    <a:pt x="95" y="568"/>
                  </a:lnTo>
                  <a:lnTo>
                    <a:pt x="100" y="562"/>
                  </a:lnTo>
                  <a:lnTo>
                    <a:pt x="103" y="555"/>
                  </a:lnTo>
                  <a:lnTo>
                    <a:pt x="106" y="548"/>
                  </a:lnTo>
                  <a:lnTo>
                    <a:pt x="107" y="540"/>
                  </a:lnTo>
                  <a:lnTo>
                    <a:pt x="107" y="540"/>
                  </a:lnTo>
                  <a:lnTo>
                    <a:pt x="107" y="537"/>
                  </a:lnTo>
                  <a:lnTo>
                    <a:pt x="107" y="32"/>
                  </a:lnTo>
                  <a:lnTo>
                    <a:pt x="107" y="32"/>
                  </a:lnTo>
                  <a:lnTo>
                    <a:pt x="130" y="11"/>
                  </a:lnTo>
                  <a:lnTo>
                    <a:pt x="130" y="11"/>
                  </a:lnTo>
                  <a:lnTo>
                    <a:pt x="132" y="8"/>
                  </a:lnTo>
                  <a:lnTo>
                    <a:pt x="132" y="4"/>
                  </a:lnTo>
                  <a:lnTo>
                    <a:pt x="132" y="4"/>
                  </a:lnTo>
                  <a:lnTo>
                    <a:pt x="130" y="2"/>
                  </a:lnTo>
                  <a:lnTo>
                    <a:pt x="126" y="0"/>
                  </a:lnTo>
                  <a:lnTo>
                    <a:pt x="126" y="0"/>
                  </a:lnTo>
                  <a:close/>
                  <a:moveTo>
                    <a:pt x="95" y="29"/>
                  </a:moveTo>
                  <a:lnTo>
                    <a:pt x="95" y="537"/>
                  </a:lnTo>
                  <a:lnTo>
                    <a:pt x="95" y="540"/>
                  </a:lnTo>
                  <a:lnTo>
                    <a:pt x="95" y="540"/>
                  </a:lnTo>
                  <a:lnTo>
                    <a:pt x="95" y="540"/>
                  </a:lnTo>
                  <a:lnTo>
                    <a:pt x="95" y="540"/>
                  </a:lnTo>
                  <a:lnTo>
                    <a:pt x="94" y="545"/>
                  </a:lnTo>
                  <a:lnTo>
                    <a:pt x="93" y="551"/>
                  </a:lnTo>
                  <a:lnTo>
                    <a:pt x="90" y="556"/>
                  </a:lnTo>
                  <a:lnTo>
                    <a:pt x="86" y="559"/>
                  </a:lnTo>
                  <a:lnTo>
                    <a:pt x="81" y="563"/>
                  </a:lnTo>
                  <a:lnTo>
                    <a:pt x="77" y="566"/>
                  </a:lnTo>
                  <a:lnTo>
                    <a:pt x="72" y="567"/>
                  </a:lnTo>
                  <a:lnTo>
                    <a:pt x="66" y="568"/>
                  </a:lnTo>
                  <a:lnTo>
                    <a:pt x="66" y="568"/>
                  </a:lnTo>
                  <a:lnTo>
                    <a:pt x="61" y="567"/>
                  </a:lnTo>
                  <a:lnTo>
                    <a:pt x="55" y="566"/>
                  </a:lnTo>
                  <a:lnTo>
                    <a:pt x="50" y="563"/>
                  </a:lnTo>
                  <a:lnTo>
                    <a:pt x="46" y="559"/>
                  </a:lnTo>
                  <a:lnTo>
                    <a:pt x="42" y="556"/>
                  </a:lnTo>
                  <a:lnTo>
                    <a:pt x="39" y="550"/>
                  </a:lnTo>
                  <a:lnTo>
                    <a:pt x="38" y="545"/>
                  </a:lnTo>
                  <a:lnTo>
                    <a:pt x="37" y="540"/>
                  </a:lnTo>
                  <a:lnTo>
                    <a:pt x="37" y="540"/>
                  </a:lnTo>
                  <a:lnTo>
                    <a:pt x="37" y="538"/>
                  </a:lnTo>
                  <a:lnTo>
                    <a:pt x="37" y="29"/>
                  </a:lnTo>
                  <a:lnTo>
                    <a:pt x="37" y="29"/>
                  </a:lnTo>
                  <a:lnTo>
                    <a:pt x="37" y="28"/>
                  </a:lnTo>
                  <a:lnTo>
                    <a:pt x="35" y="26"/>
                  </a:lnTo>
                  <a:lnTo>
                    <a:pt x="22" y="13"/>
                  </a:lnTo>
                  <a:lnTo>
                    <a:pt x="110" y="13"/>
                  </a:lnTo>
                  <a:lnTo>
                    <a:pt x="110" y="13"/>
                  </a:lnTo>
                  <a:lnTo>
                    <a:pt x="96" y="26"/>
                  </a:lnTo>
                  <a:lnTo>
                    <a:pt x="95" y="28"/>
                  </a:lnTo>
                  <a:lnTo>
                    <a:pt x="95" y="29"/>
                  </a:lnTo>
                  <a:lnTo>
                    <a:pt x="95" y="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3">
              <a:extLst>
                <a:ext uri="{FF2B5EF4-FFF2-40B4-BE49-F238E27FC236}">
                  <a16:creationId xmlns:a16="http://schemas.microsoft.com/office/drawing/2014/main" id="{9FD960C9-3FA6-4FCA-9395-BF9F569CD87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519738" y="3062288"/>
              <a:ext cx="65088" cy="65088"/>
            </a:xfrm>
            <a:custGeom>
              <a:avLst/>
              <a:gdLst>
                <a:gd name="T0" fmla="*/ 40 w 81"/>
                <a:gd name="T1" fmla="*/ 0 h 81"/>
                <a:gd name="T2" fmla="*/ 24 w 81"/>
                <a:gd name="T3" fmla="*/ 3 h 81"/>
                <a:gd name="T4" fmla="*/ 11 w 81"/>
                <a:gd name="T5" fmla="*/ 11 h 81"/>
                <a:gd name="T6" fmla="*/ 3 w 81"/>
                <a:gd name="T7" fmla="*/ 24 h 81"/>
                <a:gd name="T8" fmla="*/ 0 w 81"/>
                <a:gd name="T9" fmla="*/ 40 h 81"/>
                <a:gd name="T10" fmla="*/ 1 w 81"/>
                <a:gd name="T11" fmla="*/ 48 h 81"/>
                <a:gd name="T12" fmla="*/ 7 w 81"/>
                <a:gd name="T13" fmla="*/ 63 h 81"/>
                <a:gd name="T14" fmla="*/ 17 w 81"/>
                <a:gd name="T15" fmla="*/ 74 h 81"/>
                <a:gd name="T16" fmla="*/ 32 w 81"/>
                <a:gd name="T17" fmla="*/ 80 h 81"/>
                <a:gd name="T18" fmla="*/ 40 w 81"/>
                <a:gd name="T19" fmla="*/ 81 h 81"/>
                <a:gd name="T20" fmla="*/ 56 w 81"/>
                <a:gd name="T21" fmla="*/ 78 h 81"/>
                <a:gd name="T22" fmla="*/ 69 w 81"/>
                <a:gd name="T23" fmla="*/ 69 h 81"/>
                <a:gd name="T24" fmla="*/ 78 w 81"/>
                <a:gd name="T25" fmla="*/ 56 h 81"/>
                <a:gd name="T26" fmla="*/ 81 w 81"/>
                <a:gd name="T27" fmla="*/ 40 h 81"/>
                <a:gd name="T28" fmla="*/ 80 w 81"/>
                <a:gd name="T29" fmla="*/ 32 h 81"/>
                <a:gd name="T30" fmla="*/ 75 w 81"/>
                <a:gd name="T31" fmla="*/ 17 h 81"/>
                <a:gd name="T32" fmla="*/ 63 w 81"/>
                <a:gd name="T33" fmla="*/ 6 h 81"/>
                <a:gd name="T34" fmla="*/ 48 w 81"/>
                <a:gd name="T35" fmla="*/ 0 h 81"/>
                <a:gd name="T36" fmla="*/ 40 w 81"/>
                <a:gd name="T37" fmla="*/ 0 h 81"/>
                <a:gd name="T38" fmla="*/ 40 w 81"/>
                <a:gd name="T39" fmla="*/ 68 h 81"/>
                <a:gd name="T40" fmla="*/ 30 w 81"/>
                <a:gd name="T41" fmla="*/ 65 h 81"/>
                <a:gd name="T42" fmla="*/ 20 w 81"/>
                <a:gd name="T43" fmla="*/ 59 h 81"/>
                <a:gd name="T44" fmla="*/ 15 w 81"/>
                <a:gd name="T45" fmla="*/ 51 h 81"/>
                <a:gd name="T46" fmla="*/ 12 w 81"/>
                <a:gd name="T47" fmla="*/ 40 h 81"/>
                <a:gd name="T48" fmla="*/ 13 w 81"/>
                <a:gd name="T49" fmla="*/ 34 h 81"/>
                <a:gd name="T50" fmla="*/ 17 w 81"/>
                <a:gd name="T51" fmla="*/ 25 h 81"/>
                <a:gd name="T52" fmla="*/ 25 w 81"/>
                <a:gd name="T53" fmla="*/ 17 h 81"/>
                <a:gd name="T54" fmla="*/ 34 w 81"/>
                <a:gd name="T55" fmla="*/ 13 h 81"/>
                <a:gd name="T56" fmla="*/ 40 w 81"/>
                <a:gd name="T57" fmla="*/ 12 h 81"/>
                <a:gd name="T58" fmla="*/ 51 w 81"/>
                <a:gd name="T59" fmla="*/ 15 h 81"/>
                <a:gd name="T60" fmla="*/ 60 w 81"/>
                <a:gd name="T61" fmla="*/ 20 h 81"/>
                <a:gd name="T62" fmla="*/ 65 w 81"/>
                <a:gd name="T63" fmla="*/ 30 h 81"/>
                <a:gd name="T64" fmla="*/ 68 w 81"/>
                <a:gd name="T65" fmla="*/ 40 h 81"/>
                <a:gd name="T66" fmla="*/ 68 w 81"/>
                <a:gd name="T67" fmla="*/ 46 h 81"/>
                <a:gd name="T68" fmla="*/ 63 w 81"/>
                <a:gd name="T69" fmla="*/ 56 h 81"/>
                <a:gd name="T70" fmla="*/ 56 w 81"/>
                <a:gd name="T71" fmla="*/ 63 h 81"/>
                <a:gd name="T72" fmla="*/ 46 w 81"/>
                <a:gd name="T73" fmla="*/ 68 h 81"/>
                <a:gd name="T74" fmla="*/ 40 w 81"/>
                <a:gd name="T75" fmla="*/ 68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1" h="81">
                  <a:moveTo>
                    <a:pt x="40" y="0"/>
                  </a:moveTo>
                  <a:lnTo>
                    <a:pt x="40" y="0"/>
                  </a:lnTo>
                  <a:lnTo>
                    <a:pt x="32" y="0"/>
                  </a:lnTo>
                  <a:lnTo>
                    <a:pt x="24" y="3"/>
                  </a:lnTo>
                  <a:lnTo>
                    <a:pt x="17" y="6"/>
                  </a:lnTo>
                  <a:lnTo>
                    <a:pt x="11" y="11"/>
                  </a:lnTo>
                  <a:lnTo>
                    <a:pt x="7" y="17"/>
                  </a:lnTo>
                  <a:lnTo>
                    <a:pt x="3" y="24"/>
                  </a:lnTo>
                  <a:lnTo>
                    <a:pt x="1" y="3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1" y="48"/>
                  </a:lnTo>
                  <a:lnTo>
                    <a:pt x="3" y="56"/>
                  </a:lnTo>
                  <a:lnTo>
                    <a:pt x="7" y="63"/>
                  </a:lnTo>
                  <a:lnTo>
                    <a:pt x="11" y="69"/>
                  </a:lnTo>
                  <a:lnTo>
                    <a:pt x="17" y="74"/>
                  </a:lnTo>
                  <a:lnTo>
                    <a:pt x="24" y="78"/>
                  </a:lnTo>
                  <a:lnTo>
                    <a:pt x="32" y="80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48" y="80"/>
                  </a:lnTo>
                  <a:lnTo>
                    <a:pt x="56" y="78"/>
                  </a:lnTo>
                  <a:lnTo>
                    <a:pt x="63" y="74"/>
                  </a:lnTo>
                  <a:lnTo>
                    <a:pt x="69" y="69"/>
                  </a:lnTo>
                  <a:lnTo>
                    <a:pt x="75" y="63"/>
                  </a:lnTo>
                  <a:lnTo>
                    <a:pt x="78" y="56"/>
                  </a:lnTo>
                  <a:lnTo>
                    <a:pt x="80" y="48"/>
                  </a:lnTo>
                  <a:lnTo>
                    <a:pt x="81" y="40"/>
                  </a:lnTo>
                  <a:lnTo>
                    <a:pt x="81" y="40"/>
                  </a:lnTo>
                  <a:lnTo>
                    <a:pt x="80" y="32"/>
                  </a:lnTo>
                  <a:lnTo>
                    <a:pt x="78" y="24"/>
                  </a:lnTo>
                  <a:lnTo>
                    <a:pt x="75" y="17"/>
                  </a:lnTo>
                  <a:lnTo>
                    <a:pt x="69" y="11"/>
                  </a:lnTo>
                  <a:lnTo>
                    <a:pt x="63" y="6"/>
                  </a:lnTo>
                  <a:lnTo>
                    <a:pt x="56" y="3"/>
                  </a:lnTo>
                  <a:lnTo>
                    <a:pt x="48" y="0"/>
                  </a:lnTo>
                  <a:lnTo>
                    <a:pt x="40" y="0"/>
                  </a:lnTo>
                  <a:lnTo>
                    <a:pt x="40" y="0"/>
                  </a:lnTo>
                  <a:close/>
                  <a:moveTo>
                    <a:pt x="40" y="68"/>
                  </a:moveTo>
                  <a:lnTo>
                    <a:pt x="40" y="68"/>
                  </a:lnTo>
                  <a:lnTo>
                    <a:pt x="34" y="68"/>
                  </a:lnTo>
                  <a:lnTo>
                    <a:pt x="30" y="65"/>
                  </a:lnTo>
                  <a:lnTo>
                    <a:pt x="25" y="63"/>
                  </a:lnTo>
                  <a:lnTo>
                    <a:pt x="20" y="59"/>
                  </a:lnTo>
                  <a:lnTo>
                    <a:pt x="17" y="56"/>
                  </a:lnTo>
                  <a:lnTo>
                    <a:pt x="15" y="51"/>
                  </a:lnTo>
                  <a:lnTo>
                    <a:pt x="13" y="46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3" y="34"/>
                  </a:lnTo>
                  <a:lnTo>
                    <a:pt x="15" y="30"/>
                  </a:lnTo>
                  <a:lnTo>
                    <a:pt x="17" y="25"/>
                  </a:lnTo>
                  <a:lnTo>
                    <a:pt x="20" y="20"/>
                  </a:lnTo>
                  <a:lnTo>
                    <a:pt x="25" y="17"/>
                  </a:lnTo>
                  <a:lnTo>
                    <a:pt x="30" y="15"/>
                  </a:lnTo>
                  <a:lnTo>
                    <a:pt x="34" y="13"/>
                  </a:lnTo>
                  <a:lnTo>
                    <a:pt x="40" y="12"/>
                  </a:lnTo>
                  <a:lnTo>
                    <a:pt x="40" y="12"/>
                  </a:lnTo>
                  <a:lnTo>
                    <a:pt x="46" y="13"/>
                  </a:lnTo>
                  <a:lnTo>
                    <a:pt x="51" y="15"/>
                  </a:lnTo>
                  <a:lnTo>
                    <a:pt x="56" y="17"/>
                  </a:lnTo>
                  <a:lnTo>
                    <a:pt x="60" y="20"/>
                  </a:lnTo>
                  <a:lnTo>
                    <a:pt x="63" y="25"/>
                  </a:lnTo>
                  <a:lnTo>
                    <a:pt x="65" y="30"/>
                  </a:lnTo>
                  <a:lnTo>
                    <a:pt x="68" y="34"/>
                  </a:lnTo>
                  <a:lnTo>
                    <a:pt x="68" y="40"/>
                  </a:lnTo>
                  <a:lnTo>
                    <a:pt x="68" y="40"/>
                  </a:lnTo>
                  <a:lnTo>
                    <a:pt x="68" y="46"/>
                  </a:lnTo>
                  <a:lnTo>
                    <a:pt x="65" y="51"/>
                  </a:lnTo>
                  <a:lnTo>
                    <a:pt x="63" y="56"/>
                  </a:lnTo>
                  <a:lnTo>
                    <a:pt x="60" y="59"/>
                  </a:lnTo>
                  <a:lnTo>
                    <a:pt x="56" y="63"/>
                  </a:lnTo>
                  <a:lnTo>
                    <a:pt x="51" y="65"/>
                  </a:lnTo>
                  <a:lnTo>
                    <a:pt x="46" y="68"/>
                  </a:lnTo>
                  <a:lnTo>
                    <a:pt x="40" y="68"/>
                  </a:lnTo>
                  <a:lnTo>
                    <a:pt x="40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4">
              <a:extLst>
                <a:ext uri="{FF2B5EF4-FFF2-40B4-BE49-F238E27FC236}">
                  <a16:creationId xmlns:a16="http://schemas.microsoft.com/office/drawing/2014/main" id="{570655E4-C61A-4965-B42C-0532B747F7E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675313" y="3094038"/>
              <a:ext cx="30163" cy="30163"/>
            </a:xfrm>
            <a:custGeom>
              <a:avLst/>
              <a:gdLst>
                <a:gd name="T0" fmla="*/ 20 w 39"/>
                <a:gd name="T1" fmla="*/ 38 h 38"/>
                <a:gd name="T2" fmla="*/ 20 w 39"/>
                <a:gd name="T3" fmla="*/ 38 h 38"/>
                <a:gd name="T4" fmla="*/ 23 w 39"/>
                <a:gd name="T5" fmla="*/ 38 h 38"/>
                <a:gd name="T6" fmla="*/ 27 w 39"/>
                <a:gd name="T7" fmla="*/ 37 h 38"/>
                <a:gd name="T8" fmla="*/ 30 w 39"/>
                <a:gd name="T9" fmla="*/ 36 h 38"/>
                <a:gd name="T10" fmla="*/ 34 w 39"/>
                <a:gd name="T11" fmla="*/ 33 h 38"/>
                <a:gd name="T12" fmla="*/ 36 w 39"/>
                <a:gd name="T13" fmla="*/ 30 h 38"/>
                <a:gd name="T14" fmla="*/ 37 w 39"/>
                <a:gd name="T15" fmla="*/ 26 h 38"/>
                <a:gd name="T16" fmla="*/ 38 w 39"/>
                <a:gd name="T17" fmla="*/ 23 h 38"/>
                <a:gd name="T18" fmla="*/ 39 w 39"/>
                <a:gd name="T19" fmla="*/ 19 h 38"/>
                <a:gd name="T20" fmla="*/ 39 w 39"/>
                <a:gd name="T21" fmla="*/ 19 h 38"/>
                <a:gd name="T22" fmla="*/ 38 w 39"/>
                <a:gd name="T23" fmla="*/ 15 h 38"/>
                <a:gd name="T24" fmla="*/ 37 w 39"/>
                <a:gd name="T25" fmla="*/ 11 h 38"/>
                <a:gd name="T26" fmla="*/ 36 w 39"/>
                <a:gd name="T27" fmla="*/ 8 h 38"/>
                <a:gd name="T28" fmla="*/ 34 w 39"/>
                <a:gd name="T29" fmla="*/ 6 h 38"/>
                <a:gd name="T30" fmla="*/ 30 w 39"/>
                <a:gd name="T31" fmla="*/ 3 h 38"/>
                <a:gd name="T32" fmla="*/ 27 w 39"/>
                <a:gd name="T33" fmla="*/ 1 h 38"/>
                <a:gd name="T34" fmla="*/ 23 w 39"/>
                <a:gd name="T35" fmla="*/ 0 h 38"/>
                <a:gd name="T36" fmla="*/ 20 w 39"/>
                <a:gd name="T37" fmla="*/ 0 h 38"/>
                <a:gd name="T38" fmla="*/ 20 w 39"/>
                <a:gd name="T39" fmla="*/ 0 h 38"/>
                <a:gd name="T40" fmla="*/ 15 w 39"/>
                <a:gd name="T41" fmla="*/ 0 h 38"/>
                <a:gd name="T42" fmla="*/ 12 w 39"/>
                <a:gd name="T43" fmla="*/ 1 h 38"/>
                <a:gd name="T44" fmla="*/ 8 w 39"/>
                <a:gd name="T45" fmla="*/ 3 h 38"/>
                <a:gd name="T46" fmla="*/ 6 w 39"/>
                <a:gd name="T47" fmla="*/ 6 h 38"/>
                <a:gd name="T48" fmla="*/ 4 w 39"/>
                <a:gd name="T49" fmla="*/ 8 h 38"/>
                <a:gd name="T50" fmla="*/ 1 w 39"/>
                <a:gd name="T51" fmla="*/ 11 h 38"/>
                <a:gd name="T52" fmla="*/ 0 w 39"/>
                <a:gd name="T53" fmla="*/ 15 h 38"/>
                <a:gd name="T54" fmla="*/ 0 w 39"/>
                <a:gd name="T55" fmla="*/ 19 h 38"/>
                <a:gd name="T56" fmla="*/ 0 w 39"/>
                <a:gd name="T57" fmla="*/ 19 h 38"/>
                <a:gd name="T58" fmla="*/ 0 w 39"/>
                <a:gd name="T59" fmla="*/ 23 h 38"/>
                <a:gd name="T60" fmla="*/ 1 w 39"/>
                <a:gd name="T61" fmla="*/ 26 h 38"/>
                <a:gd name="T62" fmla="*/ 4 w 39"/>
                <a:gd name="T63" fmla="*/ 30 h 38"/>
                <a:gd name="T64" fmla="*/ 6 w 39"/>
                <a:gd name="T65" fmla="*/ 33 h 38"/>
                <a:gd name="T66" fmla="*/ 8 w 39"/>
                <a:gd name="T67" fmla="*/ 36 h 38"/>
                <a:gd name="T68" fmla="*/ 12 w 39"/>
                <a:gd name="T69" fmla="*/ 37 h 38"/>
                <a:gd name="T70" fmla="*/ 15 w 39"/>
                <a:gd name="T71" fmla="*/ 38 h 38"/>
                <a:gd name="T72" fmla="*/ 20 w 39"/>
                <a:gd name="T73" fmla="*/ 38 h 38"/>
                <a:gd name="T74" fmla="*/ 20 w 39"/>
                <a:gd name="T75" fmla="*/ 38 h 38"/>
                <a:gd name="T76" fmla="*/ 20 w 39"/>
                <a:gd name="T77" fmla="*/ 8 h 38"/>
                <a:gd name="T78" fmla="*/ 20 w 39"/>
                <a:gd name="T79" fmla="*/ 8 h 38"/>
                <a:gd name="T80" fmla="*/ 25 w 39"/>
                <a:gd name="T81" fmla="*/ 9 h 38"/>
                <a:gd name="T82" fmla="*/ 28 w 39"/>
                <a:gd name="T83" fmla="*/ 11 h 38"/>
                <a:gd name="T84" fmla="*/ 30 w 39"/>
                <a:gd name="T85" fmla="*/ 15 h 38"/>
                <a:gd name="T86" fmla="*/ 31 w 39"/>
                <a:gd name="T87" fmla="*/ 19 h 38"/>
                <a:gd name="T88" fmla="*/ 31 w 39"/>
                <a:gd name="T89" fmla="*/ 19 h 38"/>
                <a:gd name="T90" fmla="*/ 30 w 39"/>
                <a:gd name="T91" fmla="*/ 23 h 38"/>
                <a:gd name="T92" fmla="*/ 28 w 39"/>
                <a:gd name="T93" fmla="*/ 26 h 38"/>
                <a:gd name="T94" fmla="*/ 25 w 39"/>
                <a:gd name="T95" fmla="*/ 30 h 38"/>
                <a:gd name="T96" fmla="*/ 20 w 39"/>
                <a:gd name="T97" fmla="*/ 30 h 38"/>
                <a:gd name="T98" fmla="*/ 20 w 39"/>
                <a:gd name="T99" fmla="*/ 30 h 38"/>
                <a:gd name="T100" fmla="*/ 15 w 39"/>
                <a:gd name="T101" fmla="*/ 30 h 38"/>
                <a:gd name="T102" fmla="*/ 12 w 39"/>
                <a:gd name="T103" fmla="*/ 26 h 38"/>
                <a:gd name="T104" fmla="*/ 10 w 39"/>
                <a:gd name="T105" fmla="*/ 23 h 38"/>
                <a:gd name="T106" fmla="*/ 8 w 39"/>
                <a:gd name="T107" fmla="*/ 19 h 38"/>
                <a:gd name="T108" fmla="*/ 8 w 39"/>
                <a:gd name="T109" fmla="*/ 19 h 38"/>
                <a:gd name="T110" fmla="*/ 10 w 39"/>
                <a:gd name="T111" fmla="*/ 15 h 38"/>
                <a:gd name="T112" fmla="*/ 12 w 39"/>
                <a:gd name="T113" fmla="*/ 11 h 38"/>
                <a:gd name="T114" fmla="*/ 15 w 39"/>
                <a:gd name="T115" fmla="*/ 9 h 38"/>
                <a:gd name="T116" fmla="*/ 20 w 39"/>
                <a:gd name="T117" fmla="*/ 8 h 38"/>
                <a:gd name="T118" fmla="*/ 20 w 39"/>
                <a:gd name="T11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9" h="38">
                  <a:moveTo>
                    <a:pt x="20" y="38"/>
                  </a:moveTo>
                  <a:lnTo>
                    <a:pt x="20" y="38"/>
                  </a:lnTo>
                  <a:lnTo>
                    <a:pt x="23" y="38"/>
                  </a:lnTo>
                  <a:lnTo>
                    <a:pt x="27" y="37"/>
                  </a:lnTo>
                  <a:lnTo>
                    <a:pt x="30" y="36"/>
                  </a:lnTo>
                  <a:lnTo>
                    <a:pt x="34" y="33"/>
                  </a:lnTo>
                  <a:lnTo>
                    <a:pt x="36" y="30"/>
                  </a:lnTo>
                  <a:lnTo>
                    <a:pt x="37" y="26"/>
                  </a:lnTo>
                  <a:lnTo>
                    <a:pt x="38" y="23"/>
                  </a:lnTo>
                  <a:lnTo>
                    <a:pt x="39" y="19"/>
                  </a:lnTo>
                  <a:lnTo>
                    <a:pt x="39" y="19"/>
                  </a:lnTo>
                  <a:lnTo>
                    <a:pt x="38" y="15"/>
                  </a:lnTo>
                  <a:lnTo>
                    <a:pt x="37" y="11"/>
                  </a:lnTo>
                  <a:lnTo>
                    <a:pt x="36" y="8"/>
                  </a:lnTo>
                  <a:lnTo>
                    <a:pt x="34" y="6"/>
                  </a:lnTo>
                  <a:lnTo>
                    <a:pt x="30" y="3"/>
                  </a:lnTo>
                  <a:lnTo>
                    <a:pt x="27" y="1"/>
                  </a:lnTo>
                  <a:lnTo>
                    <a:pt x="23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15" y="0"/>
                  </a:lnTo>
                  <a:lnTo>
                    <a:pt x="12" y="1"/>
                  </a:lnTo>
                  <a:lnTo>
                    <a:pt x="8" y="3"/>
                  </a:lnTo>
                  <a:lnTo>
                    <a:pt x="6" y="6"/>
                  </a:lnTo>
                  <a:lnTo>
                    <a:pt x="4" y="8"/>
                  </a:lnTo>
                  <a:lnTo>
                    <a:pt x="1" y="11"/>
                  </a:lnTo>
                  <a:lnTo>
                    <a:pt x="0" y="15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23"/>
                  </a:lnTo>
                  <a:lnTo>
                    <a:pt x="1" y="26"/>
                  </a:lnTo>
                  <a:lnTo>
                    <a:pt x="4" y="30"/>
                  </a:lnTo>
                  <a:lnTo>
                    <a:pt x="6" y="33"/>
                  </a:lnTo>
                  <a:lnTo>
                    <a:pt x="8" y="36"/>
                  </a:lnTo>
                  <a:lnTo>
                    <a:pt x="12" y="37"/>
                  </a:lnTo>
                  <a:lnTo>
                    <a:pt x="15" y="38"/>
                  </a:lnTo>
                  <a:lnTo>
                    <a:pt x="20" y="38"/>
                  </a:lnTo>
                  <a:lnTo>
                    <a:pt x="20" y="38"/>
                  </a:lnTo>
                  <a:close/>
                  <a:moveTo>
                    <a:pt x="20" y="8"/>
                  </a:moveTo>
                  <a:lnTo>
                    <a:pt x="20" y="8"/>
                  </a:lnTo>
                  <a:lnTo>
                    <a:pt x="25" y="9"/>
                  </a:lnTo>
                  <a:lnTo>
                    <a:pt x="28" y="11"/>
                  </a:lnTo>
                  <a:lnTo>
                    <a:pt x="30" y="15"/>
                  </a:lnTo>
                  <a:lnTo>
                    <a:pt x="31" y="19"/>
                  </a:lnTo>
                  <a:lnTo>
                    <a:pt x="31" y="19"/>
                  </a:lnTo>
                  <a:lnTo>
                    <a:pt x="30" y="23"/>
                  </a:lnTo>
                  <a:lnTo>
                    <a:pt x="28" y="26"/>
                  </a:lnTo>
                  <a:lnTo>
                    <a:pt x="25" y="30"/>
                  </a:lnTo>
                  <a:lnTo>
                    <a:pt x="20" y="30"/>
                  </a:lnTo>
                  <a:lnTo>
                    <a:pt x="20" y="30"/>
                  </a:lnTo>
                  <a:lnTo>
                    <a:pt x="15" y="30"/>
                  </a:lnTo>
                  <a:lnTo>
                    <a:pt x="12" y="26"/>
                  </a:lnTo>
                  <a:lnTo>
                    <a:pt x="10" y="23"/>
                  </a:lnTo>
                  <a:lnTo>
                    <a:pt x="8" y="19"/>
                  </a:lnTo>
                  <a:lnTo>
                    <a:pt x="8" y="19"/>
                  </a:lnTo>
                  <a:lnTo>
                    <a:pt x="10" y="15"/>
                  </a:lnTo>
                  <a:lnTo>
                    <a:pt x="12" y="11"/>
                  </a:lnTo>
                  <a:lnTo>
                    <a:pt x="15" y="9"/>
                  </a:lnTo>
                  <a:lnTo>
                    <a:pt x="20" y="8"/>
                  </a:lnTo>
                  <a:lnTo>
                    <a:pt x="20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5">
              <a:extLst>
                <a:ext uri="{FF2B5EF4-FFF2-40B4-BE49-F238E27FC236}">
                  <a16:creationId xmlns:a16="http://schemas.microsoft.com/office/drawing/2014/main" id="{FD115285-9792-4EBC-B73F-6409D02C16D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599113" y="3043238"/>
              <a:ext cx="23813" cy="25400"/>
            </a:xfrm>
            <a:custGeom>
              <a:avLst/>
              <a:gdLst>
                <a:gd name="T0" fmla="*/ 31 w 31"/>
                <a:gd name="T1" fmla="*/ 16 h 32"/>
                <a:gd name="T2" fmla="*/ 31 w 31"/>
                <a:gd name="T3" fmla="*/ 16 h 32"/>
                <a:gd name="T4" fmla="*/ 30 w 31"/>
                <a:gd name="T5" fmla="*/ 9 h 32"/>
                <a:gd name="T6" fmla="*/ 26 w 31"/>
                <a:gd name="T7" fmla="*/ 4 h 32"/>
                <a:gd name="T8" fmla="*/ 22 w 31"/>
                <a:gd name="T9" fmla="*/ 1 h 32"/>
                <a:gd name="T10" fmla="*/ 15 w 31"/>
                <a:gd name="T11" fmla="*/ 0 h 32"/>
                <a:gd name="T12" fmla="*/ 15 w 31"/>
                <a:gd name="T13" fmla="*/ 0 h 32"/>
                <a:gd name="T14" fmla="*/ 9 w 31"/>
                <a:gd name="T15" fmla="*/ 1 h 32"/>
                <a:gd name="T16" fmla="*/ 4 w 31"/>
                <a:gd name="T17" fmla="*/ 4 h 32"/>
                <a:gd name="T18" fmla="*/ 1 w 31"/>
                <a:gd name="T19" fmla="*/ 9 h 32"/>
                <a:gd name="T20" fmla="*/ 0 w 31"/>
                <a:gd name="T21" fmla="*/ 16 h 32"/>
                <a:gd name="T22" fmla="*/ 0 w 31"/>
                <a:gd name="T23" fmla="*/ 16 h 32"/>
                <a:gd name="T24" fmla="*/ 1 w 31"/>
                <a:gd name="T25" fmla="*/ 21 h 32"/>
                <a:gd name="T26" fmla="*/ 4 w 31"/>
                <a:gd name="T27" fmla="*/ 27 h 32"/>
                <a:gd name="T28" fmla="*/ 9 w 31"/>
                <a:gd name="T29" fmla="*/ 29 h 32"/>
                <a:gd name="T30" fmla="*/ 15 w 31"/>
                <a:gd name="T31" fmla="*/ 32 h 32"/>
                <a:gd name="T32" fmla="*/ 15 w 31"/>
                <a:gd name="T33" fmla="*/ 32 h 32"/>
                <a:gd name="T34" fmla="*/ 22 w 31"/>
                <a:gd name="T35" fmla="*/ 29 h 32"/>
                <a:gd name="T36" fmla="*/ 26 w 31"/>
                <a:gd name="T37" fmla="*/ 27 h 32"/>
                <a:gd name="T38" fmla="*/ 30 w 31"/>
                <a:gd name="T39" fmla="*/ 21 h 32"/>
                <a:gd name="T40" fmla="*/ 31 w 31"/>
                <a:gd name="T41" fmla="*/ 16 h 32"/>
                <a:gd name="T42" fmla="*/ 31 w 31"/>
                <a:gd name="T43" fmla="*/ 16 h 32"/>
                <a:gd name="T44" fmla="*/ 7 w 31"/>
                <a:gd name="T45" fmla="*/ 16 h 32"/>
                <a:gd name="T46" fmla="*/ 7 w 31"/>
                <a:gd name="T47" fmla="*/ 16 h 32"/>
                <a:gd name="T48" fmla="*/ 7 w 31"/>
                <a:gd name="T49" fmla="*/ 12 h 32"/>
                <a:gd name="T50" fmla="*/ 9 w 31"/>
                <a:gd name="T51" fmla="*/ 9 h 32"/>
                <a:gd name="T52" fmla="*/ 11 w 31"/>
                <a:gd name="T53" fmla="*/ 6 h 32"/>
                <a:gd name="T54" fmla="*/ 15 w 31"/>
                <a:gd name="T55" fmla="*/ 6 h 32"/>
                <a:gd name="T56" fmla="*/ 15 w 31"/>
                <a:gd name="T57" fmla="*/ 6 h 32"/>
                <a:gd name="T58" fmla="*/ 19 w 31"/>
                <a:gd name="T59" fmla="*/ 6 h 32"/>
                <a:gd name="T60" fmla="*/ 22 w 31"/>
                <a:gd name="T61" fmla="*/ 9 h 32"/>
                <a:gd name="T62" fmla="*/ 24 w 31"/>
                <a:gd name="T63" fmla="*/ 12 h 32"/>
                <a:gd name="T64" fmla="*/ 24 w 31"/>
                <a:gd name="T65" fmla="*/ 16 h 32"/>
                <a:gd name="T66" fmla="*/ 24 w 31"/>
                <a:gd name="T67" fmla="*/ 16 h 32"/>
                <a:gd name="T68" fmla="*/ 24 w 31"/>
                <a:gd name="T69" fmla="*/ 19 h 32"/>
                <a:gd name="T70" fmla="*/ 22 w 31"/>
                <a:gd name="T71" fmla="*/ 21 h 32"/>
                <a:gd name="T72" fmla="*/ 19 w 31"/>
                <a:gd name="T73" fmla="*/ 24 h 32"/>
                <a:gd name="T74" fmla="*/ 15 w 31"/>
                <a:gd name="T75" fmla="*/ 25 h 32"/>
                <a:gd name="T76" fmla="*/ 15 w 31"/>
                <a:gd name="T77" fmla="*/ 25 h 32"/>
                <a:gd name="T78" fmla="*/ 11 w 31"/>
                <a:gd name="T79" fmla="*/ 24 h 32"/>
                <a:gd name="T80" fmla="*/ 9 w 31"/>
                <a:gd name="T81" fmla="*/ 21 h 32"/>
                <a:gd name="T82" fmla="*/ 7 w 31"/>
                <a:gd name="T83" fmla="*/ 19 h 32"/>
                <a:gd name="T84" fmla="*/ 7 w 31"/>
                <a:gd name="T85" fmla="*/ 16 h 32"/>
                <a:gd name="T86" fmla="*/ 7 w 31"/>
                <a:gd name="T87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" h="32">
                  <a:moveTo>
                    <a:pt x="31" y="16"/>
                  </a:moveTo>
                  <a:lnTo>
                    <a:pt x="31" y="16"/>
                  </a:lnTo>
                  <a:lnTo>
                    <a:pt x="30" y="9"/>
                  </a:lnTo>
                  <a:lnTo>
                    <a:pt x="26" y="4"/>
                  </a:lnTo>
                  <a:lnTo>
                    <a:pt x="22" y="1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9" y="1"/>
                  </a:lnTo>
                  <a:lnTo>
                    <a:pt x="4" y="4"/>
                  </a:lnTo>
                  <a:lnTo>
                    <a:pt x="1" y="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21"/>
                  </a:lnTo>
                  <a:lnTo>
                    <a:pt x="4" y="27"/>
                  </a:lnTo>
                  <a:lnTo>
                    <a:pt x="9" y="29"/>
                  </a:lnTo>
                  <a:lnTo>
                    <a:pt x="15" y="32"/>
                  </a:lnTo>
                  <a:lnTo>
                    <a:pt x="15" y="32"/>
                  </a:lnTo>
                  <a:lnTo>
                    <a:pt x="22" y="29"/>
                  </a:lnTo>
                  <a:lnTo>
                    <a:pt x="26" y="27"/>
                  </a:lnTo>
                  <a:lnTo>
                    <a:pt x="30" y="21"/>
                  </a:lnTo>
                  <a:lnTo>
                    <a:pt x="31" y="16"/>
                  </a:lnTo>
                  <a:lnTo>
                    <a:pt x="31" y="16"/>
                  </a:lnTo>
                  <a:close/>
                  <a:moveTo>
                    <a:pt x="7" y="16"/>
                  </a:moveTo>
                  <a:lnTo>
                    <a:pt x="7" y="16"/>
                  </a:lnTo>
                  <a:lnTo>
                    <a:pt x="7" y="12"/>
                  </a:lnTo>
                  <a:lnTo>
                    <a:pt x="9" y="9"/>
                  </a:lnTo>
                  <a:lnTo>
                    <a:pt x="11" y="6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9" y="6"/>
                  </a:lnTo>
                  <a:lnTo>
                    <a:pt x="22" y="9"/>
                  </a:lnTo>
                  <a:lnTo>
                    <a:pt x="24" y="12"/>
                  </a:lnTo>
                  <a:lnTo>
                    <a:pt x="24" y="16"/>
                  </a:lnTo>
                  <a:lnTo>
                    <a:pt x="24" y="16"/>
                  </a:lnTo>
                  <a:lnTo>
                    <a:pt x="24" y="19"/>
                  </a:lnTo>
                  <a:lnTo>
                    <a:pt x="22" y="21"/>
                  </a:lnTo>
                  <a:lnTo>
                    <a:pt x="19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1" y="24"/>
                  </a:lnTo>
                  <a:lnTo>
                    <a:pt x="9" y="21"/>
                  </a:lnTo>
                  <a:lnTo>
                    <a:pt x="7" y="19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6">
              <a:extLst>
                <a:ext uri="{FF2B5EF4-FFF2-40B4-BE49-F238E27FC236}">
                  <a16:creationId xmlns:a16="http://schemas.microsoft.com/office/drawing/2014/main" id="{8C31F0A9-E7BB-4C1B-BA36-B14B3D98502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395913" y="3094038"/>
              <a:ext cx="30163" cy="30163"/>
            </a:xfrm>
            <a:custGeom>
              <a:avLst/>
              <a:gdLst>
                <a:gd name="T0" fmla="*/ 20 w 38"/>
                <a:gd name="T1" fmla="*/ 38 h 38"/>
                <a:gd name="T2" fmla="*/ 20 w 38"/>
                <a:gd name="T3" fmla="*/ 38 h 38"/>
                <a:gd name="T4" fmla="*/ 23 w 38"/>
                <a:gd name="T5" fmla="*/ 38 h 38"/>
                <a:gd name="T6" fmla="*/ 26 w 38"/>
                <a:gd name="T7" fmla="*/ 37 h 38"/>
                <a:gd name="T8" fmla="*/ 30 w 38"/>
                <a:gd name="T9" fmla="*/ 36 h 38"/>
                <a:gd name="T10" fmla="*/ 33 w 38"/>
                <a:gd name="T11" fmla="*/ 33 h 38"/>
                <a:gd name="T12" fmla="*/ 36 w 38"/>
                <a:gd name="T13" fmla="*/ 30 h 38"/>
                <a:gd name="T14" fmla="*/ 37 w 38"/>
                <a:gd name="T15" fmla="*/ 26 h 38"/>
                <a:gd name="T16" fmla="*/ 38 w 38"/>
                <a:gd name="T17" fmla="*/ 23 h 38"/>
                <a:gd name="T18" fmla="*/ 38 w 38"/>
                <a:gd name="T19" fmla="*/ 19 h 38"/>
                <a:gd name="T20" fmla="*/ 38 w 38"/>
                <a:gd name="T21" fmla="*/ 19 h 38"/>
                <a:gd name="T22" fmla="*/ 38 w 38"/>
                <a:gd name="T23" fmla="*/ 15 h 38"/>
                <a:gd name="T24" fmla="*/ 37 w 38"/>
                <a:gd name="T25" fmla="*/ 11 h 38"/>
                <a:gd name="T26" fmla="*/ 36 w 38"/>
                <a:gd name="T27" fmla="*/ 8 h 38"/>
                <a:gd name="T28" fmla="*/ 33 w 38"/>
                <a:gd name="T29" fmla="*/ 6 h 38"/>
                <a:gd name="T30" fmla="*/ 30 w 38"/>
                <a:gd name="T31" fmla="*/ 3 h 38"/>
                <a:gd name="T32" fmla="*/ 26 w 38"/>
                <a:gd name="T33" fmla="*/ 1 h 38"/>
                <a:gd name="T34" fmla="*/ 23 w 38"/>
                <a:gd name="T35" fmla="*/ 0 h 38"/>
                <a:gd name="T36" fmla="*/ 20 w 38"/>
                <a:gd name="T37" fmla="*/ 0 h 38"/>
                <a:gd name="T38" fmla="*/ 20 w 38"/>
                <a:gd name="T39" fmla="*/ 0 h 38"/>
                <a:gd name="T40" fmla="*/ 15 w 38"/>
                <a:gd name="T41" fmla="*/ 0 h 38"/>
                <a:gd name="T42" fmla="*/ 11 w 38"/>
                <a:gd name="T43" fmla="*/ 1 h 38"/>
                <a:gd name="T44" fmla="*/ 8 w 38"/>
                <a:gd name="T45" fmla="*/ 3 h 38"/>
                <a:gd name="T46" fmla="*/ 6 w 38"/>
                <a:gd name="T47" fmla="*/ 6 h 38"/>
                <a:gd name="T48" fmla="*/ 3 w 38"/>
                <a:gd name="T49" fmla="*/ 8 h 38"/>
                <a:gd name="T50" fmla="*/ 1 w 38"/>
                <a:gd name="T51" fmla="*/ 11 h 38"/>
                <a:gd name="T52" fmla="*/ 0 w 38"/>
                <a:gd name="T53" fmla="*/ 15 h 38"/>
                <a:gd name="T54" fmla="*/ 0 w 38"/>
                <a:gd name="T55" fmla="*/ 19 h 38"/>
                <a:gd name="T56" fmla="*/ 0 w 38"/>
                <a:gd name="T57" fmla="*/ 19 h 38"/>
                <a:gd name="T58" fmla="*/ 0 w 38"/>
                <a:gd name="T59" fmla="*/ 23 h 38"/>
                <a:gd name="T60" fmla="*/ 1 w 38"/>
                <a:gd name="T61" fmla="*/ 26 h 38"/>
                <a:gd name="T62" fmla="*/ 3 w 38"/>
                <a:gd name="T63" fmla="*/ 30 h 38"/>
                <a:gd name="T64" fmla="*/ 6 w 38"/>
                <a:gd name="T65" fmla="*/ 33 h 38"/>
                <a:gd name="T66" fmla="*/ 8 w 38"/>
                <a:gd name="T67" fmla="*/ 36 h 38"/>
                <a:gd name="T68" fmla="*/ 11 w 38"/>
                <a:gd name="T69" fmla="*/ 37 h 38"/>
                <a:gd name="T70" fmla="*/ 15 w 38"/>
                <a:gd name="T71" fmla="*/ 38 h 38"/>
                <a:gd name="T72" fmla="*/ 20 w 38"/>
                <a:gd name="T73" fmla="*/ 38 h 38"/>
                <a:gd name="T74" fmla="*/ 20 w 38"/>
                <a:gd name="T75" fmla="*/ 38 h 38"/>
                <a:gd name="T76" fmla="*/ 20 w 38"/>
                <a:gd name="T77" fmla="*/ 8 h 38"/>
                <a:gd name="T78" fmla="*/ 20 w 38"/>
                <a:gd name="T79" fmla="*/ 8 h 38"/>
                <a:gd name="T80" fmla="*/ 23 w 38"/>
                <a:gd name="T81" fmla="*/ 9 h 38"/>
                <a:gd name="T82" fmla="*/ 26 w 38"/>
                <a:gd name="T83" fmla="*/ 11 h 38"/>
                <a:gd name="T84" fmla="*/ 30 w 38"/>
                <a:gd name="T85" fmla="*/ 15 h 38"/>
                <a:gd name="T86" fmla="*/ 30 w 38"/>
                <a:gd name="T87" fmla="*/ 19 h 38"/>
                <a:gd name="T88" fmla="*/ 30 w 38"/>
                <a:gd name="T89" fmla="*/ 19 h 38"/>
                <a:gd name="T90" fmla="*/ 30 w 38"/>
                <a:gd name="T91" fmla="*/ 23 h 38"/>
                <a:gd name="T92" fmla="*/ 26 w 38"/>
                <a:gd name="T93" fmla="*/ 26 h 38"/>
                <a:gd name="T94" fmla="*/ 23 w 38"/>
                <a:gd name="T95" fmla="*/ 30 h 38"/>
                <a:gd name="T96" fmla="*/ 20 w 38"/>
                <a:gd name="T97" fmla="*/ 30 h 38"/>
                <a:gd name="T98" fmla="*/ 20 w 38"/>
                <a:gd name="T99" fmla="*/ 30 h 38"/>
                <a:gd name="T100" fmla="*/ 15 w 38"/>
                <a:gd name="T101" fmla="*/ 30 h 38"/>
                <a:gd name="T102" fmla="*/ 11 w 38"/>
                <a:gd name="T103" fmla="*/ 26 h 38"/>
                <a:gd name="T104" fmla="*/ 9 w 38"/>
                <a:gd name="T105" fmla="*/ 23 h 38"/>
                <a:gd name="T106" fmla="*/ 8 w 38"/>
                <a:gd name="T107" fmla="*/ 19 h 38"/>
                <a:gd name="T108" fmla="*/ 8 w 38"/>
                <a:gd name="T109" fmla="*/ 19 h 38"/>
                <a:gd name="T110" fmla="*/ 9 w 38"/>
                <a:gd name="T111" fmla="*/ 15 h 38"/>
                <a:gd name="T112" fmla="*/ 11 w 38"/>
                <a:gd name="T113" fmla="*/ 11 h 38"/>
                <a:gd name="T114" fmla="*/ 15 w 38"/>
                <a:gd name="T115" fmla="*/ 9 h 38"/>
                <a:gd name="T116" fmla="*/ 20 w 38"/>
                <a:gd name="T117" fmla="*/ 8 h 38"/>
                <a:gd name="T118" fmla="*/ 20 w 38"/>
                <a:gd name="T119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8" h="38">
                  <a:moveTo>
                    <a:pt x="20" y="38"/>
                  </a:moveTo>
                  <a:lnTo>
                    <a:pt x="20" y="38"/>
                  </a:lnTo>
                  <a:lnTo>
                    <a:pt x="23" y="38"/>
                  </a:lnTo>
                  <a:lnTo>
                    <a:pt x="26" y="37"/>
                  </a:lnTo>
                  <a:lnTo>
                    <a:pt x="30" y="36"/>
                  </a:lnTo>
                  <a:lnTo>
                    <a:pt x="33" y="33"/>
                  </a:lnTo>
                  <a:lnTo>
                    <a:pt x="36" y="30"/>
                  </a:lnTo>
                  <a:lnTo>
                    <a:pt x="37" y="26"/>
                  </a:lnTo>
                  <a:lnTo>
                    <a:pt x="38" y="23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38" y="15"/>
                  </a:lnTo>
                  <a:lnTo>
                    <a:pt x="37" y="11"/>
                  </a:lnTo>
                  <a:lnTo>
                    <a:pt x="36" y="8"/>
                  </a:lnTo>
                  <a:lnTo>
                    <a:pt x="33" y="6"/>
                  </a:lnTo>
                  <a:lnTo>
                    <a:pt x="30" y="3"/>
                  </a:lnTo>
                  <a:lnTo>
                    <a:pt x="26" y="1"/>
                  </a:lnTo>
                  <a:lnTo>
                    <a:pt x="23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15" y="0"/>
                  </a:lnTo>
                  <a:lnTo>
                    <a:pt x="11" y="1"/>
                  </a:lnTo>
                  <a:lnTo>
                    <a:pt x="8" y="3"/>
                  </a:lnTo>
                  <a:lnTo>
                    <a:pt x="6" y="6"/>
                  </a:lnTo>
                  <a:lnTo>
                    <a:pt x="3" y="8"/>
                  </a:lnTo>
                  <a:lnTo>
                    <a:pt x="1" y="11"/>
                  </a:lnTo>
                  <a:lnTo>
                    <a:pt x="0" y="15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23"/>
                  </a:lnTo>
                  <a:lnTo>
                    <a:pt x="1" y="26"/>
                  </a:lnTo>
                  <a:lnTo>
                    <a:pt x="3" y="30"/>
                  </a:lnTo>
                  <a:lnTo>
                    <a:pt x="6" y="33"/>
                  </a:lnTo>
                  <a:lnTo>
                    <a:pt x="8" y="36"/>
                  </a:lnTo>
                  <a:lnTo>
                    <a:pt x="11" y="37"/>
                  </a:lnTo>
                  <a:lnTo>
                    <a:pt x="15" y="38"/>
                  </a:lnTo>
                  <a:lnTo>
                    <a:pt x="20" y="38"/>
                  </a:lnTo>
                  <a:lnTo>
                    <a:pt x="20" y="38"/>
                  </a:lnTo>
                  <a:close/>
                  <a:moveTo>
                    <a:pt x="20" y="8"/>
                  </a:moveTo>
                  <a:lnTo>
                    <a:pt x="20" y="8"/>
                  </a:lnTo>
                  <a:lnTo>
                    <a:pt x="23" y="9"/>
                  </a:lnTo>
                  <a:lnTo>
                    <a:pt x="26" y="11"/>
                  </a:lnTo>
                  <a:lnTo>
                    <a:pt x="30" y="15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30" y="23"/>
                  </a:lnTo>
                  <a:lnTo>
                    <a:pt x="26" y="26"/>
                  </a:lnTo>
                  <a:lnTo>
                    <a:pt x="23" y="30"/>
                  </a:lnTo>
                  <a:lnTo>
                    <a:pt x="20" y="30"/>
                  </a:lnTo>
                  <a:lnTo>
                    <a:pt x="20" y="30"/>
                  </a:lnTo>
                  <a:lnTo>
                    <a:pt x="15" y="30"/>
                  </a:lnTo>
                  <a:lnTo>
                    <a:pt x="11" y="26"/>
                  </a:lnTo>
                  <a:lnTo>
                    <a:pt x="9" y="23"/>
                  </a:lnTo>
                  <a:lnTo>
                    <a:pt x="8" y="19"/>
                  </a:lnTo>
                  <a:lnTo>
                    <a:pt x="8" y="19"/>
                  </a:lnTo>
                  <a:lnTo>
                    <a:pt x="9" y="15"/>
                  </a:lnTo>
                  <a:lnTo>
                    <a:pt x="11" y="11"/>
                  </a:lnTo>
                  <a:lnTo>
                    <a:pt x="15" y="9"/>
                  </a:lnTo>
                  <a:lnTo>
                    <a:pt x="20" y="8"/>
                  </a:lnTo>
                  <a:lnTo>
                    <a:pt x="20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B5DA3146-6E66-48D2-AB1B-7713E1566FE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316538" y="3043238"/>
              <a:ext cx="25400" cy="25400"/>
            </a:xfrm>
            <a:custGeom>
              <a:avLst/>
              <a:gdLst>
                <a:gd name="T0" fmla="*/ 15 w 31"/>
                <a:gd name="T1" fmla="*/ 0 h 32"/>
                <a:gd name="T2" fmla="*/ 15 w 31"/>
                <a:gd name="T3" fmla="*/ 0 h 32"/>
                <a:gd name="T4" fmla="*/ 9 w 31"/>
                <a:gd name="T5" fmla="*/ 1 h 32"/>
                <a:gd name="T6" fmla="*/ 4 w 31"/>
                <a:gd name="T7" fmla="*/ 4 h 32"/>
                <a:gd name="T8" fmla="*/ 1 w 31"/>
                <a:gd name="T9" fmla="*/ 9 h 32"/>
                <a:gd name="T10" fmla="*/ 0 w 31"/>
                <a:gd name="T11" fmla="*/ 16 h 32"/>
                <a:gd name="T12" fmla="*/ 0 w 31"/>
                <a:gd name="T13" fmla="*/ 16 h 32"/>
                <a:gd name="T14" fmla="*/ 1 w 31"/>
                <a:gd name="T15" fmla="*/ 21 h 32"/>
                <a:gd name="T16" fmla="*/ 4 w 31"/>
                <a:gd name="T17" fmla="*/ 27 h 32"/>
                <a:gd name="T18" fmla="*/ 9 w 31"/>
                <a:gd name="T19" fmla="*/ 29 h 32"/>
                <a:gd name="T20" fmla="*/ 15 w 31"/>
                <a:gd name="T21" fmla="*/ 32 h 32"/>
                <a:gd name="T22" fmla="*/ 15 w 31"/>
                <a:gd name="T23" fmla="*/ 32 h 32"/>
                <a:gd name="T24" fmla="*/ 22 w 31"/>
                <a:gd name="T25" fmla="*/ 29 h 32"/>
                <a:gd name="T26" fmla="*/ 26 w 31"/>
                <a:gd name="T27" fmla="*/ 27 h 32"/>
                <a:gd name="T28" fmla="*/ 30 w 31"/>
                <a:gd name="T29" fmla="*/ 21 h 32"/>
                <a:gd name="T30" fmla="*/ 31 w 31"/>
                <a:gd name="T31" fmla="*/ 16 h 32"/>
                <a:gd name="T32" fmla="*/ 31 w 31"/>
                <a:gd name="T33" fmla="*/ 16 h 32"/>
                <a:gd name="T34" fmla="*/ 30 w 31"/>
                <a:gd name="T35" fmla="*/ 9 h 32"/>
                <a:gd name="T36" fmla="*/ 26 w 31"/>
                <a:gd name="T37" fmla="*/ 4 h 32"/>
                <a:gd name="T38" fmla="*/ 22 w 31"/>
                <a:gd name="T39" fmla="*/ 1 h 32"/>
                <a:gd name="T40" fmla="*/ 15 w 31"/>
                <a:gd name="T41" fmla="*/ 0 h 32"/>
                <a:gd name="T42" fmla="*/ 15 w 31"/>
                <a:gd name="T43" fmla="*/ 0 h 32"/>
                <a:gd name="T44" fmla="*/ 15 w 31"/>
                <a:gd name="T45" fmla="*/ 25 h 32"/>
                <a:gd name="T46" fmla="*/ 15 w 31"/>
                <a:gd name="T47" fmla="*/ 25 h 32"/>
                <a:gd name="T48" fmla="*/ 11 w 31"/>
                <a:gd name="T49" fmla="*/ 24 h 32"/>
                <a:gd name="T50" fmla="*/ 9 w 31"/>
                <a:gd name="T51" fmla="*/ 21 h 32"/>
                <a:gd name="T52" fmla="*/ 7 w 31"/>
                <a:gd name="T53" fmla="*/ 19 h 32"/>
                <a:gd name="T54" fmla="*/ 6 w 31"/>
                <a:gd name="T55" fmla="*/ 16 h 32"/>
                <a:gd name="T56" fmla="*/ 6 w 31"/>
                <a:gd name="T57" fmla="*/ 16 h 32"/>
                <a:gd name="T58" fmla="*/ 7 w 31"/>
                <a:gd name="T59" fmla="*/ 12 h 32"/>
                <a:gd name="T60" fmla="*/ 9 w 31"/>
                <a:gd name="T61" fmla="*/ 9 h 32"/>
                <a:gd name="T62" fmla="*/ 11 w 31"/>
                <a:gd name="T63" fmla="*/ 6 h 32"/>
                <a:gd name="T64" fmla="*/ 15 w 31"/>
                <a:gd name="T65" fmla="*/ 6 h 32"/>
                <a:gd name="T66" fmla="*/ 15 w 31"/>
                <a:gd name="T67" fmla="*/ 6 h 32"/>
                <a:gd name="T68" fmla="*/ 19 w 31"/>
                <a:gd name="T69" fmla="*/ 6 h 32"/>
                <a:gd name="T70" fmla="*/ 22 w 31"/>
                <a:gd name="T71" fmla="*/ 9 h 32"/>
                <a:gd name="T72" fmla="*/ 24 w 31"/>
                <a:gd name="T73" fmla="*/ 12 h 32"/>
                <a:gd name="T74" fmla="*/ 24 w 31"/>
                <a:gd name="T75" fmla="*/ 16 h 32"/>
                <a:gd name="T76" fmla="*/ 24 w 31"/>
                <a:gd name="T77" fmla="*/ 16 h 32"/>
                <a:gd name="T78" fmla="*/ 24 w 31"/>
                <a:gd name="T79" fmla="*/ 19 h 32"/>
                <a:gd name="T80" fmla="*/ 22 w 31"/>
                <a:gd name="T81" fmla="*/ 21 h 32"/>
                <a:gd name="T82" fmla="*/ 19 w 31"/>
                <a:gd name="T83" fmla="*/ 24 h 32"/>
                <a:gd name="T84" fmla="*/ 15 w 31"/>
                <a:gd name="T85" fmla="*/ 25 h 32"/>
                <a:gd name="T86" fmla="*/ 15 w 31"/>
                <a:gd name="T87" fmla="*/ 25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" h="32">
                  <a:moveTo>
                    <a:pt x="15" y="0"/>
                  </a:moveTo>
                  <a:lnTo>
                    <a:pt x="15" y="0"/>
                  </a:lnTo>
                  <a:lnTo>
                    <a:pt x="9" y="1"/>
                  </a:lnTo>
                  <a:lnTo>
                    <a:pt x="4" y="4"/>
                  </a:lnTo>
                  <a:lnTo>
                    <a:pt x="1" y="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21"/>
                  </a:lnTo>
                  <a:lnTo>
                    <a:pt x="4" y="27"/>
                  </a:lnTo>
                  <a:lnTo>
                    <a:pt x="9" y="29"/>
                  </a:lnTo>
                  <a:lnTo>
                    <a:pt x="15" y="32"/>
                  </a:lnTo>
                  <a:lnTo>
                    <a:pt x="15" y="32"/>
                  </a:lnTo>
                  <a:lnTo>
                    <a:pt x="22" y="29"/>
                  </a:lnTo>
                  <a:lnTo>
                    <a:pt x="26" y="27"/>
                  </a:lnTo>
                  <a:lnTo>
                    <a:pt x="30" y="21"/>
                  </a:lnTo>
                  <a:lnTo>
                    <a:pt x="31" y="16"/>
                  </a:lnTo>
                  <a:lnTo>
                    <a:pt x="31" y="16"/>
                  </a:lnTo>
                  <a:lnTo>
                    <a:pt x="30" y="9"/>
                  </a:lnTo>
                  <a:lnTo>
                    <a:pt x="26" y="4"/>
                  </a:lnTo>
                  <a:lnTo>
                    <a:pt x="22" y="1"/>
                  </a:lnTo>
                  <a:lnTo>
                    <a:pt x="15" y="0"/>
                  </a:lnTo>
                  <a:lnTo>
                    <a:pt x="15" y="0"/>
                  </a:lnTo>
                  <a:close/>
                  <a:moveTo>
                    <a:pt x="15" y="25"/>
                  </a:moveTo>
                  <a:lnTo>
                    <a:pt x="15" y="25"/>
                  </a:lnTo>
                  <a:lnTo>
                    <a:pt x="11" y="24"/>
                  </a:lnTo>
                  <a:lnTo>
                    <a:pt x="9" y="21"/>
                  </a:lnTo>
                  <a:lnTo>
                    <a:pt x="7" y="19"/>
                  </a:lnTo>
                  <a:lnTo>
                    <a:pt x="6" y="16"/>
                  </a:lnTo>
                  <a:lnTo>
                    <a:pt x="6" y="16"/>
                  </a:lnTo>
                  <a:lnTo>
                    <a:pt x="7" y="12"/>
                  </a:lnTo>
                  <a:lnTo>
                    <a:pt x="9" y="9"/>
                  </a:lnTo>
                  <a:lnTo>
                    <a:pt x="11" y="6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9" y="6"/>
                  </a:lnTo>
                  <a:lnTo>
                    <a:pt x="22" y="9"/>
                  </a:lnTo>
                  <a:lnTo>
                    <a:pt x="24" y="12"/>
                  </a:lnTo>
                  <a:lnTo>
                    <a:pt x="24" y="16"/>
                  </a:lnTo>
                  <a:lnTo>
                    <a:pt x="24" y="16"/>
                  </a:lnTo>
                  <a:lnTo>
                    <a:pt x="24" y="19"/>
                  </a:lnTo>
                  <a:lnTo>
                    <a:pt x="22" y="21"/>
                  </a:lnTo>
                  <a:lnTo>
                    <a:pt x="19" y="24"/>
                  </a:lnTo>
                  <a:lnTo>
                    <a:pt x="15" y="25"/>
                  </a:lnTo>
                  <a:lnTo>
                    <a:pt x="15" y="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Freeform 7">
            <a:extLst>
              <a:ext uri="{FF2B5EF4-FFF2-40B4-BE49-F238E27FC236}">
                <a16:creationId xmlns:a16="http://schemas.microsoft.com/office/drawing/2014/main" id="{BCCE9B2E-2F42-44C1-BEA2-5853AE31C703}"/>
              </a:ext>
            </a:extLst>
          </p:cNvPr>
          <p:cNvSpPr>
            <a:spLocks/>
          </p:cNvSpPr>
          <p:nvPr userDrawn="1"/>
        </p:nvSpPr>
        <p:spPr bwMode="auto">
          <a:xfrm>
            <a:off x="6278200" y="2942957"/>
            <a:ext cx="831539" cy="831539"/>
          </a:xfrm>
          <a:custGeom>
            <a:avLst/>
            <a:gdLst>
              <a:gd name="T0" fmla="*/ 1017 w 1019"/>
              <a:gd name="T1" fmla="*/ 534 h 1017"/>
              <a:gd name="T2" fmla="*/ 1008 w 1019"/>
              <a:gd name="T3" fmla="*/ 610 h 1017"/>
              <a:gd name="T4" fmla="*/ 987 w 1019"/>
              <a:gd name="T5" fmla="*/ 683 h 1017"/>
              <a:gd name="T6" fmla="*/ 956 w 1019"/>
              <a:gd name="T7" fmla="*/ 751 h 1017"/>
              <a:gd name="T8" fmla="*/ 917 w 1019"/>
              <a:gd name="T9" fmla="*/ 812 h 1017"/>
              <a:gd name="T10" fmla="*/ 869 w 1019"/>
              <a:gd name="T11" fmla="*/ 867 h 1017"/>
              <a:gd name="T12" fmla="*/ 813 w 1019"/>
              <a:gd name="T13" fmla="*/ 916 h 1017"/>
              <a:gd name="T14" fmla="*/ 751 w 1019"/>
              <a:gd name="T15" fmla="*/ 956 h 1017"/>
              <a:gd name="T16" fmla="*/ 684 w 1019"/>
              <a:gd name="T17" fmla="*/ 986 h 1017"/>
              <a:gd name="T18" fmla="*/ 612 w 1019"/>
              <a:gd name="T19" fmla="*/ 1007 h 1017"/>
              <a:gd name="T20" fmla="*/ 536 w 1019"/>
              <a:gd name="T21" fmla="*/ 1016 h 1017"/>
              <a:gd name="T22" fmla="*/ 483 w 1019"/>
              <a:gd name="T23" fmla="*/ 1016 h 1017"/>
              <a:gd name="T24" fmla="*/ 407 w 1019"/>
              <a:gd name="T25" fmla="*/ 1007 h 1017"/>
              <a:gd name="T26" fmla="*/ 334 w 1019"/>
              <a:gd name="T27" fmla="*/ 986 h 1017"/>
              <a:gd name="T28" fmla="*/ 266 w 1019"/>
              <a:gd name="T29" fmla="*/ 956 h 1017"/>
              <a:gd name="T30" fmla="*/ 205 w 1019"/>
              <a:gd name="T31" fmla="*/ 916 h 1017"/>
              <a:gd name="T32" fmla="*/ 150 w 1019"/>
              <a:gd name="T33" fmla="*/ 867 h 1017"/>
              <a:gd name="T34" fmla="*/ 102 w 1019"/>
              <a:gd name="T35" fmla="*/ 812 h 1017"/>
              <a:gd name="T36" fmla="*/ 62 w 1019"/>
              <a:gd name="T37" fmla="*/ 751 h 1017"/>
              <a:gd name="T38" fmla="*/ 31 w 1019"/>
              <a:gd name="T39" fmla="*/ 683 h 1017"/>
              <a:gd name="T40" fmla="*/ 11 w 1019"/>
              <a:gd name="T41" fmla="*/ 610 h 1017"/>
              <a:gd name="T42" fmla="*/ 1 w 1019"/>
              <a:gd name="T43" fmla="*/ 534 h 1017"/>
              <a:gd name="T44" fmla="*/ 1 w 1019"/>
              <a:gd name="T45" fmla="*/ 481 h 1017"/>
              <a:gd name="T46" fmla="*/ 11 w 1019"/>
              <a:gd name="T47" fmla="*/ 405 h 1017"/>
              <a:gd name="T48" fmla="*/ 31 w 1019"/>
              <a:gd name="T49" fmla="*/ 333 h 1017"/>
              <a:gd name="T50" fmla="*/ 62 w 1019"/>
              <a:gd name="T51" fmla="*/ 266 h 1017"/>
              <a:gd name="T52" fmla="*/ 102 w 1019"/>
              <a:gd name="T53" fmla="*/ 204 h 1017"/>
              <a:gd name="T54" fmla="*/ 150 w 1019"/>
              <a:gd name="T55" fmla="*/ 148 h 1017"/>
              <a:gd name="T56" fmla="*/ 205 w 1019"/>
              <a:gd name="T57" fmla="*/ 100 h 1017"/>
              <a:gd name="T58" fmla="*/ 266 w 1019"/>
              <a:gd name="T59" fmla="*/ 61 h 1017"/>
              <a:gd name="T60" fmla="*/ 334 w 1019"/>
              <a:gd name="T61" fmla="*/ 30 h 1017"/>
              <a:gd name="T62" fmla="*/ 407 w 1019"/>
              <a:gd name="T63" fmla="*/ 10 h 1017"/>
              <a:gd name="T64" fmla="*/ 483 w 1019"/>
              <a:gd name="T65" fmla="*/ 0 h 1017"/>
              <a:gd name="T66" fmla="*/ 536 w 1019"/>
              <a:gd name="T67" fmla="*/ 0 h 1017"/>
              <a:gd name="T68" fmla="*/ 612 w 1019"/>
              <a:gd name="T69" fmla="*/ 10 h 1017"/>
              <a:gd name="T70" fmla="*/ 684 w 1019"/>
              <a:gd name="T71" fmla="*/ 30 h 1017"/>
              <a:gd name="T72" fmla="*/ 751 w 1019"/>
              <a:gd name="T73" fmla="*/ 61 h 1017"/>
              <a:gd name="T74" fmla="*/ 813 w 1019"/>
              <a:gd name="T75" fmla="*/ 100 h 1017"/>
              <a:gd name="T76" fmla="*/ 869 w 1019"/>
              <a:gd name="T77" fmla="*/ 148 h 1017"/>
              <a:gd name="T78" fmla="*/ 917 w 1019"/>
              <a:gd name="T79" fmla="*/ 204 h 1017"/>
              <a:gd name="T80" fmla="*/ 956 w 1019"/>
              <a:gd name="T81" fmla="*/ 266 h 1017"/>
              <a:gd name="T82" fmla="*/ 987 w 1019"/>
              <a:gd name="T83" fmla="*/ 333 h 1017"/>
              <a:gd name="T84" fmla="*/ 1008 w 1019"/>
              <a:gd name="T85" fmla="*/ 405 h 1017"/>
              <a:gd name="T86" fmla="*/ 1017 w 1019"/>
              <a:gd name="T87" fmla="*/ 481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019" h="1017">
                <a:moveTo>
                  <a:pt x="1019" y="508"/>
                </a:moveTo>
                <a:lnTo>
                  <a:pt x="1019" y="508"/>
                </a:lnTo>
                <a:lnTo>
                  <a:pt x="1017" y="534"/>
                </a:lnTo>
                <a:lnTo>
                  <a:pt x="1015" y="560"/>
                </a:lnTo>
                <a:lnTo>
                  <a:pt x="1012" y="585"/>
                </a:lnTo>
                <a:lnTo>
                  <a:pt x="1008" y="610"/>
                </a:lnTo>
                <a:lnTo>
                  <a:pt x="1002" y="636"/>
                </a:lnTo>
                <a:lnTo>
                  <a:pt x="995" y="660"/>
                </a:lnTo>
                <a:lnTo>
                  <a:pt x="987" y="683"/>
                </a:lnTo>
                <a:lnTo>
                  <a:pt x="978" y="706"/>
                </a:lnTo>
                <a:lnTo>
                  <a:pt x="968" y="729"/>
                </a:lnTo>
                <a:lnTo>
                  <a:pt x="956" y="751"/>
                </a:lnTo>
                <a:lnTo>
                  <a:pt x="945" y="772"/>
                </a:lnTo>
                <a:lnTo>
                  <a:pt x="931" y="792"/>
                </a:lnTo>
                <a:lnTo>
                  <a:pt x="917" y="812"/>
                </a:lnTo>
                <a:lnTo>
                  <a:pt x="902" y="832"/>
                </a:lnTo>
                <a:lnTo>
                  <a:pt x="886" y="850"/>
                </a:lnTo>
                <a:lnTo>
                  <a:pt x="869" y="867"/>
                </a:lnTo>
                <a:lnTo>
                  <a:pt x="851" y="885"/>
                </a:lnTo>
                <a:lnTo>
                  <a:pt x="833" y="901"/>
                </a:lnTo>
                <a:lnTo>
                  <a:pt x="813" y="916"/>
                </a:lnTo>
                <a:lnTo>
                  <a:pt x="794" y="930"/>
                </a:lnTo>
                <a:lnTo>
                  <a:pt x="773" y="943"/>
                </a:lnTo>
                <a:lnTo>
                  <a:pt x="751" y="956"/>
                </a:lnTo>
                <a:lnTo>
                  <a:pt x="729" y="966"/>
                </a:lnTo>
                <a:lnTo>
                  <a:pt x="707" y="977"/>
                </a:lnTo>
                <a:lnTo>
                  <a:pt x="684" y="986"/>
                </a:lnTo>
                <a:lnTo>
                  <a:pt x="660" y="994"/>
                </a:lnTo>
                <a:lnTo>
                  <a:pt x="636" y="1001"/>
                </a:lnTo>
                <a:lnTo>
                  <a:pt x="612" y="1007"/>
                </a:lnTo>
                <a:lnTo>
                  <a:pt x="587" y="1011"/>
                </a:lnTo>
                <a:lnTo>
                  <a:pt x="561" y="1015"/>
                </a:lnTo>
                <a:lnTo>
                  <a:pt x="536" y="1016"/>
                </a:lnTo>
                <a:lnTo>
                  <a:pt x="509" y="1017"/>
                </a:lnTo>
                <a:lnTo>
                  <a:pt x="509" y="1017"/>
                </a:lnTo>
                <a:lnTo>
                  <a:pt x="483" y="1016"/>
                </a:lnTo>
                <a:lnTo>
                  <a:pt x="457" y="1015"/>
                </a:lnTo>
                <a:lnTo>
                  <a:pt x="432" y="1011"/>
                </a:lnTo>
                <a:lnTo>
                  <a:pt x="407" y="1007"/>
                </a:lnTo>
                <a:lnTo>
                  <a:pt x="383" y="1001"/>
                </a:lnTo>
                <a:lnTo>
                  <a:pt x="358" y="994"/>
                </a:lnTo>
                <a:lnTo>
                  <a:pt x="334" y="986"/>
                </a:lnTo>
                <a:lnTo>
                  <a:pt x="311" y="977"/>
                </a:lnTo>
                <a:lnTo>
                  <a:pt x="288" y="966"/>
                </a:lnTo>
                <a:lnTo>
                  <a:pt x="266" y="956"/>
                </a:lnTo>
                <a:lnTo>
                  <a:pt x="246" y="943"/>
                </a:lnTo>
                <a:lnTo>
                  <a:pt x="225" y="930"/>
                </a:lnTo>
                <a:lnTo>
                  <a:pt x="205" y="916"/>
                </a:lnTo>
                <a:lnTo>
                  <a:pt x="186" y="901"/>
                </a:lnTo>
                <a:lnTo>
                  <a:pt x="167" y="885"/>
                </a:lnTo>
                <a:lnTo>
                  <a:pt x="150" y="867"/>
                </a:lnTo>
                <a:lnTo>
                  <a:pt x="133" y="850"/>
                </a:lnTo>
                <a:lnTo>
                  <a:pt x="116" y="832"/>
                </a:lnTo>
                <a:lnTo>
                  <a:pt x="102" y="812"/>
                </a:lnTo>
                <a:lnTo>
                  <a:pt x="88" y="792"/>
                </a:lnTo>
                <a:lnTo>
                  <a:pt x="74" y="772"/>
                </a:lnTo>
                <a:lnTo>
                  <a:pt x="62" y="751"/>
                </a:lnTo>
                <a:lnTo>
                  <a:pt x="51" y="729"/>
                </a:lnTo>
                <a:lnTo>
                  <a:pt x="40" y="706"/>
                </a:lnTo>
                <a:lnTo>
                  <a:pt x="31" y="683"/>
                </a:lnTo>
                <a:lnTo>
                  <a:pt x="23" y="660"/>
                </a:lnTo>
                <a:lnTo>
                  <a:pt x="16" y="636"/>
                </a:lnTo>
                <a:lnTo>
                  <a:pt x="11" y="610"/>
                </a:lnTo>
                <a:lnTo>
                  <a:pt x="6" y="585"/>
                </a:lnTo>
                <a:lnTo>
                  <a:pt x="4" y="560"/>
                </a:lnTo>
                <a:lnTo>
                  <a:pt x="1" y="534"/>
                </a:lnTo>
                <a:lnTo>
                  <a:pt x="0" y="508"/>
                </a:lnTo>
                <a:lnTo>
                  <a:pt x="0" y="508"/>
                </a:lnTo>
                <a:lnTo>
                  <a:pt x="1" y="481"/>
                </a:lnTo>
                <a:lnTo>
                  <a:pt x="4" y="456"/>
                </a:lnTo>
                <a:lnTo>
                  <a:pt x="6" y="431"/>
                </a:lnTo>
                <a:lnTo>
                  <a:pt x="11" y="405"/>
                </a:lnTo>
                <a:lnTo>
                  <a:pt x="16" y="381"/>
                </a:lnTo>
                <a:lnTo>
                  <a:pt x="23" y="357"/>
                </a:lnTo>
                <a:lnTo>
                  <a:pt x="31" y="333"/>
                </a:lnTo>
                <a:lnTo>
                  <a:pt x="40" y="310"/>
                </a:lnTo>
                <a:lnTo>
                  <a:pt x="51" y="288"/>
                </a:lnTo>
                <a:lnTo>
                  <a:pt x="62" y="266"/>
                </a:lnTo>
                <a:lnTo>
                  <a:pt x="74" y="244"/>
                </a:lnTo>
                <a:lnTo>
                  <a:pt x="88" y="223"/>
                </a:lnTo>
                <a:lnTo>
                  <a:pt x="102" y="204"/>
                </a:lnTo>
                <a:lnTo>
                  <a:pt x="116" y="184"/>
                </a:lnTo>
                <a:lnTo>
                  <a:pt x="133" y="166"/>
                </a:lnTo>
                <a:lnTo>
                  <a:pt x="150" y="148"/>
                </a:lnTo>
                <a:lnTo>
                  <a:pt x="167" y="131"/>
                </a:lnTo>
                <a:lnTo>
                  <a:pt x="186" y="115"/>
                </a:lnTo>
                <a:lnTo>
                  <a:pt x="205" y="100"/>
                </a:lnTo>
                <a:lnTo>
                  <a:pt x="225" y="86"/>
                </a:lnTo>
                <a:lnTo>
                  <a:pt x="246" y="74"/>
                </a:lnTo>
                <a:lnTo>
                  <a:pt x="266" y="61"/>
                </a:lnTo>
                <a:lnTo>
                  <a:pt x="288" y="49"/>
                </a:lnTo>
                <a:lnTo>
                  <a:pt x="311" y="39"/>
                </a:lnTo>
                <a:lnTo>
                  <a:pt x="334" y="30"/>
                </a:lnTo>
                <a:lnTo>
                  <a:pt x="358" y="22"/>
                </a:lnTo>
                <a:lnTo>
                  <a:pt x="383" y="15"/>
                </a:lnTo>
                <a:lnTo>
                  <a:pt x="407" y="10"/>
                </a:lnTo>
                <a:lnTo>
                  <a:pt x="432" y="6"/>
                </a:lnTo>
                <a:lnTo>
                  <a:pt x="457" y="2"/>
                </a:lnTo>
                <a:lnTo>
                  <a:pt x="483" y="0"/>
                </a:lnTo>
                <a:lnTo>
                  <a:pt x="509" y="0"/>
                </a:lnTo>
                <a:lnTo>
                  <a:pt x="509" y="0"/>
                </a:lnTo>
                <a:lnTo>
                  <a:pt x="536" y="0"/>
                </a:lnTo>
                <a:lnTo>
                  <a:pt x="561" y="2"/>
                </a:lnTo>
                <a:lnTo>
                  <a:pt x="587" y="6"/>
                </a:lnTo>
                <a:lnTo>
                  <a:pt x="612" y="10"/>
                </a:lnTo>
                <a:lnTo>
                  <a:pt x="636" y="15"/>
                </a:lnTo>
                <a:lnTo>
                  <a:pt x="660" y="22"/>
                </a:lnTo>
                <a:lnTo>
                  <a:pt x="684" y="30"/>
                </a:lnTo>
                <a:lnTo>
                  <a:pt x="707" y="39"/>
                </a:lnTo>
                <a:lnTo>
                  <a:pt x="729" y="49"/>
                </a:lnTo>
                <a:lnTo>
                  <a:pt x="751" y="61"/>
                </a:lnTo>
                <a:lnTo>
                  <a:pt x="773" y="74"/>
                </a:lnTo>
                <a:lnTo>
                  <a:pt x="794" y="86"/>
                </a:lnTo>
                <a:lnTo>
                  <a:pt x="813" y="100"/>
                </a:lnTo>
                <a:lnTo>
                  <a:pt x="833" y="115"/>
                </a:lnTo>
                <a:lnTo>
                  <a:pt x="851" y="131"/>
                </a:lnTo>
                <a:lnTo>
                  <a:pt x="869" y="148"/>
                </a:lnTo>
                <a:lnTo>
                  <a:pt x="886" y="166"/>
                </a:lnTo>
                <a:lnTo>
                  <a:pt x="902" y="184"/>
                </a:lnTo>
                <a:lnTo>
                  <a:pt x="917" y="204"/>
                </a:lnTo>
                <a:lnTo>
                  <a:pt x="931" y="223"/>
                </a:lnTo>
                <a:lnTo>
                  <a:pt x="945" y="244"/>
                </a:lnTo>
                <a:lnTo>
                  <a:pt x="956" y="266"/>
                </a:lnTo>
                <a:lnTo>
                  <a:pt x="968" y="288"/>
                </a:lnTo>
                <a:lnTo>
                  <a:pt x="978" y="310"/>
                </a:lnTo>
                <a:lnTo>
                  <a:pt x="987" y="333"/>
                </a:lnTo>
                <a:lnTo>
                  <a:pt x="995" y="357"/>
                </a:lnTo>
                <a:lnTo>
                  <a:pt x="1002" y="381"/>
                </a:lnTo>
                <a:lnTo>
                  <a:pt x="1008" y="405"/>
                </a:lnTo>
                <a:lnTo>
                  <a:pt x="1012" y="431"/>
                </a:lnTo>
                <a:lnTo>
                  <a:pt x="1015" y="456"/>
                </a:lnTo>
                <a:lnTo>
                  <a:pt x="1017" y="481"/>
                </a:lnTo>
                <a:lnTo>
                  <a:pt x="1019" y="508"/>
                </a:lnTo>
                <a:lnTo>
                  <a:pt x="1019" y="508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7" name="Group 200">
            <a:extLst>
              <a:ext uri="{FF2B5EF4-FFF2-40B4-BE49-F238E27FC236}">
                <a16:creationId xmlns:a16="http://schemas.microsoft.com/office/drawing/2014/main" id="{71976657-1AFB-4AAC-A75E-2B82E55C9571}"/>
              </a:ext>
            </a:extLst>
          </p:cNvPr>
          <p:cNvGrpSpPr/>
          <p:nvPr userDrawn="1"/>
        </p:nvGrpSpPr>
        <p:grpSpPr>
          <a:xfrm>
            <a:off x="6466072" y="3042610"/>
            <a:ext cx="457428" cy="645301"/>
            <a:chOff x="6283325" y="3051175"/>
            <a:chExt cx="444500" cy="62706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34438412-5999-4E0A-8545-93761D7E86D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362700" y="3544888"/>
              <a:ext cx="252413" cy="133350"/>
            </a:xfrm>
            <a:custGeom>
              <a:avLst/>
              <a:gdLst>
                <a:gd name="T0" fmla="*/ 318 w 318"/>
                <a:gd name="T1" fmla="*/ 167 h 167"/>
                <a:gd name="T2" fmla="*/ 0 w 318"/>
                <a:gd name="T3" fmla="*/ 167 h 167"/>
                <a:gd name="T4" fmla="*/ 61 w 318"/>
                <a:gd name="T5" fmla="*/ 32 h 167"/>
                <a:gd name="T6" fmla="*/ 61 w 318"/>
                <a:gd name="T7" fmla="*/ 32 h 167"/>
                <a:gd name="T8" fmla="*/ 64 w 318"/>
                <a:gd name="T9" fmla="*/ 25 h 167"/>
                <a:gd name="T10" fmla="*/ 69 w 318"/>
                <a:gd name="T11" fmla="*/ 20 h 167"/>
                <a:gd name="T12" fmla="*/ 75 w 318"/>
                <a:gd name="T13" fmla="*/ 14 h 167"/>
                <a:gd name="T14" fmla="*/ 82 w 318"/>
                <a:gd name="T15" fmla="*/ 9 h 167"/>
                <a:gd name="T16" fmla="*/ 88 w 318"/>
                <a:gd name="T17" fmla="*/ 5 h 167"/>
                <a:gd name="T18" fmla="*/ 95 w 318"/>
                <a:gd name="T19" fmla="*/ 2 h 167"/>
                <a:gd name="T20" fmla="*/ 103 w 318"/>
                <a:gd name="T21" fmla="*/ 1 h 167"/>
                <a:gd name="T22" fmla="*/ 112 w 318"/>
                <a:gd name="T23" fmla="*/ 0 h 167"/>
                <a:gd name="T24" fmla="*/ 206 w 318"/>
                <a:gd name="T25" fmla="*/ 0 h 167"/>
                <a:gd name="T26" fmla="*/ 206 w 318"/>
                <a:gd name="T27" fmla="*/ 0 h 167"/>
                <a:gd name="T28" fmla="*/ 214 w 318"/>
                <a:gd name="T29" fmla="*/ 1 h 167"/>
                <a:gd name="T30" fmla="*/ 222 w 318"/>
                <a:gd name="T31" fmla="*/ 2 h 167"/>
                <a:gd name="T32" fmla="*/ 229 w 318"/>
                <a:gd name="T33" fmla="*/ 5 h 167"/>
                <a:gd name="T34" fmla="*/ 236 w 318"/>
                <a:gd name="T35" fmla="*/ 9 h 167"/>
                <a:gd name="T36" fmla="*/ 243 w 318"/>
                <a:gd name="T37" fmla="*/ 14 h 167"/>
                <a:gd name="T38" fmla="*/ 247 w 318"/>
                <a:gd name="T39" fmla="*/ 20 h 167"/>
                <a:gd name="T40" fmla="*/ 252 w 318"/>
                <a:gd name="T41" fmla="*/ 25 h 167"/>
                <a:gd name="T42" fmla="*/ 257 w 318"/>
                <a:gd name="T43" fmla="*/ 32 h 167"/>
                <a:gd name="T44" fmla="*/ 318 w 318"/>
                <a:gd name="T45" fmla="*/ 167 h 167"/>
                <a:gd name="T46" fmla="*/ 17 w 318"/>
                <a:gd name="T47" fmla="*/ 155 h 167"/>
                <a:gd name="T48" fmla="*/ 299 w 318"/>
                <a:gd name="T49" fmla="*/ 155 h 167"/>
                <a:gd name="T50" fmla="*/ 246 w 318"/>
                <a:gd name="T51" fmla="*/ 37 h 167"/>
                <a:gd name="T52" fmla="*/ 246 w 318"/>
                <a:gd name="T53" fmla="*/ 37 h 167"/>
                <a:gd name="T54" fmla="*/ 243 w 318"/>
                <a:gd name="T55" fmla="*/ 31 h 167"/>
                <a:gd name="T56" fmla="*/ 239 w 318"/>
                <a:gd name="T57" fmla="*/ 26 h 167"/>
                <a:gd name="T58" fmla="*/ 235 w 318"/>
                <a:gd name="T59" fmla="*/ 22 h 167"/>
                <a:gd name="T60" fmla="*/ 230 w 318"/>
                <a:gd name="T61" fmla="*/ 18 h 167"/>
                <a:gd name="T62" fmla="*/ 224 w 318"/>
                <a:gd name="T63" fmla="*/ 16 h 167"/>
                <a:gd name="T64" fmla="*/ 219 w 318"/>
                <a:gd name="T65" fmla="*/ 14 h 167"/>
                <a:gd name="T66" fmla="*/ 213 w 318"/>
                <a:gd name="T67" fmla="*/ 11 h 167"/>
                <a:gd name="T68" fmla="*/ 206 w 318"/>
                <a:gd name="T69" fmla="*/ 11 h 167"/>
                <a:gd name="T70" fmla="*/ 112 w 318"/>
                <a:gd name="T71" fmla="*/ 11 h 167"/>
                <a:gd name="T72" fmla="*/ 112 w 318"/>
                <a:gd name="T73" fmla="*/ 11 h 167"/>
                <a:gd name="T74" fmla="*/ 105 w 318"/>
                <a:gd name="T75" fmla="*/ 11 h 167"/>
                <a:gd name="T76" fmla="*/ 99 w 318"/>
                <a:gd name="T77" fmla="*/ 14 h 167"/>
                <a:gd name="T78" fmla="*/ 93 w 318"/>
                <a:gd name="T79" fmla="*/ 16 h 167"/>
                <a:gd name="T80" fmla="*/ 87 w 318"/>
                <a:gd name="T81" fmla="*/ 18 h 167"/>
                <a:gd name="T82" fmla="*/ 83 w 318"/>
                <a:gd name="T83" fmla="*/ 22 h 167"/>
                <a:gd name="T84" fmla="*/ 78 w 318"/>
                <a:gd name="T85" fmla="*/ 26 h 167"/>
                <a:gd name="T86" fmla="*/ 75 w 318"/>
                <a:gd name="T87" fmla="*/ 31 h 167"/>
                <a:gd name="T88" fmla="*/ 71 w 318"/>
                <a:gd name="T89" fmla="*/ 37 h 167"/>
                <a:gd name="T90" fmla="*/ 17 w 318"/>
                <a:gd name="T91" fmla="*/ 155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8" h="167">
                  <a:moveTo>
                    <a:pt x="318" y="167"/>
                  </a:moveTo>
                  <a:lnTo>
                    <a:pt x="0" y="167"/>
                  </a:lnTo>
                  <a:lnTo>
                    <a:pt x="61" y="32"/>
                  </a:lnTo>
                  <a:lnTo>
                    <a:pt x="61" y="32"/>
                  </a:lnTo>
                  <a:lnTo>
                    <a:pt x="64" y="25"/>
                  </a:lnTo>
                  <a:lnTo>
                    <a:pt x="69" y="20"/>
                  </a:lnTo>
                  <a:lnTo>
                    <a:pt x="75" y="14"/>
                  </a:lnTo>
                  <a:lnTo>
                    <a:pt x="82" y="9"/>
                  </a:lnTo>
                  <a:lnTo>
                    <a:pt x="88" y="5"/>
                  </a:lnTo>
                  <a:lnTo>
                    <a:pt x="95" y="2"/>
                  </a:lnTo>
                  <a:lnTo>
                    <a:pt x="103" y="1"/>
                  </a:lnTo>
                  <a:lnTo>
                    <a:pt x="112" y="0"/>
                  </a:lnTo>
                  <a:lnTo>
                    <a:pt x="206" y="0"/>
                  </a:lnTo>
                  <a:lnTo>
                    <a:pt x="206" y="0"/>
                  </a:lnTo>
                  <a:lnTo>
                    <a:pt x="214" y="1"/>
                  </a:lnTo>
                  <a:lnTo>
                    <a:pt x="222" y="2"/>
                  </a:lnTo>
                  <a:lnTo>
                    <a:pt x="229" y="5"/>
                  </a:lnTo>
                  <a:lnTo>
                    <a:pt x="236" y="9"/>
                  </a:lnTo>
                  <a:lnTo>
                    <a:pt x="243" y="14"/>
                  </a:lnTo>
                  <a:lnTo>
                    <a:pt x="247" y="20"/>
                  </a:lnTo>
                  <a:lnTo>
                    <a:pt x="252" y="25"/>
                  </a:lnTo>
                  <a:lnTo>
                    <a:pt x="257" y="32"/>
                  </a:lnTo>
                  <a:lnTo>
                    <a:pt x="318" y="167"/>
                  </a:lnTo>
                  <a:close/>
                  <a:moveTo>
                    <a:pt x="17" y="155"/>
                  </a:moveTo>
                  <a:lnTo>
                    <a:pt x="299" y="155"/>
                  </a:lnTo>
                  <a:lnTo>
                    <a:pt x="246" y="37"/>
                  </a:lnTo>
                  <a:lnTo>
                    <a:pt x="246" y="37"/>
                  </a:lnTo>
                  <a:lnTo>
                    <a:pt x="243" y="31"/>
                  </a:lnTo>
                  <a:lnTo>
                    <a:pt x="239" y="26"/>
                  </a:lnTo>
                  <a:lnTo>
                    <a:pt x="235" y="22"/>
                  </a:lnTo>
                  <a:lnTo>
                    <a:pt x="230" y="18"/>
                  </a:lnTo>
                  <a:lnTo>
                    <a:pt x="224" y="16"/>
                  </a:lnTo>
                  <a:lnTo>
                    <a:pt x="219" y="14"/>
                  </a:lnTo>
                  <a:lnTo>
                    <a:pt x="213" y="11"/>
                  </a:lnTo>
                  <a:lnTo>
                    <a:pt x="206" y="11"/>
                  </a:lnTo>
                  <a:lnTo>
                    <a:pt x="112" y="11"/>
                  </a:lnTo>
                  <a:lnTo>
                    <a:pt x="112" y="11"/>
                  </a:lnTo>
                  <a:lnTo>
                    <a:pt x="105" y="11"/>
                  </a:lnTo>
                  <a:lnTo>
                    <a:pt x="99" y="14"/>
                  </a:lnTo>
                  <a:lnTo>
                    <a:pt x="93" y="16"/>
                  </a:lnTo>
                  <a:lnTo>
                    <a:pt x="87" y="18"/>
                  </a:lnTo>
                  <a:lnTo>
                    <a:pt x="83" y="22"/>
                  </a:lnTo>
                  <a:lnTo>
                    <a:pt x="78" y="26"/>
                  </a:lnTo>
                  <a:lnTo>
                    <a:pt x="75" y="31"/>
                  </a:lnTo>
                  <a:lnTo>
                    <a:pt x="71" y="37"/>
                  </a:lnTo>
                  <a:lnTo>
                    <a:pt x="17" y="1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EEAD6767-A2C7-43C3-813D-EBC684BC282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59550" y="3517900"/>
              <a:ext cx="106363" cy="82550"/>
            </a:xfrm>
            <a:custGeom>
              <a:avLst/>
              <a:gdLst>
                <a:gd name="T0" fmla="*/ 26 w 134"/>
                <a:gd name="T1" fmla="*/ 102 h 102"/>
                <a:gd name="T2" fmla="*/ 26 w 134"/>
                <a:gd name="T3" fmla="*/ 102 h 102"/>
                <a:gd name="T4" fmla="*/ 40 w 134"/>
                <a:gd name="T5" fmla="*/ 95 h 102"/>
                <a:gd name="T6" fmla="*/ 51 w 134"/>
                <a:gd name="T7" fmla="*/ 87 h 102"/>
                <a:gd name="T8" fmla="*/ 64 w 134"/>
                <a:gd name="T9" fmla="*/ 79 h 102"/>
                <a:gd name="T10" fmla="*/ 75 w 134"/>
                <a:gd name="T11" fmla="*/ 70 h 102"/>
                <a:gd name="T12" fmla="*/ 86 w 134"/>
                <a:gd name="T13" fmla="*/ 61 h 102"/>
                <a:gd name="T14" fmla="*/ 97 w 134"/>
                <a:gd name="T15" fmla="*/ 50 h 102"/>
                <a:gd name="T16" fmla="*/ 106 w 134"/>
                <a:gd name="T17" fmla="*/ 39 h 102"/>
                <a:gd name="T18" fmla="*/ 117 w 134"/>
                <a:gd name="T19" fmla="*/ 28 h 102"/>
                <a:gd name="T20" fmla="*/ 117 w 134"/>
                <a:gd name="T21" fmla="*/ 28 h 102"/>
                <a:gd name="T22" fmla="*/ 131 w 134"/>
                <a:gd name="T23" fmla="*/ 8 h 102"/>
                <a:gd name="T24" fmla="*/ 134 w 134"/>
                <a:gd name="T25" fmla="*/ 2 h 102"/>
                <a:gd name="T26" fmla="*/ 134 w 134"/>
                <a:gd name="T27" fmla="*/ 2 h 102"/>
                <a:gd name="T28" fmla="*/ 134 w 134"/>
                <a:gd name="T29" fmla="*/ 1 h 102"/>
                <a:gd name="T30" fmla="*/ 134 w 134"/>
                <a:gd name="T31" fmla="*/ 1 h 102"/>
                <a:gd name="T32" fmla="*/ 133 w 134"/>
                <a:gd name="T33" fmla="*/ 0 h 102"/>
                <a:gd name="T34" fmla="*/ 67 w 134"/>
                <a:gd name="T35" fmla="*/ 0 h 102"/>
                <a:gd name="T36" fmla="*/ 66 w 134"/>
                <a:gd name="T37" fmla="*/ 1 h 102"/>
                <a:gd name="T38" fmla="*/ 66 w 134"/>
                <a:gd name="T39" fmla="*/ 1 h 102"/>
                <a:gd name="T40" fmla="*/ 51 w 134"/>
                <a:gd name="T41" fmla="*/ 16 h 102"/>
                <a:gd name="T42" fmla="*/ 36 w 134"/>
                <a:gd name="T43" fmla="*/ 29 h 102"/>
                <a:gd name="T44" fmla="*/ 19 w 134"/>
                <a:gd name="T45" fmla="*/ 42 h 102"/>
                <a:gd name="T46" fmla="*/ 0 w 134"/>
                <a:gd name="T47" fmla="*/ 53 h 102"/>
                <a:gd name="T48" fmla="*/ 0 w 134"/>
                <a:gd name="T49" fmla="*/ 53 h 102"/>
                <a:gd name="T50" fmla="*/ 7 w 134"/>
                <a:gd name="T51" fmla="*/ 62 h 102"/>
                <a:gd name="T52" fmla="*/ 7 w 134"/>
                <a:gd name="T53" fmla="*/ 62 h 102"/>
                <a:gd name="T54" fmla="*/ 26 w 134"/>
                <a:gd name="T55" fmla="*/ 51 h 102"/>
                <a:gd name="T56" fmla="*/ 42 w 134"/>
                <a:gd name="T57" fmla="*/ 39 h 102"/>
                <a:gd name="T58" fmla="*/ 58 w 134"/>
                <a:gd name="T59" fmla="*/ 26 h 102"/>
                <a:gd name="T60" fmla="*/ 73 w 134"/>
                <a:gd name="T61" fmla="*/ 11 h 102"/>
                <a:gd name="T62" fmla="*/ 114 w 134"/>
                <a:gd name="T63" fmla="*/ 11 h 102"/>
                <a:gd name="T64" fmla="*/ 114 w 134"/>
                <a:gd name="T65" fmla="*/ 11 h 102"/>
                <a:gd name="T66" fmla="*/ 108 w 134"/>
                <a:gd name="T67" fmla="*/ 20 h 102"/>
                <a:gd name="T68" fmla="*/ 108 w 134"/>
                <a:gd name="T69" fmla="*/ 20 h 102"/>
                <a:gd name="T70" fmla="*/ 98 w 134"/>
                <a:gd name="T71" fmla="*/ 32 h 102"/>
                <a:gd name="T72" fmla="*/ 89 w 134"/>
                <a:gd name="T73" fmla="*/ 42 h 102"/>
                <a:gd name="T74" fmla="*/ 79 w 134"/>
                <a:gd name="T75" fmla="*/ 51 h 102"/>
                <a:gd name="T76" fmla="*/ 68 w 134"/>
                <a:gd name="T77" fmla="*/ 61 h 102"/>
                <a:gd name="T78" fmla="*/ 57 w 134"/>
                <a:gd name="T79" fmla="*/ 70 h 102"/>
                <a:gd name="T80" fmla="*/ 45 w 134"/>
                <a:gd name="T81" fmla="*/ 78 h 102"/>
                <a:gd name="T82" fmla="*/ 34 w 134"/>
                <a:gd name="T83" fmla="*/ 85 h 102"/>
                <a:gd name="T84" fmla="*/ 21 w 134"/>
                <a:gd name="T85" fmla="*/ 92 h 102"/>
                <a:gd name="T86" fmla="*/ 26 w 134"/>
                <a:gd name="T87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4" h="102">
                  <a:moveTo>
                    <a:pt x="26" y="102"/>
                  </a:moveTo>
                  <a:lnTo>
                    <a:pt x="26" y="102"/>
                  </a:lnTo>
                  <a:lnTo>
                    <a:pt x="40" y="95"/>
                  </a:lnTo>
                  <a:lnTo>
                    <a:pt x="51" y="87"/>
                  </a:lnTo>
                  <a:lnTo>
                    <a:pt x="64" y="79"/>
                  </a:lnTo>
                  <a:lnTo>
                    <a:pt x="75" y="70"/>
                  </a:lnTo>
                  <a:lnTo>
                    <a:pt x="86" y="61"/>
                  </a:lnTo>
                  <a:lnTo>
                    <a:pt x="97" y="50"/>
                  </a:lnTo>
                  <a:lnTo>
                    <a:pt x="106" y="39"/>
                  </a:lnTo>
                  <a:lnTo>
                    <a:pt x="117" y="28"/>
                  </a:lnTo>
                  <a:lnTo>
                    <a:pt x="117" y="28"/>
                  </a:lnTo>
                  <a:lnTo>
                    <a:pt x="131" y="8"/>
                  </a:lnTo>
                  <a:lnTo>
                    <a:pt x="134" y="2"/>
                  </a:lnTo>
                  <a:lnTo>
                    <a:pt x="134" y="2"/>
                  </a:lnTo>
                  <a:lnTo>
                    <a:pt x="134" y="1"/>
                  </a:lnTo>
                  <a:lnTo>
                    <a:pt x="134" y="1"/>
                  </a:lnTo>
                  <a:lnTo>
                    <a:pt x="133" y="0"/>
                  </a:lnTo>
                  <a:lnTo>
                    <a:pt x="67" y="0"/>
                  </a:lnTo>
                  <a:lnTo>
                    <a:pt x="66" y="1"/>
                  </a:lnTo>
                  <a:lnTo>
                    <a:pt x="66" y="1"/>
                  </a:lnTo>
                  <a:lnTo>
                    <a:pt x="51" y="16"/>
                  </a:lnTo>
                  <a:lnTo>
                    <a:pt x="36" y="29"/>
                  </a:lnTo>
                  <a:lnTo>
                    <a:pt x="19" y="42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7" y="62"/>
                  </a:lnTo>
                  <a:lnTo>
                    <a:pt x="7" y="62"/>
                  </a:lnTo>
                  <a:lnTo>
                    <a:pt x="26" y="51"/>
                  </a:lnTo>
                  <a:lnTo>
                    <a:pt x="42" y="39"/>
                  </a:lnTo>
                  <a:lnTo>
                    <a:pt x="58" y="26"/>
                  </a:lnTo>
                  <a:lnTo>
                    <a:pt x="73" y="11"/>
                  </a:lnTo>
                  <a:lnTo>
                    <a:pt x="114" y="11"/>
                  </a:lnTo>
                  <a:lnTo>
                    <a:pt x="114" y="11"/>
                  </a:lnTo>
                  <a:lnTo>
                    <a:pt x="108" y="20"/>
                  </a:lnTo>
                  <a:lnTo>
                    <a:pt x="108" y="20"/>
                  </a:lnTo>
                  <a:lnTo>
                    <a:pt x="98" y="32"/>
                  </a:lnTo>
                  <a:lnTo>
                    <a:pt x="89" y="42"/>
                  </a:lnTo>
                  <a:lnTo>
                    <a:pt x="79" y="51"/>
                  </a:lnTo>
                  <a:lnTo>
                    <a:pt x="68" y="61"/>
                  </a:lnTo>
                  <a:lnTo>
                    <a:pt x="57" y="70"/>
                  </a:lnTo>
                  <a:lnTo>
                    <a:pt x="45" y="78"/>
                  </a:lnTo>
                  <a:lnTo>
                    <a:pt x="34" y="85"/>
                  </a:lnTo>
                  <a:lnTo>
                    <a:pt x="21" y="92"/>
                  </a:lnTo>
                  <a:lnTo>
                    <a:pt x="26" y="10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EC576385-F653-4CD5-BB58-2F28DA80D64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46850" y="3470275"/>
              <a:ext cx="180975" cy="36513"/>
            </a:xfrm>
            <a:custGeom>
              <a:avLst/>
              <a:gdLst>
                <a:gd name="T0" fmla="*/ 228 w 228"/>
                <a:gd name="T1" fmla="*/ 34 h 48"/>
                <a:gd name="T2" fmla="*/ 228 w 228"/>
                <a:gd name="T3" fmla="*/ 34 h 48"/>
                <a:gd name="T4" fmla="*/ 227 w 228"/>
                <a:gd name="T5" fmla="*/ 40 h 48"/>
                <a:gd name="T6" fmla="*/ 225 w 228"/>
                <a:gd name="T7" fmla="*/ 44 h 48"/>
                <a:gd name="T8" fmla="*/ 220 w 228"/>
                <a:gd name="T9" fmla="*/ 47 h 48"/>
                <a:gd name="T10" fmla="*/ 214 w 228"/>
                <a:gd name="T11" fmla="*/ 48 h 48"/>
                <a:gd name="T12" fmla="*/ 14 w 228"/>
                <a:gd name="T13" fmla="*/ 48 h 48"/>
                <a:gd name="T14" fmla="*/ 14 w 228"/>
                <a:gd name="T15" fmla="*/ 48 h 48"/>
                <a:gd name="T16" fmla="*/ 8 w 228"/>
                <a:gd name="T17" fmla="*/ 47 h 48"/>
                <a:gd name="T18" fmla="*/ 4 w 228"/>
                <a:gd name="T19" fmla="*/ 44 h 48"/>
                <a:gd name="T20" fmla="*/ 1 w 228"/>
                <a:gd name="T21" fmla="*/ 40 h 48"/>
                <a:gd name="T22" fmla="*/ 0 w 228"/>
                <a:gd name="T23" fmla="*/ 34 h 48"/>
                <a:gd name="T24" fmla="*/ 0 w 228"/>
                <a:gd name="T25" fmla="*/ 14 h 48"/>
                <a:gd name="T26" fmla="*/ 0 w 228"/>
                <a:gd name="T27" fmla="*/ 14 h 48"/>
                <a:gd name="T28" fmla="*/ 1 w 228"/>
                <a:gd name="T29" fmla="*/ 10 h 48"/>
                <a:gd name="T30" fmla="*/ 4 w 228"/>
                <a:gd name="T31" fmla="*/ 5 h 48"/>
                <a:gd name="T32" fmla="*/ 8 w 228"/>
                <a:gd name="T33" fmla="*/ 2 h 48"/>
                <a:gd name="T34" fmla="*/ 14 w 228"/>
                <a:gd name="T35" fmla="*/ 0 h 48"/>
                <a:gd name="T36" fmla="*/ 214 w 228"/>
                <a:gd name="T37" fmla="*/ 0 h 48"/>
                <a:gd name="T38" fmla="*/ 214 w 228"/>
                <a:gd name="T39" fmla="*/ 0 h 48"/>
                <a:gd name="T40" fmla="*/ 220 w 228"/>
                <a:gd name="T41" fmla="*/ 2 h 48"/>
                <a:gd name="T42" fmla="*/ 225 w 228"/>
                <a:gd name="T43" fmla="*/ 5 h 48"/>
                <a:gd name="T44" fmla="*/ 227 w 228"/>
                <a:gd name="T45" fmla="*/ 10 h 48"/>
                <a:gd name="T46" fmla="*/ 228 w 228"/>
                <a:gd name="T47" fmla="*/ 14 h 48"/>
                <a:gd name="T48" fmla="*/ 228 w 228"/>
                <a:gd name="T49" fmla="*/ 34 h 48"/>
                <a:gd name="T50" fmla="*/ 14 w 228"/>
                <a:gd name="T51" fmla="*/ 12 h 48"/>
                <a:gd name="T52" fmla="*/ 14 w 228"/>
                <a:gd name="T53" fmla="*/ 12 h 48"/>
                <a:gd name="T54" fmla="*/ 12 w 228"/>
                <a:gd name="T55" fmla="*/ 13 h 48"/>
                <a:gd name="T56" fmla="*/ 12 w 228"/>
                <a:gd name="T57" fmla="*/ 14 h 48"/>
                <a:gd name="T58" fmla="*/ 12 w 228"/>
                <a:gd name="T59" fmla="*/ 34 h 48"/>
                <a:gd name="T60" fmla="*/ 12 w 228"/>
                <a:gd name="T61" fmla="*/ 34 h 48"/>
                <a:gd name="T62" fmla="*/ 12 w 228"/>
                <a:gd name="T63" fmla="*/ 35 h 48"/>
                <a:gd name="T64" fmla="*/ 14 w 228"/>
                <a:gd name="T65" fmla="*/ 36 h 48"/>
                <a:gd name="T66" fmla="*/ 214 w 228"/>
                <a:gd name="T67" fmla="*/ 36 h 48"/>
                <a:gd name="T68" fmla="*/ 214 w 228"/>
                <a:gd name="T69" fmla="*/ 36 h 48"/>
                <a:gd name="T70" fmla="*/ 217 w 228"/>
                <a:gd name="T71" fmla="*/ 35 h 48"/>
                <a:gd name="T72" fmla="*/ 217 w 228"/>
                <a:gd name="T73" fmla="*/ 34 h 48"/>
                <a:gd name="T74" fmla="*/ 217 w 228"/>
                <a:gd name="T75" fmla="*/ 14 h 48"/>
                <a:gd name="T76" fmla="*/ 217 w 228"/>
                <a:gd name="T77" fmla="*/ 14 h 48"/>
                <a:gd name="T78" fmla="*/ 217 w 228"/>
                <a:gd name="T79" fmla="*/ 13 h 48"/>
                <a:gd name="T80" fmla="*/ 214 w 228"/>
                <a:gd name="T81" fmla="*/ 12 h 48"/>
                <a:gd name="T82" fmla="*/ 14 w 228"/>
                <a:gd name="T83" fmla="*/ 1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28" h="48">
                  <a:moveTo>
                    <a:pt x="228" y="34"/>
                  </a:moveTo>
                  <a:lnTo>
                    <a:pt x="228" y="34"/>
                  </a:lnTo>
                  <a:lnTo>
                    <a:pt x="227" y="40"/>
                  </a:lnTo>
                  <a:lnTo>
                    <a:pt x="225" y="44"/>
                  </a:lnTo>
                  <a:lnTo>
                    <a:pt x="220" y="47"/>
                  </a:lnTo>
                  <a:lnTo>
                    <a:pt x="214" y="48"/>
                  </a:lnTo>
                  <a:lnTo>
                    <a:pt x="14" y="48"/>
                  </a:lnTo>
                  <a:lnTo>
                    <a:pt x="14" y="48"/>
                  </a:lnTo>
                  <a:lnTo>
                    <a:pt x="8" y="47"/>
                  </a:lnTo>
                  <a:lnTo>
                    <a:pt x="4" y="44"/>
                  </a:lnTo>
                  <a:lnTo>
                    <a:pt x="1" y="40"/>
                  </a:lnTo>
                  <a:lnTo>
                    <a:pt x="0" y="3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1" y="10"/>
                  </a:lnTo>
                  <a:lnTo>
                    <a:pt x="4" y="5"/>
                  </a:lnTo>
                  <a:lnTo>
                    <a:pt x="8" y="2"/>
                  </a:lnTo>
                  <a:lnTo>
                    <a:pt x="14" y="0"/>
                  </a:lnTo>
                  <a:lnTo>
                    <a:pt x="214" y="0"/>
                  </a:lnTo>
                  <a:lnTo>
                    <a:pt x="214" y="0"/>
                  </a:lnTo>
                  <a:lnTo>
                    <a:pt x="220" y="2"/>
                  </a:lnTo>
                  <a:lnTo>
                    <a:pt x="225" y="5"/>
                  </a:lnTo>
                  <a:lnTo>
                    <a:pt x="227" y="10"/>
                  </a:lnTo>
                  <a:lnTo>
                    <a:pt x="228" y="14"/>
                  </a:lnTo>
                  <a:lnTo>
                    <a:pt x="228" y="34"/>
                  </a:lnTo>
                  <a:close/>
                  <a:moveTo>
                    <a:pt x="14" y="12"/>
                  </a:moveTo>
                  <a:lnTo>
                    <a:pt x="14" y="12"/>
                  </a:lnTo>
                  <a:lnTo>
                    <a:pt x="12" y="13"/>
                  </a:lnTo>
                  <a:lnTo>
                    <a:pt x="12" y="1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5"/>
                  </a:lnTo>
                  <a:lnTo>
                    <a:pt x="14" y="36"/>
                  </a:lnTo>
                  <a:lnTo>
                    <a:pt x="214" y="36"/>
                  </a:lnTo>
                  <a:lnTo>
                    <a:pt x="214" y="36"/>
                  </a:lnTo>
                  <a:lnTo>
                    <a:pt x="217" y="35"/>
                  </a:lnTo>
                  <a:lnTo>
                    <a:pt x="217" y="34"/>
                  </a:lnTo>
                  <a:lnTo>
                    <a:pt x="217" y="14"/>
                  </a:lnTo>
                  <a:lnTo>
                    <a:pt x="217" y="14"/>
                  </a:lnTo>
                  <a:lnTo>
                    <a:pt x="217" y="13"/>
                  </a:lnTo>
                  <a:lnTo>
                    <a:pt x="214" y="12"/>
                  </a:lnTo>
                  <a:lnTo>
                    <a:pt x="14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4224D54B-FC2C-4743-9475-A92849BE5C2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459538" y="3571875"/>
              <a:ext cx="58738" cy="58738"/>
            </a:xfrm>
            <a:custGeom>
              <a:avLst/>
              <a:gdLst>
                <a:gd name="T0" fmla="*/ 37 w 74"/>
                <a:gd name="T1" fmla="*/ 73 h 73"/>
                <a:gd name="T2" fmla="*/ 24 w 74"/>
                <a:gd name="T3" fmla="*/ 71 h 73"/>
                <a:gd name="T4" fmla="*/ 13 w 74"/>
                <a:gd name="T5" fmla="*/ 64 h 73"/>
                <a:gd name="T6" fmla="*/ 8 w 74"/>
                <a:gd name="T7" fmla="*/ 59 h 73"/>
                <a:gd name="T8" fmla="*/ 2 w 74"/>
                <a:gd name="T9" fmla="*/ 49 h 73"/>
                <a:gd name="T10" fmla="*/ 1 w 74"/>
                <a:gd name="T11" fmla="*/ 43 h 73"/>
                <a:gd name="T12" fmla="*/ 0 w 74"/>
                <a:gd name="T13" fmla="*/ 36 h 73"/>
                <a:gd name="T14" fmla="*/ 3 w 74"/>
                <a:gd name="T15" fmla="*/ 23 h 73"/>
                <a:gd name="T16" fmla="*/ 10 w 74"/>
                <a:gd name="T17" fmla="*/ 11 h 73"/>
                <a:gd name="T18" fmla="*/ 23 w 74"/>
                <a:gd name="T19" fmla="*/ 3 h 73"/>
                <a:gd name="T20" fmla="*/ 37 w 74"/>
                <a:gd name="T21" fmla="*/ 0 h 73"/>
                <a:gd name="T22" fmla="*/ 46 w 74"/>
                <a:gd name="T23" fmla="*/ 1 h 73"/>
                <a:gd name="T24" fmla="*/ 61 w 74"/>
                <a:gd name="T25" fmla="*/ 9 h 73"/>
                <a:gd name="T26" fmla="*/ 67 w 74"/>
                <a:gd name="T27" fmla="*/ 16 h 73"/>
                <a:gd name="T28" fmla="*/ 71 w 74"/>
                <a:gd name="T29" fmla="*/ 26 h 73"/>
                <a:gd name="T30" fmla="*/ 74 w 74"/>
                <a:gd name="T31" fmla="*/ 36 h 73"/>
                <a:gd name="T32" fmla="*/ 74 w 74"/>
                <a:gd name="T33" fmla="*/ 39 h 73"/>
                <a:gd name="T34" fmla="*/ 72 w 74"/>
                <a:gd name="T35" fmla="*/ 46 h 73"/>
                <a:gd name="T36" fmla="*/ 67 w 74"/>
                <a:gd name="T37" fmla="*/ 58 h 73"/>
                <a:gd name="T38" fmla="*/ 56 w 74"/>
                <a:gd name="T39" fmla="*/ 67 h 73"/>
                <a:gd name="T40" fmla="*/ 44 w 74"/>
                <a:gd name="T41" fmla="*/ 72 h 73"/>
                <a:gd name="T42" fmla="*/ 37 w 74"/>
                <a:gd name="T43" fmla="*/ 73 h 73"/>
                <a:gd name="T44" fmla="*/ 37 w 74"/>
                <a:gd name="T45" fmla="*/ 11 h 73"/>
                <a:gd name="T46" fmla="*/ 26 w 74"/>
                <a:gd name="T47" fmla="*/ 13 h 73"/>
                <a:gd name="T48" fmla="*/ 19 w 74"/>
                <a:gd name="T49" fmla="*/ 19 h 73"/>
                <a:gd name="T50" fmla="*/ 14 w 74"/>
                <a:gd name="T51" fmla="*/ 27 h 73"/>
                <a:gd name="T52" fmla="*/ 11 w 74"/>
                <a:gd name="T53" fmla="*/ 36 h 73"/>
                <a:gd name="T54" fmla="*/ 13 w 74"/>
                <a:gd name="T55" fmla="*/ 41 h 73"/>
                <a:gd name="T56" fmla="*/ 15 w 74"/>
                <a:gd name="T57" fmla="*/ 49 h 73"/>
                <a:gd name="T58" fmla="*/ 19 w 74"/>
                <a:gd name="T59" fmla="*/ 55 h 73"/>
                <a:gd name="T60" fmla="*/ 28 w 74"/>
                <a:gd name="T61" fmla="*/ 59 h 73"/>
                <a:gd name="T62" fmla="*/ 37 w 74"/>
                <a:gd name="T63" fmla="*/ 62 h 73"/>
                <a:gd name="T64" fmla="*/ 41 w 74"/>
                <a:gd name="T65" fmla="*/ 61 h 73"/>
                <a:gd name="T66" fmla="*/ 51 w 74"/>
                <a:gd name="T67" fmla="*/ 57 h 73"/>
                <a:gd name="T68" fmla="*/ 57 w 74"/>
                <a:gd name="T69" fmla="*/ 51 h 73"/>
                <a:gd name="T70" fmla="*/ 61 w 74"/>
                <a:gd name="T71" fmla="*/ 42 h 73"/>
                <a:gd name="T72" fmla="*/ 62 w 74"/>
                <a:gd name="T73" fmla="*/ 38 h 73"/>
                <a:gd name="T74" fmla="*/ 62 w 74"/>
                <a:gd name="T75" fmla="*/ 36 h 73"/>
                <a:gd name="T76" fmla="*/ 57 w 74"/>
                <a:gd name="T77" fmla="*/ 23 h 73"/>
                <a:gd name="T78" fmla="*/ 53 w 74"/>
                <a:gd name="T79" fmla="*/ 18 h 73"/>
                <a:gd name="T80" fmla="*/ 43 w 74"/>
                <a:gd name="T81" fmla="*/ 12 h 73"/>
                <a:gd name="T82" fmla="*/ 37 w 74"/>
                <a:gd name="T83" fmla="*/ 11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4" h="73">
                  <a:moveTo>
                    <a:pt x="37" y="73"/>
                  </a:moveTo>
                  <a:lnTo>
                    <a:pt x="37" y="73"/>
                  </a:lnTo>
                  <a:lnTo>
                    <a:pt x="30" y="72"/>
                  </a:lnTo>
                  <a:lnTo>
                    <a:pt x="24" y="71"/>
                  </a:lnTo>
                  <a:lnTo>
                    <a:pt x="17" y="67"/>
                  </a:lnTo>
                  <a:lnTo>
                    <a:pt x="13" y="64"/>
                  </a:lnTo>
                  <a:lnTo>
                    <a:pt x="13" y="64"/>
                  </a:lnTo>
                  <a:lnTo>
                    <a:pt x="8" y="59"/>
                  </a:lnTo>
                  <a:lnTo>
                    <a:pt x="4" y="55"/>
                  </a:lnTo>
                  <a:lnTo>
                    <a:pt x="2" y="49"/>
                  </a:lnTo>
                  <a:lnTo>
                    <a:pt x="1" y="43"/>
                  </a:lnTo>
                  <a:lnTo>
                    <a:pt x="1" y="43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1" y="29"/>
                  </a:lnTo>
                  <a:lnTo>
                    <a:pt x="3" y="23"/>
                  </a:lnTo>
                  <a:lnTo>
                    <a:pt x="7" y="16"/>
                  </a:lnTo>
                  <a:lnTo>
                    <a:pt x="10" y="11"/>
                  </a:lnTo>
                  <a:lnTo>
                    <a:pt x="16" y="6"/>
                  </a:lnTo>
                  <a:lnTo>
                    <a:pt x="23" y="3"/>
                  </a:lnTo>
                  <a:lnTo>
                    <a:pt x="30" y="1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6" y="1"/>
                  </a:lnTo>
                  <a:lnTo>
                    <a:pt x="54" y="4"/>
                  </a:lnTo>
                  <a:lnTo>
                    <a:pt x="61" y="9"/>
                  </a:lnTo>
                  <a:lnTo>
                    <a:pt x="67" y="16"/>
                  </a:lnTo>
                  <a:lnTo>
                    <a:pt x="67" y="16"/>
                  </a:lnTo>
                  <a:lnTo>
                    <a:pt x="69" y="20"/>
                  </a:lnTo>
                  <a:lnTo>
                    <a:pt x="71" y="26"/>
                  </a:lnTo>
                  <a:lnTo>
                    <a:pt x="72" y="31"/>
                  </a:lnTo>
                  <a:lnTo>
                    <a:pt x="74" y="36"/>
                  </a:lnTo>
                  <a:lnTo>
                    <a:pt x="74" y="36"/>
                  </a:lnTo>
                  <a:lnTo>
                    <a:pt x="74" y="39"/>
                  </a:lnTo>
                  <a:lnTo>
                    <a:pt x="74" y="39"/>
                  </a:lnTo>
                  <a:lnTo>
                    <a:pt x="72" y="46"/>
                  </a:lnTo>
                  <a:lnTo>
                    <a:pt x="70" y="51"/>
                  </a:lnTo>
                  <a:lnTo>
                    <a:pt x="67" y="58"/>
                  </a:lnTo>
                  <a:lnTo>
                    <a:pt x="62" y="63"/>
                  </a:lnTo>
                  <a:lnTo>
                    <a:pt x="56" y="67"/>
                  </a:lnTo>
                  <a:lnTo>
                    <a:pt x="51" y="71"/>
                  </a:lnTo>
                  <a:lnTo>
                    <a:pt x="44" y="72"/>
                  </a:lnTo>
                  <a:lnTo>
                    <a:pt x="37" y="73"/>
                  </a:lnTo>
                  <a:lnTo>
                    <a:pt x="37" y="73"/>
                  </a:lnTo>
                  <a:close/>
                  <a:moveTo>
                    <a:pt x="37" y="11"/>
                  </a:moveTo>
                  <a:lnTo>
                    <a:pt x="37" y="11"/>
                  </a:lnTo>
                  <a:lnTo>
                    <a:pt x="32" y="12"/>
                  </a:lnTo>
                  <a:lnTo>
                    <a:pt x="26" y="13"/>
                  </a:lnTo>
                  <a:lnTo>
                    <a:pt x="23" y="16"/>
                  </a:lnTo>
                  <a:lnTo>
                    <a:pt x="19" y="19"/>
                  </a:lnTo>
                  <a:lnTo>
                    <a:pt x="16" y="23"/>
                  </a:lnTo>
                  <a:lnTo>
                    <a:pt x="14" y="27"/>
                  </a:lnTo>
                  <a:lnTo>
                    <a:pt x="13" y="32"/>
                  </a:lnTo>
                  <a:lnTo>
                    <a:pt x="11" y="36"/>
                  </a:lnTo>
                  <a:lnTo>
                    <a:pt x="11" y="36"/>
                  </a:lnTo>
                  <a:lnTo>
                    <a:pt x="13" y="41"/>
                  </a:lnTo>
                  <a:lnTo>
                    <a:pt x="13" y="41"/>
                  </a:lnTo>
                  <a:lnTo>
                    <a:pt x="15" y="49"/>
                  </a:lnTo>
                  <a:lnTo>
                    <a:pt x="19" y="55"/>
                  </a:lnTo>
                  <a:lnTo>
                    <a:pt x="19" y="55"/>
                  </a:lnTo>
                  <a:lnTo>
                    <a:pt x="24" y="58"/>
                  </a:lnTo>
                  <a:lnTo>
                    <a:pt x="28" y="59"/>
                  </a:lnTo>
                  <a:lnTo>
                    <a:pt x="32" y="62"/>
                  </a:lnTo>
                  <a:lnTo>
                    <a:pt x="37" y="62"/>
                  </a:lnTo>
                  <a:lnTo>
                    <a:pt x="37" y="62"/>
                  </a:lnTo>
                  <a:lnTo>
                    <a:pt x="41" y="61"/>
                  </a:lnTo>
                  <a:lnTo>
                    <a:pt x="46" y="59"/>
                  </a:lnTo>
                  <a:lnTo>
                    <a:pt x="51" y="57"/>
                  </a:lnTo>
                  <a:lnTo>
                    <a:pt x="54" y="55"/>
                  </a:lnTo>
                  <a:lnTo>
                    <a:pt x="57" y="51"/>
                  </a:lnTo>
                  <a:lnTo>
                    <a:pt x="60" y="47"/>
                  </a:lnTo>
                  <a:lnTo>
                    <a:pt x="61" y="42"/>
                  </a:lnTo>
                  <a:lnTo>
                    <a:pt x="62" y="38"/>
                  </a:lnTo>
                  <a:lnTo>
                    <a:pt x="62" y="38"/>
                  </a:lnTo>
                  <a:lnTo>
                    <a:pt x="62" y="36"/>
                  </a:lnTo>
                  <a:lnTo>
                    <a:pt x="62" y="36"/>
                  </a:lnTo>
                  <a:lnTo>
                    <a:pt x="61" y="29"/>
                  </a:lnTo>
                  <a:lnTo>
                    <a:pt x="57" y="23"/>
                  </a:lnTo>
                  <a:lnTo>
                    <a:pt x="57" y="23"/>
                  </a:lnTo>
                  <a:lnTo>
                    <a:pt x="53" y="18"/>
                  </a:lnTo>
                  <a:lnTo>
                    <a:pt x="48" y="14"/>
                  </a:lnTo>
                  <a:lnTo>
                    <a:pt x="43" y="12"/>
                  </a:lnTo>
                  <a:lnTo>
                    <a:pt x="37" y="11"/>
                  </a:lnTo>
                  <a:lnTo>
                    <a:pt x="37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D31DD7B3-4620-4F53-9EC9-4DE2C0B7B6B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72225" y="3157538"/>
              <a:ext cx="112713" cy="120650"/>
            </a:xfrm>
            <a:custGeom>
              <a:avLst/>
              <a:gdLst>
                <a:gd name="T0" fmla="*/ 135 w 142"/>
                <a:gd name="T1" fmla="*/ 105 h 154"/>
                <a:gd name="T2" fmla="*/ 126 w 142"/>
                <a:gd name="T3" fmla="*/ 119 h 154"/>
                <a:gd name="T4" fmla="*/ 114 w 142"/>
                <a:gd name="T5" fmla="*/ 129 h 154"/>
                <a:gd name="T6" fmla="*/ 99 w 142"/>
                <a:gd name="T7" fmla="*/ 138 h 154"/>
                <a:gd name="T8" fmla="*/ 84 w 142"/>
                <a:gd name="T9" fmla="*/ 141 h 154"/>
                <a:gd name="T10" fmla="*/ 72 w 142"/>
                <a:gd name="T11" fmla="*/ 142 h 154"/>
                <a:gd name="T12" fmla="*/ 50 w 142"/>
                <a:gd name="T13" fmla="*/ 136 h 154"/>
                <a:gd name="T14" fmla="*/ 39 w 142"/>
                <a:gd name="T15" fmla="*/ 129 h 154"/>
                <a:gd name="T16" fmla="*/ 24 w 142"/>
                <a:gd name="T17" fmla="*/ 116 h 154"/>
                <a:gd name="T18" fmla="*/ 14 w 142"/>
                <a:gd name="T19" fmla="*/ 96 h 154"/>
                <a:gd name="T20" fmla="*/ 12 w 142"/>
                <a:gd name="T21" fmla="*/ 85 h 154"/>
                <a:gd name="T22" fmla="*/ 12 w 142"/>
                <a:gd name="T23" fmla="*/ 71 h 154"/>
                <a:gd name="T24" fmla="*/ 19 w 142"/>
                <a:gd name="T25" fmla="*/ 46 h 154"/>
                <a:gd name="T26" fmla="*/ 34 w 142"/>
                <a:gd name="T27" fmla="*/ 27 h 154"/>
                <a:gd name="T28" fmla="*/ 56 w 142"/>
                <a:gd name="T29" fmla="*/ 15 h 154"/>
                <a:gd name="T30" fmla="*/ 68 w 142"/>
                <a:gd name="T31" fmla="*/ 12 h 154"/>
                <a:gd name="T32" fmla="*/ 84 w 142"/>
                <a:gd name="T33" fmla="*/ 12 h 154"/>
                <a:gd name="T34" fmla="*/ 77 w 142"/>
                <a:gd name="T35" fmla="*/ 0 h 154"/>
                <a:gd name="T36" fmla="*/ 67 w 142"/>
                <a:gd name="T37" fmla="*/ 0 h 154"/>
                <a:gd name="T38" fmla="*/ 52 w 142"/>
                <a:gd name="T39" fmla="*/ 4 h 154"/>
                <a:gd name="T40" fmla="*/ 38 w 142"/>
                <a:gd name="T41" fmla="*/ 10 h 154"/>
                <a:gd name="T42" fmla="*/ 27 w 142"/>
                <a:gd name="T43" fmla="*/ 19 h 154"/>
                <a:gd name="T44" fmla="*/ 16 w 142"/>
                <a:gd name="T45" fmla="*/ 29 h 154"/>
                <a:gd name="T46" fmla="*/ 8 w 142"/>
                <a:gd name="T47" fmla="*/ 42 h 154"/>
                <a:gd name="T48" fmla="*/ 3 w 142"/>
                <a:gd name="T49" fmla="*/ 56 h 154"/>
                <a:gd name="T50" fmla="*/ 0 w 142"/>
                <a:gd name="T51" fmla="*/ 71 h 154"/>
                <a:gd name="T52" fmla="*/ 0 w 142"/>
                <a:gd name="T53" fmla="*/ 86 h 154"/>
                <a:gd name="T54" fmla="*/ 1 w 142"/>
                <a:gd name="T55" fmla="*/ 93 h 154"/>
                <a:gd name="T56" fmla="*/ 4 w 142"/>
                <a:gd name="T57" fmla="*/ 100 h 154"/>
                <a:gd name="T58" fmla="*/ 14 w 142"/>
                <a:gd name="T59" fmla="*/ 123 h 154"/>
                <a:gd name="T60" fmla="*/ 33 w 142"/>
                <a:gd name="T61" fmla="*/ 140 h 154"/>
                <a:gd name="T62" fmla="*/ 43 w 142"/>
                <a:gd name="T63" fmla="*/ 146 h 154"/>
                <a:gd name="T64" fmla="*/ 65 w 142"/>
                <a:gd name="T65" fmla="*/ 153 h 154"/>
                <a:gd name="T66" fmla="*/ 76 w 142"/>
                <a:gd name="T67" fmla="*/ 154 h 154"/>
                <a:gd name="T68" fmla="*/ 86 w 142"/>
                <a:gd name="T69" fmla="*/ 153 h 154"/>
                <a:gd name="T70" fmla="*/ 102 w 142"/>
                <a:gd name="T71" fmla="*/ 149 h 154"/>
                <a:gd name="T72" fmla="*/ 118 w 142"/>
                <a:gd name="T73" fmla="*/ 141 h 154"/>
                <a:gd name="T74" fmla="*/ 130 w 142"/>
                <a:gd name="T75" fmla="*/ 131 h 154"/>
                <a:gd name="T76" fmla="*/ 142 w 142"/>
                <a:gd name="T77" fmla="*/ 117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42" h="154">
                  <a:moveTo>
                    <a:pt x="135" y="105"/>
                  </a:moveTo>
                  <a:lnTo>
                    <a:pt x="135" y="105"/>
                  </a:lnTo>
                  <a:lnTo>
                    <a:pt x="130" y="112"/>
                  </a:lnTo>
                  <a:lnTo>
                    <a:pt x="126" y="119"/>
                  </a:lnTo>
                  <a:lnTo>
                    <a:pt x="120" y="125"/>
                  </a:lnTo>
                  <a:lnTo>
                    <a:pt x="114" y="129"/>
                  </a:lnTo>
                  <a:lnTo>
                    <a:pt x="107" y="134"/>
                  </a:lnTo>
                  <a:lnTo>
                    <a:pt x="99" y="138"/>
                  </a:lnTo>
                  <a:lnTo>
                    <a:pt x="92" y="140"/>
                  </a:lnTo>
                  <a:lnTo>
                    <a:pt x="84" y="141"/>
                  </a:lnTo>
                  <a:lnTo>
                    <a:pt x="84" y="141"/>
                  </a:lnTo>
                  <a:lnTo>
                    <a:pt x="72" y="142"/>
                  </a:lnTo>
                  <a:lnTo>
                    <a:pt x="60" y="140"/>
                  </a:lnTo>
                  <a:lnTo>
                    <a:pt x="50" y="136"/>
                  </a:lnTo>
                  <a:lnTo>
                    <a:pt x="39" y="129"/>
                  </a:lnTo>
                  <a:lnTo>
                    <a:pt x="39" y="129"/>
                  </a:lnTo>
                  <a:lnTo>
                    <a:pt x="31" y="124"/>
                  </a:lnTo>
                  <a:lnTo>
                    <a:pt x="24" y="116"/>
                  </a:lnTo>
                  <a:lnTo>
                    <a:pt x="19" y="106"/>
                  </a:lnTo>
                  <a:lnTo>
                    <a:pt x="14" y="96"/>
                  </a:lnTo>
                  <a:lnTo>
                    <a:pt x="14" y="96"/>
                  </a:lnTo>
                  <a:lnTo>
                    <a:pt x="12" y="85"/>
                  </a:lnTo>
                  <a:lnTo>
                    <a:pt x="12" y="85"/>
                  </a:lnTo>
                  <a:lnTo>
                    <a:pt x="12" y="71"/>
                  </a:lnTo>
                  <a:lnTo>
                    <a:pt x="14" y="58"/>
                  </a:lnTo>
                  <a:lnTo>
                    <a:pt x="19" y="46"/>
                  </a:lnTo>
                  <a:lnTo>
                    <a:pt x="26" y="36"/>
                  </a:lnTo>
                  <a:lnTo>
                    <a:pt x="34" y="27"/>
                  </a:lnTo>
                  <a:lnTo>
                    <a:pt x="44" y="20"/>
                  </a:lnTo>
                  <a:lnTo>
                    <a:pt x="56" y="15"/>
                  </a:lnTo>
                  <a:lnTo>
                    <a:pt x="68" y="12"/>
                  </a:lnTo>
                  <a:lnTo>
                    <a:pt x="68" y="12"/>
                  </a:lnTo>
                  <a:lnTo>
                    <a:pt x="76" y="12"/>
                  </a:lnTo>
                  <a:lnTo>
                    <a:pt x="84" y="12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0" y="2"/>
                  </a:lnTo>
                  <a:lnTo>
                    <a:pt x="52" y="4"/>
                  </a:lnTo>
                  <a:lnTo>
                    <a:pt x="45" y="6"/>
                  </a:lnTo>
                  <a:lnTo>
                    <a:pt x="38" y="10"/>
                  </a:lnTo>
                  <a:lnTo>
                    <a:pt x="33" y="14"/>
                  </a:lnTo>
                  <a:lnTo>
                    <a:pt x="27" y="19"/>
                  </a:lnTo>
                  <a:lnTo>
                    <a:pt x="21" y="23"/>
                  </a:lnTo>
                  <a:lnTo>
                    <a:pt x="16" y="29"/>
                  </a:lnTo>
                  <a:lnTo>
                    <a:pt x="12" y="35"/>
                  </a:lnTo>
                  <a:lnTo>
                    <a:pt x="8" y="42"/>
                  </a:lnTo>
                  <a:lnTo>
                    <a:pt x="5" y="49"/>
                  </a:lnTo>
                  <a:lnTo>
                    <a:pt x="3" y="56"/>
                  </a:lnTo>
                  <a:lnTo>
                    <a:pt x="1" y="63"/>
                  </a:lnTo>
                  <a:lnTo>
                    <a:pt x="0" y="71"/>
                  </a:lnTo>
                  <a:lnTo>
                    <a:pt x="0" y="78"/>
                  </a:lnTo>
                  <a:lnTo>
                    <a:pt x="0" y="86"/>
                  </a:lnTo>
                  <a:lnTo>
                    <a:pt x="0" y="86"/>
                  </a:lnTo>
                  <a:lnTo>
                    <a:pt x="1" y="93"/>
                  </a:lnTo>
                  <a:lnTo>
                    <a:pt x="4" y="100"/>
                  </a:lnTo>
                  <a:lnTo>
                    <a:pt x="4" y="100"/>
                  </a:lnTo>
                  <a:lnTo>
                    <a:pt x="8" y="111"/>
                  </a:lnTo>
                  <a:lnTo>
                    <a:pt x="14" y="123"/>
                  </a:lnTo>
                  <a:lnTo>
                    <a:pt x="23" y="132"/>
                  </a:lnTo>
                  <a:lnTo>
                    <a:pt x="33" y="140"/>
                  </a:lnTo>
                  <a:lnTo>
                    <a:pt x="33" y="140"/>
                  </a:lnTo>
                  <a:lnTo>
                    <a:pt x="43" y="146"/>
                  </a:lnTo>
                  <a:lnTo>
                    <a:pt x="53" y="150"/>
                  </a:lnTo>
                  <a:lnTo>
                    <a:pt x="65" y="153"/>
                  </a:lnTo>
                  <a:lnTo>
                    <a:pt x="76" y="154"/>
                  </a:lnTo>
                  <a:lnTo>
                    <a:pt x="76" y="154"/>
                  </a:lnTo>
                  <a:lnTo>
                    <a:pt x="86" y="153"/>
                  </a:lnTo>
                  <a:lnTo>
                    <a:pt x="86" y="153"/>
                  </a:lnTo>
                  <a:lnTo>
                    <a:pt x="94" y="151"/>
                  </a:lnTo>
                  <a:lnTo>
                    <a:pt x="102" y="149"/>
                  </a:lnTo>
                  <a:lnTo>
                    <a:pt x="110" y="146"/>
                  </a:lnTo>
                  <a:lnTo>
                    <a:pt x="118" y="141"/>
                  </a:lnTo>
                  <a:lnTo>
                    <a:pt x="125" y="136"/>
                  </a:lnTo>
                  <a:lnTo>
                    <a:pt x="130" y="131"/>
                  </a:lnTo>
                  <a:lnTo>
                    <a:pt x="136" y="124"/>
                  </a:lnTo>
                  <a:lnTo>
                    <a:pt x="142" y="117"/>
                  </a:lnTo>
                  <a:lnTo>
                    <a:pt x="135" y="10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1D970AD7-1344-4F82-8CD7-1852AF3A744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403975" y="3189288"/>
              <a:ext cx="58738" cy="57150"/>
            </a:xfrm>
            <a:custGeom>
              <a:avLst/>
              <a:gdLst>
                <a:gd name="T0" fmla="*/ 37 w 74"/>
                <a:gd name="T1" fmla="*/ 72 h 72"/>
                <a:gd name="T2" fmla="*/ 26 w 74"/>
                <a:gd name="T3" fmla="*/ 70 h 72"/>
                <a:gd name="T4" fmla="*/ 17 w 74"/>
                <a:gd name="T5" fmla="*/ 65 h 72"/>
                <a:gd name="T6" fmla="*/ 12 w 74"/>
                <a:gd name="T7" fmla="*/ 62 h 72"/>
                <a:gd name="T8" fmla="*/ 5 w 74"/>
                <a:gd name="T9" fmla="*/ 53 h 72"/>
                <a:gd name="T10" fmla="*/ 3 w 74"/>
                <a:gd name="T11" fmla="*/ 47 h 72"/>
                <a:gd name="T12" fmla="*/ 2 w 74"/>
                <a:gd name="T13" fmla="*/ 40 h 72"/>
                <a:gd name="T14" fmla="*/ 3 w 74"/>
                <a:gd name="T15" fmla="*/ 26 h 72"/>
                <a:gd name="T16" fmla="*/ 9 w 74"/>
                <a:gd name="T17" fmla="*/ 14 h 72"/>
                <a:gd name="T18" fmla="*/ 13 w 74"/>
                <a:gd name="T19" fmla="*/ 8 h 72"/>
                <a:gd name="T20" fmla="*/ 26 w 74"/>
                <a:gd name="T21" fmla="*/ 1 h 72"/>
                <a:gd name="T22" fmla="*/ 33 w 74"/>
                <a:gd name="T23" fmla="*/ 0 h 72"/>
                <a:gd name="T24" fmla="*/ 50 w 74"/>
                <a:gd name="T25" fmla="*/ 2 h 72"/>
                <a:gd name="T26" fmla="*/ 65 w 74"/>
                <a:gd name="T27" fmla="*/ 11 h 72"/>
                <a:gd name="T28" fmla="*/ 68 w 74"/>
                <a:gd name="T29" fmla="*/ 16 h 72"/>
                <a:gd name="T30" fmla="*/ 73 w 74"/>
                <a:gd name="T31" fmla="*/ 26 h 72"/>
                <a:gd name="T32" fmla="*/ 74 w 74"/>
                <a:gd name="T33" fmla="*/ 31 h 72"/>
                <a:gd name="T34" fmla="*/ 74 w 74"/>
                <a:gd name="T35" fmla="*/ 33 h 72"/>
                <a:gd name="T36" fmla="*/ 72 w 74"/>
                <a:gd name="T37" fmla="*/ 47 h 72"/>
                <a:gd name="T38" fmla="*/ 66 w 74"/>
                <a:gd name="T39" fmla="*/ 59 h 72"/>
                <a:gd name="T40" fmla="*/ 55 w 74"/>
                <a:gd name="T41" fmla="*/ 68 h 72"/>
                <a:gd name="T42" fmla="*/ 42 w 74"/>
                <a:gd name="T43" fmla="*/ 72 h 72"/>
                <a:gd name="T44" fmla="*/ 37 w 74"/>
                <a:gd name="T45" fmla="*/ 72 h 72"/>
                <a:gd name="T46" fmla="*/ 37 w 74"/>
                <a:gd name="T47" fmla="*/ 10 h 72"/>
                <a:gd name="T48" fmla="*/ 35 w 74"/>
                <a:gd name="T49" fmla="*/ 11 h 72"/>
                <a:gd name="T50" fmla="*/ 29 w 74"/>
                <a:gd name="T51" fmla="*/ 12 h 72"/>
                <a:gd name="T52" fmla="*/ 21 w 74"/>
                <a:gd name="T53" fmla="*/ 17 h 72"/>
                <a:gd name="T54" fmla="*/ 18 w 74"/>
                <a:gd name="T55" fmla="*/ 20 h 72"/>
                <a:gd name="T56" fmla="*/ 13 w 74"/>
                <a:gd name="T57" fmla="*/ 29 h 72"/>
                <a:gd name="T58" fmla="*/ 12 w 74"/>
                <a:gd name="T59" fmla="*/ 39 h 72"/>
                <a:gd name="T60" fmla="*/ 13 w 74"/>
                <a:gd name="T61" fmla="*/ 44 h 72"/>
                <a:gd name="T62" fmla="*/ 18 w 74"/>
                <a:gd name="T63" fmla="*/ 50 h 72"/>
                <a:gd name="T64" fmla="*/ 23 w 74"/>
                <a:gd name="T65" fmla="*/ 56 h 72"/>
                <a:gd name="T66" fmla="*/ 32 w 74"/>
                <a:gd name="T67" fmla="*/ 60 h 72"/>
                <a:gd name="T68" fmla="*/ 41 w 74"/>
                <a:gd name="T69" fmla="*/ 61 h 72"/>
                <a:gd name="T70" fmla="*/ 45 w 74"/>
                <a:gd name="T71" fmla="*/ 60 h 72"/>
                <a:gd name="T72" fmla="*/ 53 w 74"/>
                <a:gd name="T73" fmla="*/ 55 h 72"/>
                <a:gd name="T74" fmla="*/ 59 w 74"/>
                <a:gd name="T75" fmla="*/ 48 h 72"/>
                <a:gd name="T76" fmla="*/ 63 w 74"/>
                <a:gd name="T77" fmla="*/ 39 h 72"/>
                <a:gd name="T78" fmla="*/ 63 w 74"/>
                <a:gd name="T79" fmla="*/ 34 h 72"/>
                <a:gd name="T80" fmla="*/ 63 w 74"/>
                <a:gd name="T81" fmla="*/ 33 h 72"/>
                <a:gd name="T82" fmla="*/ 56 w 74"/>
                <a:gd name="T83" fmla="*/ 19 h 72"/>
                <a:gd name="T84" fmla="*/ 52 w 74"/>
                <a:gd name="T85" fmla="*/ 16 h 72"/>
                <a:gd name="T86" fmla="*/ 43 w 74"/>
                <a:gd name="T87" fmla="*/ 11 h 72"/>
                <a:gd name="T88" fmla="*/ 37 w 74"/>
                <a:gd name="T89" fmla="*/ 1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4" h="72">
                  <a:moveTo>
                    <a:pt x="37" y="72"/>
                  </a:moveTo>
                  <a:lnTo>
                    <a:pt x="37" y="72"/>
                  </a:lnTo>
                  <a:lnTo>
                    <a:pt x="32" y="72"/>
                  </a:lnTo>
                  <a:lnTo>
                    <a:pt x="26" y="70"/>
                  </a:lnTo>
                  <a:lnTo>
                    <a:pt x="21" y="69"/>
                  </a:lnTo>
                  <a:lnTo>
                    <a:pt x="17" y="65"/>
                  </a:lnTo>
                  <a:lnTo>
                    <a:pt x="17" y="65"/>
                  </a:lnTo>
                  <a:lnTo>
                    <a:pt x="12" y="62"/>
                  </a:lnTo>
                  <a:lnTo>
                    <a:pt x="7" y="57"/>
                  </a:lnTo>
                  <a:lnTo>
                    <a:pt x="5" y="53"/>
                  </a:lnTo>
                  <a:lnTo>
                    <a:pt x="3" y="47"/>
                  </a:lnTo>
                  <a:lnTo>
                    <a:pt x="3" y="47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0" y="33"/>
                  </a:lnTo>
                  <a:lnTo>
                    <a:pt x="3" y="26"/>
                  </a:lnTo>
                  <a:lnTo>
                    <a:pt x="5" y="19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13" y="8"/>
                  </a:lnTo>
                  <a:lnTo>
                    <a:pt x="20" y="4"/>
                  </a:lnTo>
                  <a:lnTo>
                    <a:pt x="26" y="1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42" y="0"/>
                  </a:lnTo>
                  <a:lnTo>
                    <a:pt x="50" y="2"/>
                  </a:lnTo>
                  <a:lnTo>
                    <a:pt x="58" y="5"/>
                  </a:lnTo>
                  <a:lnTo>
                    <a:pt x="65" y="11"/>
                  </a:lnTo>
                  <a:lnTo>
                    <a:pt x="65" y="11"/>
                  </a:lnTo>
                  <a:lnTo>
                    <a:pt x="68" y="16"/>
                  </a:lnTo>
                  <a:lnTo>
                    <a:pt x="71" y="20"/>
                  </a:lnTo>
                  <a:lnTo>
                    <a:pt x="73" y="26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74" y="33"/>
                  </a:lnTo>
                  <a:lnTo>
                    <a:pt x="74" y="33"/>
                  </a:lnTo>
                  <a:lnTo>
                    <a:pt x="74" y="40"/>
                  </a:lnTo>
                  <a:lnTo>
                    <a:pt x="72" y="47"/>
                  </a:lnTo>
                  <a:lnTo>
                    <a:pt x="70" y="54"/>
                  </a:lnTo>
                  <a:lnTo>
                    <a:pt x="66" y="59"/>
                  </a:lnTo>
                  <a:lnTo>
                    <a:pt x="60" y="64"/>
                  </a:lnTo>
                  <a:lnTo>
                    <a:pt x="55" y="68"/>
                  </a:lnTo>
                  <a:lnTo>
                    <a:pt x="49" y="70"/>
                  </a:lnTo>
                  <a:lnTo>
                    <a:pt x="42" y="72"/>
                  </a:lnTo>
                  <a:lnTo>
                    <a:pt x="42" y="72"/>
                  </a:lnTo>
                  <a:lnTo>
                    <a:pt x="37" y="72"/>
                  </a:lnTo>
                  <a:lnTo>
                    <a:pt x="37" y="72"/>
                  </a:lnTo>
                  <a:close/>
                  <a:moveTo>
                    <a:pt x="37" y="10"/>
                  </a:moveTo>
                  <a:lnTo>
                    <a:pt x="37" y="10"/>
                  </a:lnTo>
                  <a:lnTo>
                    <a:pt x="35" y="11"/>
                  </a:lnTo>
                  <a:lnTo>
                    <a:pt x="35" y="11"/>
                  </a:lnTo>
                  <a:lnTo>
                    <a:pt x="29" y="12"/>
                  </a:lnTo>
                  <a:lnTo>
                    <a:pt x="25" y="14"/>
                  </a:lnTo>
                  <a:lnTo>
                    <a:pt x="21" y="17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5" y="24"/>
                  </a:lnTo>
                  <a:lnTo>
                    <a:pt x="13" y="29"/>
                  </a:lnTo>
                  <a:lnTo>
                    <a:pt x="12" y="33"/>
                  </a:lnTo>
                  <a:lnTo>
                    <a:pt x="12" y="39"/>
                  </a:lnTo>
                  <a:lnTo>
                    <a:pt x="12" y="39"/>
                  </a:lnTo>
                  <a:lnTo>
                    <a:pt x="13" y="44"/>
                  </a:lnTo>
                  <a:lnTo>
                    <a:pt x="13" y="44"/>
                  </a:lnTo>
                  <a:lnTo>
                    <a:pt x="18" y="50"/>
                  </a:lnTo>
                  <a:lnTo>
                    <a:pt x="23" y="56"/>
                  </a:lnTo>
                  <a:lnTo>
                    <a:pt x="23" y="56"/>
                  </a:lnTo>
                  <a:lnTo>
                    <a:pt x="27" y="59"/>
                  </a:lnTo>
                  <a:lnTo>
                    <a:pt x="32" y="60"/>
                  </a:lnTo>
                  <a:lnTo>
                    <a:pt x="36" y="61"/>
                  </a:lnTo>
                  <a:lnTo>
                    <a:pt x="41" y="61"/>
                  </a:lnTo>
                  <a:lnTo>
                    <a:pt x="41" y="61"/>
                  </a:lnTo>
                  <a:lnTo>
                    <a:pt x="45" y="60"/>
                  </a:lnTo>
                  <a:lnTo>
                    <a:pt x="50" y="57"/>
                  </a:lnTo>
                  <a:lnTo>
                    <a:pt x="53" y="55"/>
                  </a:lnTo>
                  <a:lnTo>
                    <a:pt x="57" y="52"/>
                  </a:lnTo>
                  <a:lnTo>
                    <a:pt x="59" y="48"/>
                  </a:lnTo>
                  <a:lnTo>
                    <a:pt x="62" y="44"/>
                  </a:lnTo>
                  <a:lnTo>
                    <a:pt x="63" y="39"/>
                  </a:lnTo>
                  <a:lnTo>
                    <a:pt x="63" y="34"/>
                  </a:lnTo>
                  <a:lnTo>
                    <a:pt x="63" y="34"/>
                  </a:lnTo>
                  <a:lnTo>
                    <a:pt x="63" y="33"/>
                  </a:lnTo>
                  <a:lnTo>
                    <a:pt x="63" y="33"/>
                  </a:lnTo>
                  <a:lnTo>
                    <a:pt x="60" y="25"/>
                  </a:lnTo>
                  <a:lnTo>
                    <a:pt x="56" y="19"/>
                  </a:lnTo>
                  <a:lnTo>
                    <a:pt x="56" y="19"/>
                  </a:lnTo>
                  <a:lnTo>
                    <a:pt x="52" y="16"/>
                  </a:lnTo>
                  <a:lnTo>
                    <a:pt x="48" y="12"/>
                  </a:lnTo>
                  <a:lnTo>
                    <a:pt x="43" y="11"/>
                  </a:lnTo>
                  <a:lnTo>
                    <a:pt x="37" y="10"/>
                  </a:lnTo>
                  <a:lnTo>
                    <a:pt x="37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5BD13151-0F54-4364-BF1A-457AC58E329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84950" y="3360738"/>
              <a:ext cx="41275" cy="34925"/>
            </a:xfrm>
            <a:custGeom>
              <a:avLst/>
              <a:gdLst>
                <a:gd name="T0" fmla="*/ 10 w 53"/>
                <a:gd name="T1" fmla="*/ 17 h 45"/>
                <a:gd name="T2" fmla="*/ 18 w 53"/>
                <a:gd name="T3" fmla="*/ 34 h 45"/>
                <a:gd name="T4" fmla="*/ 18 w 53"/>
                <a:gd name="T5" fmla="*/ 34 h 45"/>
                <a:gd name="T6" fmla="*/ 19 w 53"/>
                <a:gd name="T7" fmla="*/ 34 h 45"/>
                <a:gd name="T8" fmla="*/ 19 w 53"/>
                <a:gd name="T9" fmla="*/ 34 h 45"/>
                <a:gd name="T10" fmla="*/ 20 w 53"/>
                <a:gd name="T11" fmla="*/ 34 h 45"/>
                <a:gd name="T12" fmla="*/ 40 w 53"/>
                <a:gd name="T13" fmla="*/ 23 h 45"/>
                <a:gd name="T14" fmla="*/ 40 w 53"/>
                <a:gd name="T15" fmla="*/ 23 h 45"/>
                <a:gd name="T16" fmla="*/ 41 w 53"/>
                <a:gd name="T17" fmla="*/ 21 h 45"/>
                <a:gd name="T18" fmla="*/ 32 w 53"/>
                <a:gd name="T19" fmla="*/ 5 h 45"/>
                <a:gd name="T20" fmla="*/ 42 w 53"/>
                <a:gd name="T21" fmla="*/ 0 h 45"/>
                <a:gd name="T22" fmla="*/ 50 w 53"/>
                <a:gd name="T23" fmla="*/ 15 h 45"/>
                <a:gd name="T24" fmla="*/ 50 w 53"/>
                <a:gd name="T25" fmla="*/ 15 h 45"/>
                <a:gd name="T26" fmla="*/ 53 w 53"/>
                <a:gd name="T27" fmla="*/ 21 h 45"/>
                <a:gd name="T28" fmla="*/ 51 w 53"/>
                <a:gd name="T29" fmla="*/ 26 h 45"/>
                <a:gd name="T30" fmla="*/ 49 w 53"/>
                <a:gd name="T31" fmla="*/ 30 h 45"/>
                <a:gd name="T32" fmla="*/ 46 w 53"/>
                <a:gd name="T33" fmla="*/ 32 h 45"/>
                <a:gd name="T34" fmla="*/ 25 w 53"/>
                <a:gd name="T35" fmla="*/ 44 h 45"/>
                <a:gd name="T36" fmla="*/ 25 w 53"/>
                <a:gd name="T37" fmla="*/ 44 h 45"/>
                <a:gd name="T38" fmla="*/ 23 w 53"/>
                <a:gd name="T39" fmla="*/ 45 h 45"/>
                <a:gd name="T40" fmla="*/ 19 w 53"/>
                <a:gd name="T41" fmla="*/ 45 h 45"/>
                <a:gd name="T42" fmla="*/ 19 w 53"/>
                <a:gd name="T43" fmla="*/ 45 h 45"/>
                <a:gd name="T44" fmla="*/ 16 w 53"/>
                <a:gd name="T45" fmla="*/ 45 h 45"/>
                <a:gd name="T46" fmla="*/ 16 w 53"/>
                <a:gd name="T47" fmla="*/ 45 h 45"/>
                <a:gd name="T48" fmla="*/ 11 w 53"/>
                <a:gd name="T49" fmla="*/ 43 h 45"/>
                <a:gd name="T50" fmla="*/ 9 w 53"/>
                <a:gd name="T51" fmla="*/ 39 h 45"/>
                <a:gd name="T52" fmla="*/ 0 w 53"/>
                <a:gd name="T53" fmla="*/ 23 h 45"/>
                <a:gd name="T54" fmla="*/ 10 w 53"/>
                <a:gd name="T55" fmla="*/ 1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3" h="45">
                  <a:moveTo>
                    <a:pt x="10" y="17"/>
                  </a:moveTo>
                  <a:lnTo>
                    <a:pt x="18" y="34"/>
                  </a:lnTo>
                  <a:lnTo>
                    <a:pt x="18" y="34"/>
                  </a:lnTo>
                  <a:lnTo>
                    <a:pt x="19" y="34"/>
                  </a:lnTo>
                  <a:lnTo>
                    <a:pt x="19" y="34"/>
                  </a:lnTo>
                  <a:lnTo>
                    <a:pt x="20" y="34"/>
                  </a:lnTo>
                  <a:lnTo>
                    <a:pt x="40" y="23"/>
                  </a:lnTo>
                  <a:lnTo>
                    <a:pt x="40" y="23"/>
                  </a:lnTo>
                  <a:lnTo>
                    <a:pt x="41" y="21"/>
                  </a:lnTo>
                  <a:lnTo>
                    <a:pt x="32" y="5"/>
                  </a:lnTo>
                  <a:lnTo>
                    <a:pt x="42" y="0"/>
                  </a:lnTo>
                  <a:lnTo>
                    <a:pt x="50" y="15"/>
                  </a:lnTo>
                  <a:lnTo>
                    <a:pt x="50" y="15"/>
                  </a:lnTo>
                  <a:lnTo>
                    <a:pt x="53" y="21"/>
                  </a:lnTo>
                  <a:lnTo>
                    <a:pt x="51" y="26"/>
                  </a:lnTo>
                  <a:lnTo>
                    <a:pt x="49" y="30"/>
                  </a:lnTo>
                  <a:lnTo>
                    <a:pt x="46" y="32"/>
                  </a:lnTo>
                  <a:lnTo>
                    <a:pt x="25" y="44"/>
                  </a:lnTo>
                  <a:lnTo>
                    <a:pt x="25" y="44"/>
                  </a:lnTo>
                  <a:lnTo>
                    <a:pt x="23" y="45"/>
                  </a:lnTo>
                  <a:lnTo>
                    <a:pt x="19" y="45"/>
                  </a:lnTo>
                  <a:lnTo>
                    <a:pt x="19" y="45"/>
                  </a:lnTo>
                  <a:lnTo>
                    <a:pt x="16" y="45"/>
                  </a:lnTo>
                  <a:lnTo>
                    <a:pt x="16" y="45"/>
                  </a:lnTo>
                  <a:lnTo>
                    <a:pt x="11" y="43"/>
                  </a:lnTo>
                  <a:lnTo>
                    <a:pt x="9" y="39"/>
                  </a:lnTo>
                  <a:lnTo>
                    <a:pt x="0" y="23"/>
                  </a:lnTo>
                  <a:lnTo>
                    <a:pt x="10" y="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729240B3-1799-4F15-9F51-D5B79179D1D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410325" y="3073400"/>
              <a:ext cx="222250" cy="311150"/>
            </a:xfrm>
            <a:custGeom>
              <a:avLst/>
              <a:gdLst>
                <a:gd name="T0" fmla="*/ 199 w 278"/>
                <a:gd name="T1" fmla="*/ 392 h 392"/>
                <a:gd name="T2" fmla="*/ 199 w 278"/>
                <a:gd name="T3" fmla="*/ 392 h 392"/>
                <a:gd name="T4" fmla="*/ 199 w 278"/>
                <a:gd name="T5" fmla="*/ 392 h 392"/>
                <a:gd name="T6" fmla="*/ 193 w 278"/>
                <a:gd name="T7" fmla="*/ 391 h 392"/>
                <a:gd name="T8" fmla="*/ 187 w 278"/>
                <a:gd name="T9" fmla="*/ 389 h 392"/>
                <a:gd name="T10" fmla="*/ 182 w 278"/>
                <a:gd name="T11" fmla="*/ 384 h 392"/>
                <a:gd name="T12" fmla="*/ 178 w 278"/>
                <a:gd name="T13" fmla="*/ 379 h 392"/>
                <a:gd name="T14" fmla="*/ 0 w 278"/>
                <a:gd name="T15" fmla="*/ 53 h 392"/>
                <a:gd name="T16" fmla="*/ 98 w 278"/>
                <a:gd name="T17" fmla="*/ 0 h 392"/>
                <a:gd name="T18" fmla="*/ 275 w 278"/>
                <a:gd name="T19" fmla="*/ 325 h 392"/>
                <a:gd name="T20" fmla="*/ 275 w 278"/>
                <a:gd name="T21" fmla="*/ 325 h 392"/>
                <a:gd name="T22" fmla="*/ 277 w 278"/>
                <a:gd name="T23" fmla="*/ 330 h 392"/>
                <a:gd name="T24" fmla="*/ 278 w 278"/>
                <a:gd name="T25" fmla="*/ 335 h 392"/>
                <a:gd name="T26" fmla="*/ 278 w 278"/>
                <a:gd name="T27" fmla="*/ 340 h 392"/>
                <a:gd name="T28" fmla="*/ 277 w 278"/>
                <a:gd name="T29" fmla="*/ 344 h 392"/>
                <a:gd name="T30" fmla="*/ 276 w 278"/>
                <a:gd name="T31" fmla="*/ 348 h 392"/>
                <a:gd name="T32" fmla="*/ 273 w 278"/>
                <a:gd name="T33" fmla="*/ 353 h 392"/>
                <a:gd name="T34" fmla="*/ 270 w 278"/>
                <a:gd name="T35" fmla="*/ 356 h 392"/>
                <a:gd name="T36" fmla="*/ 266 w 278"/>
                <a:gd name="T37" fmla="*/ 359 h 392"/>
                <a:gd name="T38" fmla="*/ 210 w 278"/>
                <a:gd name="T39" fmla="*/ 389 h 392"/>
                <a:gd name="T40" fmla="*/ 210 w 278"/>
                <a:gd name="T41" fmla="*/ 389 h 392"/>
                <a:gd name="T42" fmla="*/ 206 w 278"/>
                <a:gd name="T43" fmla="*/ 391 h 392"/>
                <a:gd name="T44" fmla="*/ 199 w 278"/>
                <a:gd name="T45" fmla="*/ 392 h 392"/>
                <a:gd name="T46" fmla="*/ 199 w 278"/>
                <a:gd name="T47" fmla="*/ 392 h 392"/>
                <a:gd name="T48" fmla="*/ 16 w 278"/>
                <a:gd name="T49" fmla="*/ 58 h 392"/>
                <a:gd name="T50" fmla="*/ 189 w 278"/>
                <a:gd name="T51" fmla="*/ 374 h 392"/>
                <a:gd name="T52" fmla="*/ 189 w 278"/>
                <a:gd name="T53" fmla="*/ 374 h 392"/>
                <a:gd name="T54" fmla="*/ 190 w 278"/>
                <a:gd name="T55" fmla="*/ 376 h 392"/>
                <a:gd name="T56" fmla="*/ 193 w 278"/>
                <a:gd name="T57" fmla="*/ 378 h 392"/>
                <a:gd name="T58" fmla="*/ 196 w 278"/>
                <a:gd name="T59" fmla="*/ 379 h 392"/>
                <a:gd name="T60" fmla="*/ 199 w 278"/>
                <a:gd name="T61" fmla="*/ 381 h 392"/>
                <a:gd name="T62" fmla="*/ 199 w 278"/>
                <a:gd name="T63" fmla="*/ 381 h 392"/>
                <a:gd name="T64" fmla="*/ 199 w 278"/>
                <a:gd name="T65" fmla="*/ 381 h 392"/>
                <a:gd name="T66" fmla="*/ 202 w 278"/>
                <a:gd name="T67" fmla="*/ 379 h 392"/>
                <a:gd name="T68" fmla="*/ 206 w 278"/>
                <a:gd name="T69" fmla="*/ 378 h 392"/>
                <a:gd name="T70" fmla="*/ 260 w 278"/>
                <a:gd name="T71" fmla="*/ 348 h 392"/>
                <a:gd name="T72" fmla="*/ 260 w 278"/>
                <a:gd name="T73" fmla="*/ 348 h 392"/>
                <a:gd name="T74" fmla="*/ 265 w 278"/>
                <a:gd name="T75" fmla="*/ 345 h 392"/>
                <a:gd name="T76" fmla="*/ 267 w 278"/>
                <a:gd name="T77" fmla="*/ 341 h 392"/>
                <a:gd name="T78" fmla="*/ 267 w 278"/>
                <a:gd name="T79" fmla="*/ 336 h 392"/>
                <a:gd name="T80" fmla="*/ 266 w 278"/>
                <a:gd name="T81" fmla="*/ 331 h 392"/>
                <a:gd name="T82" fmla="*/ 93 w 278"/>
                <a:gd name="T83" fmla="*/ 17 h 392"/>
                <a:gd name="T84" fmla="*/ 16 w 278"/>
                <a:gd name="T85" fmla="*/ 58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78" h="392">
                  <a:moveTo>
                    <a:pt x="199" y="392"/>
                  </a:moveTo>
                  <a:lnTo>
                    <a:pt x="199" y="392"/>
                  </a:lnTo>
                  <a:lnTo>
                    <a:pt x="199" y="392"/>
                  </a:lnTo>
                  <a:lnTo>
                    <a:pt x="193" y="391"/>
                  </a:lnTo>
                  <a:lnTo>
                    <a:pt x="187" y="389"/>
                  </a:lnTo>
                  <a:lnTo>
                    <a:pt x="182" y="384"/>
                  </a:lnTo>
                  <a:lnTo>
                    <a:pt x="178" y="379"/>
                  </a:lnTo>
                  <a:lnTo>
                    <a:pt x="0" y="53"/>
                  </a:lnTo>
                  <a:lnTo>
                    <a:pt x="98" y="0"/>
                  </a:lnTo>
                  <a:lnTo>
                    <a:pt x="275" y="325"/>
                  </a:lnTo>
                  <a:lnTo>
                    <a:pt x="275" y="325"/>
                  </a:lnTo>
                  <a:lnTo>
                    <a:pt x="277" y="330"/>
                  </a:lnTo>
                  <a:lnTo>
                    <a:pt x="278" y="335"/>
                  </a:lnTo>
                  <a:lnTo>
                    <a:pt x="278" y="340"/>
                  </a:lnTo>
                  <a:lnTo>
                    <a:pt x="277" y="344"/>
                  </a:lnTo>
                  <a:lnTo>
                    <a:pt x="276" y="348"/>
                  </a:lnTo>
                  <a:lnTo>
                    <a:pt x="273" y="353"/>
                  </a:lnTo>
                  <a:lnTo>
                    <a:pt x="270" y="356"/>
                  </a:lnTo>
                  <a:lnTo>
                    <a:pt x="266" y="359"/>
                  </a:lnTo>
                  <a:lnTo>
                    <a:pt x="210" y="389"/>
                  </a:lnTo>
                  <a:lnTo>
                    <a:pt x="210" y="389"/>
                  </a:lnTo>
                  <a:lnTo>
                    <a:pt x="206" y="391"/>
                  </a:lnTo>
                  <a:lnTo>
                    <a:pt x="199" y="392"/>
                  </a:lnTo>
                  <a:lnTo>
                    <a:pt x="199" y="392"/>
                  </a:lnTo>
                  <a:close/>
                  <a:moveTo>
                    <a:pt x="16" y="58"/>
                  </a:moveTo>
                  <a:lnTo>
                    <a:pt x="189" y="374"/>
                  </a:lnTo>
                  <a:lnTo>
                    <a:pt x="189" y="374"/>
                  </a:lnTo>
                  <a:lnTo>
                    <a:pt x="190" y="376"/>
                  </a:lnTo>
                  <a:lnTo>
                    <a:pt x="193" y="378"/>
                  </a:lnTo>
                  <a:lnTo>
                    <a:pt x="196" y="379"/>
                  </a:lnTo>
                  <a:lnTo>
                    <a:pt x="199" y="381"/>
                  </a:lnTo>
                  <a:lnTo>
                    <a:pt x="199" y="381"/>
                  </a:lnTo>
                  <a:lnTo>
                    <a:pt x="199" y="381"/>
                  </a:lnTo>
                  <a:lnTo>
                    <a:pt x="202" y="379"/>
                  </a:lnTo>
                  <a:lnTo>
                    <a:pt x="206" y="378"/>
                  </a:lnTo>
                  <a:lnTo>
                    <a:pt x="260" y="348"/>
                  </a:lnTo>
                  <a:lnTo>
                    <a:pt x="260" y="348"/>
                  </a:lnTo>
                  <a:lnTo>
                    <a:pt x="265" y="345"/>
                  </a:lnTo>
                  <a:lnTo>
                    <a:pt x="267" y="341"/>
                  </a:lnTo>
                  <a:lnTo>
                    <a:pt x="267" y="336"/>
                  </a:lnTo>
                  <a:lnTo>
                    <a:pt x="266" y="331"/>
                  </a:lnTo>
                  <a:lnTo>
                    <a:pt x="93" y="17"/>
                  </a:lnTo>
                  <a:lnTo>
                    <a:pt x="16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3CDB1DF1-2D79-49A6-B24B-E158E945921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402388" y="3051175"/>
              <a:ext cx="80963" cy="57150"/>
            </a:xfrm>
            <a:custGeom>
              <a:avLst/>
              <a:gdLst>
                <a:gd name="T0" fmla="*/ 6 w 104"/>
                <a:gd name="T1" fmla="*/ 70 h 70"/>
                <a:gd name="T2" fmla="*/ 4 w 104"/>
                <a:gd name="T3" fmla="*/ 66 h 70"/>
                <a:gd name="T4" fmla="*/ 4 w 104"/>
                <a:gd name="T5" fmla="*/ 66 h 70"/>
                <a:gd name="T6" fmla="*/ 1 w 104"/>
                <a:gd name="T7" fmla="*/ 61 h 70"/>
                <a:gd name="T8" fmla="*/ 1 w 104"/>
                <a:gd name="T9" fmla="*/ 56 h 70"/>
                <a:gd name="T10" fmla="*/ 0 w 104"/>
                <a:gd name="T11" fmla="*/ 52 h 70"/>
                <a:gd name="T12" fmla="*/ 1 w 104"/>
                <a:gd name="T13" fmla="*/ 47 h 70"/>
                <a:gd name="T14" fmla="*/ 1 w 104"/>
                <a:gd name="T15" fmla="*/ 47 h 70"/>
                <a:gd name="T16" fmla="*/ 4 w 104"/>
                <a:gd name="T17" fmla="*/ 43 h 70"/>
                <a:gd name="T18" fmla="*/ 6 w 104"/>
                <a:gd name="T19" fmla="*/ 38 h 70"/>
                <a:gd name="T20" fmla="*/ 9 w 104"/>
                <a:gd name="T21" fmla="*/ 36 h 70"/>
                <a:gd name="T22" fmla="*/ 13 w 104"/>
                <a:gd name="T23" fmla="*/ 32 h 70"/>
                <a:gd name="T24" fmla="*/ 68 w 104"/>
                <a:gd name="T25" fmla="*/ 2 h 70"/>
                <a:gd name="T26" fmla="*/ 68 w 104"/>
                <a:gd name="T27" fmla="*/ 2 h 70"/>
                <a:gd name="T28" fmla="*/ 74 w 104"/>
                <a:gd name="T29" fmla="*/ 0 h 70"/>
                <a:gd name="T30" fmla="*/ 80 w 104"/>
                <a:gd name="T31" fmla="*/ 0 h 70"/>
                <a:gd name="T32" fmla="*/ 80 w 104"/>
                <a:gd name="T33" fmla="*/ 0 h 70"/>
                <a:gd name="T34" fmla="*/ 87 w 104"/>
                <a:gd name="T35" fmla="*/ 0 h 70"/>
                <a:gd name="T36" fmla="*/ 92 w 104"/>
                <a:gd name="T37" fmla="*/ 2 h 70"/>
                <a:gd name="T38" fmla="*/ 97 w 104"/>
                <a:gd name="T39" fmla="*/ 7 h 70"/>
                <a:gd name="T40" fmla="*/ 102 w 104"/>
                <a:gd name="T41" fmla="*/ 11 h 70"/>
                <a:gd name="T42" fmla="*/ 104 w 104"/>
                <a:gd name="T43" fmla="*/ 17 h 70"/>
                <a:gd name="T44" fmla="*/ 6 w 104"/>
                <a:gd name="T45" fmla="*/ 70 h 70"/>
                <a:gd name="T46" fmla="*/ 80 w 104"/>
                <a:gd name="T47" fmla="*/ 11 h 70"/>
                <a:gd name="T48" fmla="*/ 80 w 104"/>
                <a:gd name="T49" fmla="*/ 11 h 70"/>
                <a:gd name="T50" fmla="*/ 76 w 104"/>
                <a:gd name="T51" fmla="*/ 11 h 70"/>
                <a:gd name="T52" fmla="*/ 74 w 104"/>
                <a:gd name="T53" fmla="*/ 13 h 70"/>
                <a:gd name="T54" fmla="*/ 19 w 104"/>
                <a:gd name="T55" fmla="*/ 43 h 70"/>
                <a:gd name="T56" fmla="*/ 19 w 104"/>
                <a:gd name="T57" fmla="*/ 43 h 70"/>
                <a:gd name="T58" fmla="*/ 15 w 104"/>
                <a:gd name="T59" fmla="*/ 46 h 70"/>
                <a:gd name="T60" fmla="*/ 13 w 104"/>
                <a:gd name="T61" fmla="*/ 51 h 70"/>
                <a:gd name="T62" fmla="*/ 13 w 104"/>
                <a:gd name="T63" fmla="*/ 51 h 70"/>
                <a:gd name="T64" fmla="*/ 12 w 104"/>
                <a:gd name="T65" fmla="*/ 54 h 70"/>
                <a:gd name="T66" fmla="*/ 87 w 104"/>
                <a:gd name="T67" fmla="*/ 13 h 70"/>
                <a:gd name="T68" fmla="*/ 87 w 104"/>
                <a:gd name="T69" fmla="*/ 13 h 70"/>
                <a:gd name="T70" fmla="*/ 83 w 104"/>
                <a:gd name="T71" fmla="*/ 11 h 70"/>
                <a:gd name="T72" fmla="*/ 80 w 104"/>
                <a:gd name="T73" fmla="*/ 11 h 70"/>
                <a:gd name="T74" fmla="*/ 80 w 104"/>
                <a:gd name="T75" fmla="*/ 1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4" h="70">
                  <a:moveTo>
                    <a:pt x="6" y="70"/>
                  </a:moveTo>
                  <a:lnTo>
                    <a:pt x="4" y="66"/>
                  </a:lnTo>
                  <a:lnTo>
                    <a:pt x="4" y="66"/>
                  </a:lnTo>
                  <a:lnTo>
                    <a:pt x="1" y="61"/>
                  </a:lnTo>
                  <a:lnTo>
                    <a:pt x="1" y="56"/>
                  </a:lnTo>
                  <a:lnTo>
                    <a:pt x="0" y="52"/>
                  </a:lnTo>
                  <a:lnTo>
                    <a:pt x="1" y="47"/>
                  </a:lnTo>
                  <a:lnTo>
                    <a:pt x="1" y="47"/>
                  </a:lnTo>
                  <a:lnTo>
                    <a:pt x="4" y="43"/>
                  </a:lnTo>
                  <a:lnTo>
                    <a:pt x="6" y="38"/>
                  </a:lnTo>
                  <a:lnTo>
                    <a:pt x="9" y="36"/>
                  </a:lnTo>
                  <a:lnTo>
                    <a:pt x="13" y="32"/>
                  </a:lnTo>
                  <a:lnTo>
                    <a:pt x="68" y="2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7" y="0"/>
                  </a:lnTo>
                  <a:lnTo>
                    <a:pt x="92" y="2"/>
                  </a:lnTo>
                  <a:lnTo>
                    <a:pt x="97" y="7"/>
                  </a:lnTo>
                  <a:lnTo>
                    <a:pt x="102" y="11"/>
                  </a:lnTo>
                  <a:lnTo>
                    <a:pt x="104" y="17"/>
                  </a:lnTo>
                  <a:lnTo>
                    <a:pt x="6" y="70"/>
                  </a:lnTo>
                  <a:close/>
                  <a:moveTo>
                    <a:pt x="80" y="11"/>
                  </a:moveTo>
                  <a:lnTo>
                    <a:pt x="80" y="11"/>
                  </a:lnTo>
                  <a:lnTo>
                    <a:pt x="76" y="11"/>
                  </a:lnTo>
                  <a:lnTo>
                    <a:pt x="74" y="13"/>
                  </a:lnTo>
                  <a:lnTo>
                    <a:pt x="19" y="43"/>
                  </a:lnTo>
                  <a:lnTo>
                    <a:pt x="19" y="43"/>
                  </a:lnTo>
                  <a:lnTo>
                    <a:pt x="15" y="46"/>
                  </a:lnTo>
                  <a:lnTo>
                    <a:pt x="13" y="51"/>
                  </a:lnTo>
                  <a:lnTo>
                    <a:pt x="13" y="51"/>
                  </a:lnTo>
                  <a:lnTo>
                    <a:pt x="12" y="54"/>
                  </a:lnTo>
                  <a:lnTo>
                    <a:pt x="87" y="13"/>
                  </a:lnTo>
                  <a:lnTo>
                    <a:pt x="87" y="13"/>
                  </a:lnTo>
                  <a:lnTo>
                    <a:pt x="83" y="11"/>
                  </a:lnTo>
                  <a:lnTo>
                    <a:pt x="80" y="11"/>
                  </a:lnTo>
                  <a:lnTo>
                    <a:pt x="80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475A88BD-2556-42D4-BC0A-84AEC2C6197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75425" y="3451225"/>
              <a:ext cx="125413" cy="26988"/>
            </a:xfrm>
            <a:custGeom>
              <a:avLst/>
              <a:gdLst>
                <a:gd name="T0" fmla="*/ 12 w 158"/>
                <a:gd name="T1" fmla="*/ 23 h 35"/>
                <a:gd name="T2" fmla="*/ 146 w 158"/>
                <a:gd name="T3" fmla="*/ 23 h 35"/>
                <a:gd name="T4" fmla="*/ 146 w 158"/>
                <a:gd name="T5" fmla="*/ 12 h 35"/>
                <a:gd name="T6" fmla="*/ 12 w 158"/>
                <a:gd name="T7" fmla="*/ 12 h 35"/>
                <a:gd name="T8" fmla="*/ 12 w 158"/>
                <a:gd name="T9" fmla="*/ 23 h 35"/>
                <a:gd name="T10" fmla="*/ 158 w 158"/>
                <a:gd name="T11" fmla="*/ 35 h 35"/>
                <a:gd name="T12" fmla="*/ 0 w 158"/>
                <a:gd name="T13" fmla="*/ 35 h 35"/>
                <a:gd name="T14" fmla="*/ 0 w 158"/>
                <a:gd name="T15" fmla="*/ 23 h 35"/>
                <a:gd name="T16" fmla="*/ 0 w 158"/>
                <a:gd name="T17" fmla="*/ 7 h 35"/>
                <a:gd name="T18" fmla="*/ 0 w 158"/>
                <a:gd name="T19" fmla="*/ 7 h 35"/>
                <a:gd name="T20" fmla="*/ 1 w 158"/>
                <a:gd name="T21" fmla="*/ 4 h 35"/>
                <a:gd name="T22" fmla="*/ 2 w 158"/>
                <a:gd name="T23" fmla="*/ 3 h 35"/>
                <a:gd name="T24" fmla="*/ 5 w 158"/>
                <a:gd name="T25" fmla="*/ 0 h 35"/>
                <a:gd name="T26" fmla="*/ 7 w 158"/>
                <a:gd name="T27" fmla="*/ 0 h 35"/>
                <a:gd name="T28" fmla="*/ 151 w 158"/>
                <a:gd name="T29" fmla="*/ 0 h 35"/>
                <a:gd name="T30" fmla="*/ 151 w 158"/>
                <a:gd name="T31" fmla="*/ 0 h 35"/>
                <a:gd name="T32" fmla="*/ 153 w 158"/>
                <a:gd name="T33" fmla="*/ 0 h 35"/>
                <a:gd name="T34" fmla="*/ 156 w 158"/>
                <a:gd name="T35" fmla="*/ 3 h 35"/>
                <a:gd name="T36" fmla="*/ 157 w 158"/>
                <a:gd name="T37" fmla="*/ 4 h 35"/>
                <a:gd name="T38" fmla="*/ 158 w 158"/>
                <a:gd name="T39" fmla="*/ 7 h 35"/>
                <a:gd name="T40" fmla="*/ 158 w 158"/>
                <a:gd name="T41" fmla="*/ 23 h 35"/>
                <a:gd name="T42" fmla="*/ 158 w 158"/>
                <a:gd name="T43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8" h="35">
                  <a:moveTo>
                    <a:pt x="12" y="23"/>
                  </a:moveTo>
                  <a:lnTo>
                    <a:pt x="146" y="23"/>
                  </a:lnTo>
                  <a:lnTo>
                    <a:pt x="146" y="12"/>
                  </a:lnTo>
                  <a:lnTo>
                    <a:pt x="12" y="12"/>
                  </a:lnTo>
                  <a:lnTo>
                    <a:pt x="12" y="23"/>
                  </a:lnTo>
                  <a:close/>
                  <a:moveTo>
                    <a:pt x="158" y="35"/>
                  </a:moveTo>
                  <a:lnTo>
                    <a:pt x="0" y="35"/>
                  </a:lnTo>
                  <a:lnTo>
                    <a:pt x="0" y="23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4"/>
                  </a:lnTo>
                  <a:lnTo>
                    <a:pt x="2" y="3"/>
                  </a:lnTo>
                  <a:lnTo>
                    <a:pt x="5" y="0"/>
                  </a:lnTo>
                  <a:lnTo>
                    <a:pt x="7" y="0"/>
                  </a:lnTo>
                  <a:lnTo>
                    <a:pt x="151" y="0"/>
                  </a:lnTo>
                  <a:lnTo>
                    <a:pt x="151" y="0"/>
                  </a:lnTo>
                  <a:lnTo>
                    <a:pt x="153" y="0"/>
                  </a:lnTo>
                  <a:lnTo>
                    <a:pt x="156" y="3"/>
                  </a:lnTo>
                  <a:lnTo>
                    <a:pt x="157" y="4"/>
                  </a:lnTo>
                  <a:lnTo>
                    <a:pt x="158" y="7"/>
                  </a:lnTo>
                  <a:lnTo>
                    <a:pt x="158" y="23"/>
                  </a:lnTo>
                  <a:lnTo>
                    <a:pt x="158" y="3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F6E95F15-4E8F-4645-A403-90B32BA376B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83325" y="3235325"/>
              <a:ext cx="136525" cy="363538"/>
            </a:xfrm>
            <a:custGeom>
              <a:avLst/>
              <a:gdLst>
                <a:gd name="T0" fmla="*/ 129 w 173"/>
                <a:gd name="T1" fmla="*/ 449 h 459"/>
                <a:gd name="T2" fmla="*/ 81 w 173"/>
                <a:gd name="T3" fmla="*/ 409 h 459"/>
                <a:gd name="T4" fmla="*/ 46 w 173"/>
                <a:gd name="T5" fmla="*/ 368 h 459"/>
                <a:gd name="T6" fmla="*/ 12 w 173"/>
                <a:gd name="T7" fmla="*/ 294 h 459"/>
                <a:gd name="T8" fmla="*/ 0 w 173"/>
                <a:gd name="T9" fmla="*/ 212 h 459"/>
                <a:gd name="T10" fmla="*/ 5 w 173"/>
                <a:gd name="T11" fmla="*/ 158 h 459"/>
                <a:gd name="T12" fmla="*/ 33 w 173"/>
                <a:gd name="T13" fmla="*/ 82 h 459"/>
                <a:gd name="T14" fmla="*/ 81 w 173"/>
                <a:gd name="T15" fmla="*/ 16 h 459"/>
                <a:gd name="T16" fmla="*/ 97 w 173"/>
                <a:gd name="T17" fmla="*/ 2 h 459"/>
                <a:gd name="T18" fmla="*/ 103 w 173"/>
                <a:gd name="T19" fmla="*/ 0 h 459"/>
                <a:gd name="T20" fmla="*/ 106 w 173"/>
                <a:gd name="T21" fmla="*/ 4 h 459"/>
                <a:gd name="T22" fmla="*/ 116 w 173"/>
                <a:gd name="T23" fmla="*/ 23 h 459"/>
                <a:gd name="T24" fmla="*/ 128 w 173"/>
                <a:gd name="T25" fmla="*/ 41 h 459"/>
                <a:gd name="T26" fmla="*/ 131 w 173"/>
                <a:gd name="T27" fmla="*/ 45 h 459"/>
                <a:gd name="T28" fmla="*/ 128 w 173"/>
                <a:gd name="T29" fmla="*/ 49 h 459"/>
                <a:gd name="T30" fmla="*/ 112 w 173"/>
                <a:gd name="T31" fmla="*/ 66 h 459"/>
                <a:gd name="T32" fmla="*/ 75 w 173"/>
                <a:gd name="T33" fmla="*/ 124 h 459"/>
                <a:gd name="T34" fmla="*/ 57 w 173"/>
                <a:gd name="T35" fmla="*/ 189 h 459"/>
                <a:gd name="T36" fmla="*/ 57 w 173"/>
                <a:gd name="T37" fmla="*/ 228 h 459"/>
                <a:gd name="T38" fmla="*/ 64 w 173"/>
                <a:gd name="T39" fmla="*/ 272 h 459"/>
                <a:gd name="T40" fmla="*/ 80 w 173"/>
                <a:gd name="T41" fmla="*/ 314 h 459"/>
                <a:gd name="T42" fmla="*/ 104 w 173"/>
                <a:gd name="T43" fmla="*/ 351 h 459"/>
                <a:gd name="T44" fmla="*/ 135 w 173"/>
                <a:gd name="T45" fmla="*/ 383 h 459"/>
                <a:gd name="T46" fmla="*/ 173 w 173"/>
                <a:gd name="T47" fmla="*/ 408 h 459"/>
                <a:gd name="T48" fmla="*/ 165 w 173"/>
                <a:gd name="T49" fmla="*/ 417 h 459"/>
                <a:gd name="T50" fmla="*/ 139 w 173"/>
                <a:gd name="T51" fmla="*/ 401 h 459"/>
                <a:gd name="T52" fmla="*/ 104 w 173"/>
                <a:gd name="T53" fmla="*/ 369 h 459"/>
                <a:gd name="T54" fmla="*/ 76 w 173"/>
                <a:gd name="T55" fmla="*/ 332 h 459"/>
                <a:gd name="T56" fmla="*/ 58 w 173"/>
                <a:gd name="T57" fmla="*/ 290 h 459"/>
                <a:gd name="T58" fmla="*/ 46 w 173"/>
                <a:gd name="T59" fmla="*/ 245 h 459"/>
                <a:gd name="T60" fmla="*/ 44 w 173"/>
                <a:gd name="T61" fmla="*/ 212 h 459"/>
                <a:gd name="T62" fmla="*/ 56 w 173"/>
                <a:gd name="T63" fmla="*/ 143 h 459"/>
                <a:gd name="T64" fmla="*/ 86 w 173"/>
                <a:gd name="T65" fmla="*/ 81 h 459"/>
                <a:gd name="T66" fmla="*/ 117 w 173"/>
                <a:gd name="T67" fmla="*/ 44 h 459"/>
                <a:gd name="T68" fmla="*/ 102 w 173"/>
                <a:gd name="T69" fmla="*/ 23 h 459"/>
                <a:gd name="T70" fmla="*/ 89 w 173"/>
                <a:gd name="T71" fmla="*/ 25 h 459"/>
                <a:gd name="T72" fmla="*/ 56 w 173"/>
                <a:gd name="T73" fmla="*/ 65 h 459"/>
                <a:gd name="T74" fmla="*/ 22 w 173"/>
                <a:gd name="T75" fmla="*/ 135 h 459"/>
                <a:gd name="T76" fmla="*/ 12 w 173"/>
                <a:gd name="T77" fmla="*/ 212 h 459"/>
                <a:gd name="T78" fmla="*/ 17 w 173"/>
                <a:gd name="T79" fmla="*/ 265 h 459"/>
                <a:gd name="T80" fmla="*/ 43 w 173"/>
                <a:gd name="T81" fmla="*/ 339 h 459"/>
                <a:gd name="T82" fmla="*/ 89 w 173"/>
                <a:gd name="T83" fmla="*/ 401 h 459"/>
                <a:gd name="T84" fmla="*/ 119 w 173"/>
                <a:gd name="T85" fmla="*/ 428 h 459"/>
                <a:gd name="T86" fmla="*/ 163 w 173"/>
                <a:gd name="T87" fmla="*/ 423 h 459"/>
                <a:gd name="T88" fmla="*/ 165 w 173"/>
                <a:gd name="T89" fmla="*/ 417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73" h="459">
                  <a:moveTo>
                    <a:pt x="147" y="459"/>
                  </a:moveTo>
                  <a:lnTo>
                    <a:pt x="147" y="459"/>
                  </a:lnTo>
                  <a:lnTo>
                    <a:pt x="129" y="449"/>
                  </a:lnTo>
                  <a:lnTo>
                    <a:pt x="112" y="437"/>
                  </a:lnTo>
                  <a:lnTo>
                    <a:pt x="96" y="424"/>
                  </a:lnTo>
                  <a:lnTo>
                    <a:pt x="81" y="409"/>
                  </a:lnTo>
                  <a:lnTo>
                    <a:pt x="81" y="409"/>
                  </a:lnTo>
                  <a:lnTo>
                    <a:pt x="63" y="390"/>
                  </a:lnTo>
                  <a:lnTo>
                    <a:pt x="46" y="368"/>
                  </a:lnTo>
                  <a:lnTo>
                    <a:pt x="33" y="344"/>
                  </a:lnTo>
                  <a:lnTo>
                    <a:pt x="21" y="320"/>
                  </a:lnTo>
                  <a:lnTo>
                    <a:pt x="12" y="294"/>
                  </a:lnTo>
                  <a:lnTo>
                    <a:pt x="5" y="268"/>
                  </a:lnTo>
                  <a:lnTo>
                    <a:pt x="2" y="241"/>
                  </a:lnTo>
                  <a:lnTo>
                    <a:pt x="0" y="212"/>
                  </a:lnTo>
                  <a:lnTo>
                    <a:pt x="0" y="212"/>
                  </a:lnTo>
                  <a:lnTo>
                    <a:pt x="2" y="185"/>
                  </a:lnTo>
                  <a:lnTo>
                    <a:pt x="5" y="158"/>
                  </a:lnTo>
                  <a:lnTo>
                    <a:pt x="12" y="132"/>
                  </a:lnTo>
                  <a:lnTo>
                    <a:pt x="21" y="106"/>
                  </a:lnTo>
                  <a:lnTo>
                    <a:pt x="33" y="82"/>
                  </a:lnTo>
                  <a:lnTo>
                    <a:pt x="46" y="58"/>
                  </a:lnTo>
                  <a:lnTo>
                    <a:pt x="63" y="36"/>
                  </a:lnTo>
                  <a:lnTo>
                    <a:pt x="81" y="16"/>
                  </a:lnTo>
                  <a:lnTo>
                    <a:pt x="81" y="16"/>
                  </a:lnTo>
                  <a:lnTo>
                    <a:pt x="97" y="2"/>
                  </a:lnTo>
                  <a:lnTo>
                    <a:pt x="97" y="2"/>
                  </a:lnTo>
                  <a:lnTo>
                    <a:pt x="99" y="0"/>
                  </a:lnTo>
                  <a:lnTo>
                    <a:pt x="103" y="0"/>
                  </a:lnTo>
                  <a:lnTo>
                    <a:pt x="103" y="0"/>
                  </a:lnTo>
                  <a:lnTo>
                    <a:pt x="105" y="2"/>
                  </a:lnTo>
                  <a:lnTo>
                    <a:pt x="106" y="4"/>
                  </a:lnTo>
                  <a:lnTo>
                    <a:pt x="106" y="4"/>
                  </a:lnTo>
                  <a:lnTo>
                    <a:pt x="106" y="4"/>
                  </a:lnTo>
                  <a:lnTo>
                    <a:pt x="110" y="14"/>
                  </a:lnTo>
                  <a:lnTo>
                    <a:pt x="116" y="23"/>
                  </a:lnTo>
                  <a:lnTo>
                    <a:pt x="121" y="33"/>
                  </a:lnTo>
                  <a:lnTo>
                    <a:pt x="128" y="41"/>
                  </a:lnTo>
                  <a:lnTo>
                    <a:pt x="128" y="41"/>
                  </a:lnTo>
                  <a:lnTo>
                    <a:pt x="128" y="41"/>
                  </a:lnTo>
                  <a:lnTo>
                    <a:pt x="129" y="43"/>
                  </a:lnTo>
                  <a:lnTo>
                    <a:pt x="131" y="45"/>
                  </a:lnTo>
                  <a:lnTo>
                    <a:pt x="131" y="45"/>
                  </a:lnTo>
                  <a:lnTo>
                    <a:pt x="129" y="48"/>
                  </a:lnTo>
                  <a:lnTo>
                    <a:pt x="128" y="49"/>
                  </a:lnTo>
                  <a:lnTo>
                    <a:pt x="128" y="49"/>
                  </a:lnTo>
                  <a:lnTo>
                    <a:pt x="128" y="49"/>
                  </a:lnTo>
                  <a:lnTo>
                    <a:pt x="112" y="66"/>
                  </a:lnTo>
                  <a:lnTo>
                    <a:pt x="97" y="83"/>
                  </a:lnTo>
                  <a:lnTo>
                    <a:pt x="86" y="103"/>
                  </a:lnTo>
                  <a:lnTo>
                    <a:pt x="75" y="124"/>
                  </a:lnTo>
                  <a:lnTo>
                    <a:pt x="67" y="144"/>
                  </a:lnTo>
                  <a:lnTo>
                    <a:pt x="60" y="167"/>
                  </a:lnTo>
                  <a:lnTo>
                    <a:pt x="57" y="189"/>
                  </a:lnTo>
                  <a:lnTo>
                    <a:pt x="56" y="212"/>
                  </a:lnTo>
                  <a:lnTo>
                    <a:pt x="56" y="212"/>
                  </a:lnTo>
                  <a:lnTo>
                    <a:pt x="57" y="228"/>
                  </a:lnTo>
                  <a:lnTo>
                    <a:pt x="58" y="243"/>
                  </a:lnTo>
                  <a:lnTo>
                    <a:pt x="60" y="258"/>
                  </a:lnTo>
                  <a:lnTo>
                    <a:pt x="64" y="272"/>
                  </a:lnTo>
                  <a:lnTo>
                    <a:pt x="68" y="287"/>
                  </a:lnTo>
                  <a:lnTo>
                    <a:pt x="74" y="301"/>
                  </a:lnTo>
                  <a:lnTo>
                    <a:pt x="80" y="314"/>
                  </a:lnTo>
                  <a:lnTo>
                    <a:pt x="87" y="326"/>
                  </a:lnTo>
                  <a:lnTo>
                    <a:pt x="95" y="339"/>
                  </a:lnTo>
                  <a:lnTo>
                    <a:pt x="104" y="351"/>
                  </a:lnTo>
                  <a:lnTo>
                    <a:pt x="113" y="362"/>
                  </a:lnTo>
                  <a:lnTo>
                    <a:pt x="124" y="373"/>
                  </a:lnTo>
                  <a:lnTo>
                    <a:pt x="135" y="383"/>
                  </a:lnTo>
                  <a:lnTo>
                    <a:pt x="147" y="392"/>
                  </a:lnTo>
                  <a:lnTo>
                    <a:pt x="159" y="401"/>
                  </a:lnTo>
                  <a:lnTo>
                    <a:pt x="173" y="408"/>
                  </a:lnTo>
                  <a:lnTo>
                    <a:pt x="172" y="408"/>
                  </a:lnTo>
                  <a:lnTo>
                    <a:pt x="165" y="417"/>
                  </a:lnTo>
                  <a:lnTo>
                    <a:pt x="165" y="417"/>
                  </a:lnTo>
                  <a:lnTo>
                    <a:pt x="165" y="417"/>
                  </a:lnTo>
                  <a:lnTo>
                    <a:pt x="152" y="409"/>
                  </a:lnTo>
                  <a:lnTo>
                    <a:pt x="139" y="401"/>
                  </a:lnTo>
                  <a:lnTo>
                    <a:pt x="127" y="391"/>
                  </a:lnTo>
                  <a:lnTo>
                    <a:pt x="116" y="381"/>
                  </a:lnTo>
                  <a:lnTo>
                    <a:pt x="104" y="369"/>
                  </a:lnTo>
                  <a:lnTo>
                    <a:pt x="95" y="358"/>
                  </a:lnTo>
                  <a:lnTo>
                    <a:pt x="86" y="345"/>
                  </a:lnTo>
                  <a:lnTo>
                    <a:pt x="76" y="332"/>
                  </a:lnTo>
                  <a:lnTo>
                    <a:pt x="70" y="318"/>
                  </a:lnTo>
                  <a:lnTo>
                    <a:pt x="63" y="305"/>
                  </a:lnTo>
                  <a:lnTo>
                    <a:pt x="58" y="290"/>
                  </a:lnTo>
                  <a:lnTo>
                    <a:pt x="53" y="276"/>
                  </a:lnTo>
                  <a:lnTo>
                    <a:pt x="49" y="260"/>
                  </a:lnTo>
                  <a:lnTo>
                    <a:pt x="46" y="245"/>
                  </a:lnTo>
                  <a:lnTo>
                    <a:pt x="45" y="228"/>
                  </a:lnTo>
                  <a:lnTo>
                    <a:pt x="44" y="212"/>
                  </a:lnTo>
                  <a:lnTo>
                    <a:pt x="44" y="212"/>
                  </a:lnTo>
                  <a:lnTo>
                    <a:pt x="45" y="189"/>
                  </a:lnTo>
                  <a:lnTo>
                    <a:pt x="49" y="166"/>
                  </a:lnTo>
                  <a:lnTo>
                    <a:pt x="56" y="143"/>
                  </a:lnTo>
                  <a:lnTo>
                    <a:pt x="64" y="121"/>
                  </a:lnTo>
                  <a:lnTo>
                    <a:pt x="73" y="101"/>
                  </a:lnTo>
                  <a:lnTo>
                    <a:pt x="86" y="81"/>
                  </a:lnTo>
                  <a:lnTo>
                    <a:pt x="99" y="61"/>
                  </a:lnTo>
                  <a:lnTo>
                    <a:pt x="117" y="44"/>
                  </a:lnTo>
                  <a:lnTo>
                    <a:pt x="117" y="44"/>
                  </a:lnTo>
                  <a:lnTo>
                    <a:pt x="111" y="38"/>
                  </a:lnTo>
                  <a:lnTo>
                    <a:pt x="106" y="31"/>
                  </a:lnTo>
                  <a:lnTo>
                    <a:pt x="102" y="23"/>
                  </a:lnTo>
                  <a:lnTo>
                    <a:pt x="98" y="15"/>
                  </a:lnTo>
                  <a:lnTo>
                    <a:pt x="98" y="15"/>
                  </a:lnTo>
                  <a:lnTo>
                    <a:pt x="89" y="25"/>
                  </a:lnTo>
                  <a:lnTo>
                    <a:pt x="89" y="25"/>
                  </a:lnTo>
                  <a:lnTo>
                    <a:pt x="72" y="44"/>
                  </a:lnTo>
                  <a:lnTo>
                    <a:pt x="56" y="65"/>
                  </a:lnTo>
                  <a:lnTo>
                    <a:pt x="43" y="87"/>
                  </a:lnTo>
                  <a:lnTo>
                    <a:pt x="31" y="111"/>
                  </a:lnTo>
                  <a:lnTo>
                    <a:pt x="22" y="135"/>
                  </a:lnTo>
                  <a:lnTo>
                    <a:pt x="17" y="161"/>
                  </a:lnTo>
                  <a:lnTo>
                    <a:pt x="13" y="186"/>
                  </a:lnTo>
                  <a:lnTo>
                    <a:pt x="12" y="212"/>
                  </a:lnTo>
                  <a:lnTo>
                    <a:pt x="12" y="212"/>
                  </a:lnTo>
                  <a:lnTo>
                    <a:pt x="13" y="240"/>
                  </a:lnTo>
                  <a:lnTo>
                    <a:pt x="17" y="265"/>
                  </a:lnTo>
                  <a:lnTo>
                    <a:pt x="22" y="291"/>
                  </a:lnTo>
                  <a:lnTo>
                    <a:pt x="31" y="315"/>
                  </a:lnTo>
                  <a:lnTo>
                    <a:pt x="43" y="339"/>
                  </a:lnTo>
                  <a:lnTo>
                    <a:pt x="56" y="361"/>
                  </a:lnTo>
                  <a:lnTo>
                    <a:pt x="72" y="382"/>
                  </a:lnTo>
                  <a:lnTo>
                    <a:pt x="89" y="401"/>
                  </a:lnTo>
                  <a:lnTo>
                    <a:pt x="89" y="401"/>
                  </a:lnTo>
                  <a:lnTo>
                    <a:pt x="104" y="415"/>
                  </a:lnTo>
                  <a:lnTo>
                    <a:pt x="119" y="428"/>
                  </a:lnTo>
                  <a:lnTo>
                    <a:pt x="135" y="438"/>
                  </a:lnTo>
                  <a:lnTo>
                    <a:pt x="151" y="449"/>
                  </a:lnTo>
                  <a:lnTo>
                    <a:pt x="163" y="423"/>
                  </a:lnTo>
                  <a:lnTo>
                    <a:pt x="163" y="423"/>
                  </a:lnTo>
                  <a:lnTo>
                    <a:pt x="165" y="417"/>
                  </a:lnTo>
                  <a:lnTo>
                    <a:pt x="165" y="417"/>
                  </a:lnTo>
                  <a:lnTo>
                    <a:pt x="147" y="4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0" name="Freeform 8">
            <a:extLst>
              <a:ext uri="{FF2B5EF4-FFF2-40B4-BE49-F238E27FC236}">
                <a16:creationId xmlns:a16="http://schemas.microsoft.com/office/drawing/2014/main" id="{F2B00612-5D89-4ADB-B775-00EA7A72B2B1}"/>
              </a:ext>
            </a:extLst>
          </p:cNvPr>
          <p:cNvSpPr>
            <a:spLocks/>
          </p:cNvSpPr>
          <p:nvPr userDrawn="1"/>
        </p:nvSpPr>
        <p:spPr bwMode="auto">
          <a:xfrm>
            <a:off x="7299244" y="2942957"/>
            <a:ext cx="831539" cy="833172"/>
          </a:xfrm>
          <a:custGeom>
            <a:avLst/>
            <a:gdLst>
              <a:gd name="T0" fmla="*/ 1016 w 1017"/>
              <a:gd name="T1" fmla="*/ 536 h 1018"/>
              <a:gd name="T2" fmla="*/ 1007 w 1017"/>
              <a:gd name="T3" fmla="*/ 612 h 1018"/>
              <a:gd name="T4" fmla="*/ 986 w 1017"/>
              <a:gd name="T5" fmla="*/ 684 h 1018"/>
              <a:gd name="T6" fmla="*/ 955 w 1017"/>
              <a:gd name="T7" fmla="*/ 751 h 1018"/>
              <a:gd name="T8" fmla="*/ 916 w 1017"/>
              <a:gd name="T9" fmla="*/ 813 h 1018"/>
              <a:gd name="T10" fmla="*/ 868 w 1017"/>
              <a:gd name="T11" fmla="*/ 869 h 1018"/>
              <a:gd name="T12" fmla="*/ 812 w 1017"/>
              <a:gd name="T13" fmla="*/ 917 h 1018"/>
              <a:gd name="T14" fmla="*/ 751 w 1017"/>
              <a:gd name="T15" fmla="*/ 956 h 1018"/>
              <a:gd name="T16" fmla="*/ 683 w 1017"/>
              <a:gd name="T17" fmla="*/ 987 h 1018"/>
              <a:gd name="T18" fmla="*/ 611 w 1017"/>
              <a:gd name="T19" fmla="*/ 1008 h 1018"/>
              <a:gd name="T20" fmla="*/ 535 w 1017"/>
              <a:gd name="T21" fmla="*/ 1017 h 1018"/>
              <a:gd name="T22" fmla="*/ 482 w 1017"/>
              <a:gd name="T23" fmla="*/ 1017 h 1018"/>
              <a:gd name="T24" fmla="*/ 406 w 1017"/>
              <a:gd name="T25" fmla="*/ 1008 h 1018"/>
              <a:gd name="T26" fmla="*/ 333 w 1017"/>
              <a:gd name="T27" fmla="*/ 987 h 1018"/>
              <a:gd name="T28" fmla="*/ 266 w 1017"/>
              <a:gd name="T29" fmla="*/ 956 h 1018"/>
              <a:gd name="T30" fmla="*/ 204 w 1017"/>
              <a:gd name="T31" fmla="*/ 917 h 1018"/>
              <a:gd name="T32" fmla="*/ 149 w 1017"/>
              <a:gd name="T33" fmla="*/ 869 h 1018"/>
              <a:gd name="T34" fmla="*/ 100 w 1017"/>
              <a:gd name="T35" fmla="*/ 813 h 1018"/>
              <a:gd name="T36" fmla="*/ 61 w 1017"/>
              <a:gd name="T37" fmla="*/ 751 h 1018"/>
              <a:gd name="T38" fmla="*/ 30 w 1017"/>
              <a:gd name="T39" fmla="*/ 684 h 1018"/>
              <a:gd name="T40" fmla="*/ 10 w 1017"/>
              <a:gd name="T41" fmla="*/ 612 h 1018"/>
              <a:gd name="T42" fmla="*/ 0 w 1017"/>
              <a:gd name="T43" fmla="*/ 536 h 1018"/>
              <a:gd name="T44" fmla="*/ 0 w 1017"/>
              <a:gd name="T45" fmla="*/ 483 h 1018"/>
              <a:gd name="T46" fmla="*/ 10 w 1017"/>
              <a:gd name="T47" fmla="*/ 407 h 1018"/>
              <a:gd name="T48" fmla="*/ 30 w 1017"/>
              <a:gd name="T49" fmla="*/ 334 h 1018"/>
              <a:gd name="T50" fmla="*/ 61 w 1017"/>
              <a:gd name="T51" fmla="*/ 266 h 1018"/>
              <a:gd name="T52" fmla="*/ 100 w 1017"/>
              <a:gd name="T53" fmla="*/ 205 h 1018"/>
              <a:gd name="T54" fmla="*/ 149 w 1017"/>
              <a:gd name="T55" fmla="*/ 150 h 1018"/>
              <a:gd name="T56" fmla="*/ 204 w 1017"/>
              <a:gd name="T57" fmla="*/ 101 h 1018"/>
              <a:gd name="T58" fmla="*/ 266 w 1017"/>
              <a:gd name="T59" fmla="*/ 62 h 1018"/>
              <a:gd name="T60" fmla="*/ 333 w 1017"/>
              <a:gd name="T61" fmla="*/ 31 h 1018"/>
              <a:gd name="T62" fmla="*/ 406 w 1017"/>
              <a:gd name="T63" fmla="*/ 10 h 1018"/>
              <a:gd name="T64" fmla="*/ 482 w 1017"/>
              <a:gd name="T65" fmla="*/ 1 h 1018"/>
              <a:gd name="T66" fmla="*/ 535 w 1017"/>
              <a:gd name="T67" fmla="*/ 1 h 1018"/>
              <a:gd name="T68" fmla="*/ 611 w 1017"/>
              <a:gd name="T69" fmla="*/ 10 h 1018"/>
              <a:gd name="T70" fmla="*/ 683 w 1017"/>
              <a:gd name="T71" fmla="*/ 31 h 1018"/>
              <a:gd name="T72" fmla="*/ 751 w 1017"/>
              <a:gd name="T73" fmla="*/ 62 h 1018"/>
              <a:gd name="T74" fmla="*/ 812 w 1017"/>
              <a:gd name="T75" fmla="*/ 101 h 1018"/>
              <a:gd name="T76" fmla="*/ 868 w 1017"/>
              <a:gd name="T77" fmla="*/ 150 h 1018"/>
              <a:gd name="T78" fmla="*/ 916 w 1017"/>
              <a:gd name="T79" fmla="*/ 205 h 1018"/>
              <a:gd name="T80" fmla="*/ 955 w 1017"/>
              <a:gd name="T81" fmla="*/ 266 h 1018"/>
              <a:gd name="T82" fmla="*/ 986 w 1017"/>
              <a:gd name="T83" fmla="*/ 334 h 1018"/>
              <a:gd name="T84" fmla="*/ 1007 w 1017"/>
              <a:gd name="T85" fmla="*/ 407 h 1018"/>
              <a:gd name="T86" fmla="*/ 1016 w 1017"/>
              <a:gd name="T87" fmla="*/ 483 h 10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017" h="1018">
                <a:moveTo>
                  <a:pt x="1017" y="509"/>
                </a:moveTo>
                <a:lnTo>
                  <a:pt x="1017" y="509"/>
                </a:lnTo>
                <a:lnTo>
                  <a:pt x="1016" y="536"/>
                </a:lnTo>
                <a:lnTo>
                  <a:pt x="1015" y="561"/>
                </a:lnTo>
                <a:lnTo>
                  <a:pt x="1012" y="586"/>
                </a:lnTo>
                <a:lnTo>
                  <a:pt x="1007" y="612"/>
                </a:lnTo>
                <a:lnTo>
                  <a:pt x="1001" y="636"/>
                </a:lnTo>
                <a:lnTo>
                  <a:pt x="994" y="660"/>
                </a:lnTo>
                <a:lnTo>
                  <a:pt x="986" y="684"/>
                </a:lnTo>
                <a:lnTo>
                  <a:pt x="977" y="707"/>
                </a:lnTo>
                <a:lnTo>
                  <a:pt x="967" y="729"/>
                </a:lnTo>
                <a:lnTo>
                  <a:pt x="955" y="751"/>
                </a:lnTo>
                <a:lnTo>
                  <a:pt x="944" y="773"/>
                </a:lnTo>
                <a:lnTo>
                  <a:pt x="930" y="794"/>
                </a:lnTo>
                <a:lnTo>
                  <a:pt x="916" y="813"/>
                </a:lnTo>
                <a:lnTo>
                  <a:pt x="901" y="833"/>
                </a:lnTo>
                <a:lnTo>
                  <a:pt x="885" y="851"/>
                </a:lnTo>
                <a:lnTo>
                  <a:pt x="868" y="869"/>
                </a:lnTo>
                <a:lnTo>
                  <a:pt x="850" y="886"/>
                </a:lnTo>
                <a:lnTo>
                  <a:pt x="832" y="902"/>
                </a:lnTo>
                <a:lnTo>
                  <a:pt x="812" y="917"/>
                </a:lnTo>
                <a:lnTo>
                  <a:pt x="793" y="931"/>
                </a:lnTo>
                <a:lnTo>
                  <a:pt x="772" y="945"/>
                </a:lnTo>
                <a:lnTo>
                  <a:pt x="751" y="956"/>
                </a:lnTo>
                <a:lnTo>
                  <a:pt x="729" y="968"/>
                </a:lnTo>
                <a:lnTo>
                  <a:pt x="706" y="978"/>
                </a:lnTo>
                <a:lnTo>
                  <a:pt x="683" y="987"/>
                </a:lnTo>
                <a:lnTo>
                  <a:pt x="660" y="995"/>
                </a:lnTo>
                <a:lnTo>
                  <a:pt x="636" y="1002"/>
                </a:lnTo>
                <a:lnTo>
                  <a:pt x="611" y="1008"/>
                </a:lnTo>
                <a:lnTo>
                  <a:pt x="585" y="1011"/>
                </a:lnTo>
                <a:lnTo>
                  <a:pt x="560" y="1015"/>
                </a:lnTo>
                <a:lnTo>
                  <a:pt x="535" y="1017"/>
                </a:lnTo>
                <a:lnTo>
                  <a:pt x="508" y="1018"/>
                </a:lnTo>
                <a:lnTo>
                  <a:pt x="508" y="1018"/>
                </a:lnTo>
                <a:lnTo>
                  <a:pt x="482" y="1017"/>
                </a:lnTo>
                <a:lnTo>
                  <a:pt x="456" y="1015"/>
                </a:lnTo>
                <a:lnTo>
                  <a:pt x="431" y="1011"/>
                </a:lnTo>
                <a:lnTo>
                  <a:pt x="406" y="1008"/>
                </a:lnTo>
                <a:lnTo>
                  <a:pt x="381" y="1002"/>
                </a:lnTo>
                <a:lnTo>
                  <a:pt x="357" y="995"/>
                </a:lnTo>
                <a:lnTo>
                  <a:pt x="333" y="987"/>
                </a:lnTo>
                <a:lnTo>
                  <a:pt x="310" y="978"/>
                </a:lnTo>
                <a:lnTo>
                  <a:pt x="288" y="968"/>
                </a:lnTo>
                <a:lnTo>
                  <a:pt x="266" y="956"/>
                </a:lnTo>
                <a:lnTo>
                  <a:pt x="244" y="945"/>
                </a:lnTo>
                <a:lnTo>
                  <a:pt x="224" y="931"/>
                </a:lnTo>
                <a:lnTo>
                  <a:pt x="204" y="917"/>
                </a:lnTo>
                <a:lnTo>
                  <a:pt x="184" y="902"/>
                </a:lnTo>
                <a:lnTo>
                  <a:pt x="166" y="886"/>
                </a:lnTo>
                <a:lnTo>
                  <a:pt x="149" y="869"/>
                </a:lnTo>
                <a:lnTo>
                  <a:pt x="131" y="851"/>
                </a:lnTo>
                <a:lnTo>
                  <a:pt x="115" y="833"/>
                </a:lnTo>
                <a:lnTo>
                  <a:pt x="100" y="813"/>
                </a:lnTo>
                <a:lnTo>
                  <a:pt x="86" y="794"/>
                </a:lnTo>
                <a:lnTo>
                  <a:pt x="73" y="773"/>
                </a:lnTo>
                <a:lnTo>
                  <a:pt x="61" y="751"/>
                </a:lnTo>
                <a:lnTo>
                  <a:pt x="50" y="729"/>
                </a:lnTo>
                <a:lnTo>
                  <a:pt x="39" y="707"/>
                </a:lnTo>
                <a:lnTo>
                  <a:pt x="30" y="684"/>
                </a:lnTo>
                <a:lnTo>
                  <a:pt x="22" y="660"/>
                </a:lnTo>
                <a:lnTo>
                  <a:pt x="15" y="636"/>
                </a:lnTo>
                <a:lnTo>
                  <a:pt x="10" y="612"/>
                </a:lnTo>
                <a:lnTo>
                  <a:pt x="6" y="586"/>
                </a:lnTo>
                <a:lnTo>
                  <a:pt x="2" y="561"/>
                </a:lnTo>
                <a:lnTo>
                  <a:pt x="0" y="536"/>
                </a:lnTo>
                <a:lnTo>
                  <a:pt x="0" y="509"/>
                </a:lnTo>
                <a:lnTo>
                  <a:pt x="0" y="509"/>
                </a:lnTo>
                <a:lnTo>
                  <a:pt x="0" y="483"/>
                </a:lnTo>
                <a:lnTo>
                  <a:pt x="2" y="457"/>
                </a:lnTo>
                <a:lnTo>
                  <a:pt x="6" y="432"/>
                </a:lnTo>
                <a:lnTo>
                  <a:pt x="10" y="407"/>
                </a:lnTo>
                <a:lnTo>
                  <a:pt x="15" y="382"/>
                </a:lnTo>
                <a:lnTo>
                  <a:pt x="22" y="358"/>
                </a:lnTo>
                <a:lnTo>
                  <a:pt x="30" y="334"/>
                </a:lnTo>
                <a:lnTo>
                  <a:pt x="39" y="311"/>
                </a:lnTo>
                <a:lnTo>
                  <a:pt x="50" y="288"/>
                </a:lnTo>
                <a:lnTo>
                  <a:pt x="61" y="266"/>
                </a:lnTo>
                <a:lnTo>
                  <a:pt x="73" y="245"/>
                </a:lnTo>
                <a:lnTo>
                  <a:pt x="86" y="224"/>
                </a:lnTo>
                <a:lnTo>
                  <a:pt x="100" y="205"/>
                </a:lnTo>
                <a:lnTo>
                  <a:pt x="115" y="185"/>
                </a:lnTo>
                <a:lnTo>
                  <a:pt x="131" y="167"/>
                </a:lnTo>
                <a:lnTo>
                  <a:pt x="149" y="150"/>
                </a:lnTo>
                <a:lnTo>
                  <a:pt x="166" y="132"/>
                </a:lnTo>
                <a:lnTo>
                  <a:pt x="184" y="116"/>
                </a:lnTo>
                <a:lnTo>
                  <a:pt x="204" y="101"/>
                </a:lnTo>
                <a:lnTo>
                  <a:pt x="224" y="87"/>
                </a:lnTo>
                <a:lnTo>
                  <a:pt x="244" y="74"/>
                </a:lnTo>
                <a:lnTo>
                  <a:pt x="266" y="62"/>
                </a:lnTo>
                <a:lnTo>
                  <a:pt x="288" y="50"/>
                </a:lnTo>
                <a:lnTo>
                  <a:pt x="310" y="40"/>
                </a:lnTo>
                <a:lnTo>
                  <a:pt x="333" y="31"/>
                </a:lnTo>
                <a:lnTo>
                  <a:pt x="357" y="23"/>
                </a:lnTo>
                <a:lnTo>
                  <a:pt x="381" y="16"/>
                </a:lnTo>
                <a:lnTo>
                  <a:pt x="406" y="10"/>
                </a:lnTo>
                <a:lnTo>
                  <a:pt x="431" y="6"/>
                </a:lnTo>
                <a:lnTo>
                  <a:pt x="456" y="3"/>
                </a:lnTo>
                <a:lnTo>
                  <a:pt x="482" y="1"/>
                </a:lnTo>
                <a:lnTo>
                  <a:pt x="508" y="0"/>
                </a:lnTo>
                <a:lnTo>
                  <a:pt x="508" y="0"/>
                </a:lnTo>
                <a:lnTo>
                  <a:pt x="535" y="1"/>
                </a:lnTo>
                <a:lnTo>
                  <a:pt x="560" y="3"/>
                </a:lnTo>
                <a:lnTo>
                  <a:pt x="585" y="6"/>
                </a:lnTo>
                <a:lnTo>
                  <a:pt x="611" y="10"/>
                </a:lnTo>
                <a:lnTo>
                  <a:pt x="636" y="16"/>
                </a:lnTo>
                <a:lnTo>
                  <a:pt x="660" y="23"/>
                </a:lnTo>
                <a:lnTo>
                  <a:pt x="683" y="31"/>
                </a:lnTo>
                <a:lnTo>
                  <a:pt x="706" y="40"/>
                </a:lnTo>
                <a:lnTo>
                  <a:pt x="729" y="50"/>
                </a:lnTo>
                <a:lnTo>
                  <a:pt x="751" y="62"/>
                </a:lnTo>
                <a:lnTo>
                  <a:pt x="772" y="74"/>
                </a:lnTo>
                <a:lnTo>
                  <a:pt x="793" y="87"/>
                </a:lnTo>
                <a:lnTo>
                  <a:pt x="812" y="101"/>
                </a:lnTo>
                <a:lnTo>
                  <a:pt x="832" y="116"/>
                </a:lnTo>
                <a:lnTo>
                  <a:pt x="850" y="132"/>
                </a:lnTo>
                <a:lnTo>
                  <a:pt x="868" y="150"/>
                </a:lnTo>
                <a:lnTo>
                  <a:pt x="885" y="167"/>
                </a:lnTo>
                <a:lnTo>
                  <a:pt x="901" y="185"/>
                </a:lnTo>
                <a:lnTo>
                  <a:pt x="916" y="205"/>
                </a:lnTo>
                <a:lnTo>
                  <a:pt x="930" y="224"/>
                </a:lnTo>
                <a:lnTo>
                  <a:pt x="944" y="245"/>
                </a:lnTo>
                <a:lnTo>
                  <a:pt x="955" y="266"/>
                </a:lnTo>
                <a:lnTo>
                  <a:pt x="967" y="288"/>
                </a:lnTo>
                <a:lnTo>
                  <a:pt x="977" y="311"/>
                </a:lnTo>
                <a:lnTo>
                  <a:pt x="986" y="334"/>
                </a:lnTo>
                <a:lnTo>
                  <a:pt x="994" y="358"/>
                </a:lnTo>
                <a:lnTo>
                  <a:pt x="1001" y="382"/>
                </a:lnTo>
                <a:lnTo>
                  <a:pt x="1007" y="407"/>
                </a:lnTo>
                <a:lnTo>
                  <a:pt x="1012" y="432"/>
                </a:lnTo>
                <a:lnTo>
                  <a:pt x="1015" y="457"/>
                </a:lnTo>
                <a:lnTo>
                  <a:pt x="1016" y="483"/>
                </a:lnTo>
                <a:lnTo>
                  <a:pt x="1017" y="509"/>
                </a:lnTo>
                <a:lnTo>
                  <a:pt x="1017" y="509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1" name="Group 198">
            <a:extLst>
              <a:ext uri="{FF2B5EF4-FFF2-40B4-BE49-F238E27FC236}">
                <a16:creationId xmlns:a16="http://schemas.microsoft.com/office/drawing/2014/main" id="{8145BE1F-C550-49D8-B46C-04635C82E976}"/>
              </a:ext>
            </a:extLst>
          </p:cNvPr>
          <p:cNvGrpSpPr/>
          <p:nvPr userDrawn="1"/>
        </p:nvGrpSpPr>
        <p:grpSpPr>
          <a:xfrm>
            <a:off x="7534493" y="3016472"/>
            <a:ext cx="359408" cy="653468"/>
            <a:chOff x="7321550" y="3025775"/>
            <a:chExt cx="349250" cy="635000"/>
          </a:xfrm>
        </p:grpSpPr>
        <p:sp>
          <p:nvSpPr>
            <p:cNvPr id="32" name="Freeform 29">
              <a:extLst>
                <a:ext uri="{FF2B5EF4-FFF2-40B4-BE49-F238E27FC236}">
                  <a16:creationId xmlns:a16="http://schemas.microsoft.com/office/drawing/2014/main" id="{D9794CAB-4D5F-468E-A9CE-3C9700BB3B0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486650" y="3044825"/>
              <a:ext cx="71438" cy="71438"/>
            </a:xfrm>
            <a:custGeom>
              <a:avLst/>
              <a:gdLst>
                <a:gd name="T0" fmla="*/ 45 w 89"/>
                <a:gd name="T1" fmla="*/ 90 h 90"/>
                <a:gd name="T2" fmla="*/ 62 w 89"/>
                <a:gd name="T3" fmla="*/ 86 h 90"/>
                <a:gd name="T4" fmla="*/ 76 w 89"/>
                <a:gd name="T5" fmla="*/ 77 h 90"/>
                <a:gd name="T6" fmla="*/ 86 w 89"/>
                <a:gd name="T7" fmla="*/ 62 h 90"/>
                <a:gd name="T8" fmla="*/ 89 w 89"/>
                <a:gd name="T9" fmla="*/ 45 h 90"/>
                <a:gd name="T10" fmla="*/ 88 w 89"/>
                <a:gd name="T11" fmla="*/ 36 h 90"/>
                <a:gd name="T12" fmla="*/ 81 w 89"/>
                <a:gd name="T13" fmla="*/ 21 h 90"/>
                <a:gd name="T14" fmla="*/ 70 w 89"/>
                <a:gd name="T15" fmla="*/ 8 h 90"/>
                <a:gd name="T16" fmla="*/ 54 w 89"/>
                <a:gd name="T17" fmla="*/ 1 h 90"/>
                <a:gd name="T18" fmla="*/ 45 w 89"/>
                <a:gd name="T19" fmla="*/ 0 h 90"/>
                <a:gd name="T20" fmla="*/ 27 w 89"/>
                <a:gd name="T21" fmla="*/ 3 h 90"/>
                <a:gd name="T22" fmla="*/ 13 w 89"/>
                <a:gd name="T23" fmla="*/ 14 h 90"/>
                <a:gd name="T24" fmla="*/ 3 w 89"/>
                <a:gd name="T25" fmla="*/ 27 h 90"/>
                <a:gd name="T26" fmla="*/ 0 w 89"/>
                <a:gd name="T27" fmla="*/ 45 h 90"/>
                <a:gd name="T28" fmla="*/ 1 w 89"/>
                <a:gd name="T29" fmla="*/ 54 h 90"/>
                <a:gd name="T30" fmla="*/ 8 w 89"/>
                <a:gd name="T31" fmla="*/ 70 h 90"/>
                <a:gd name="T32" fmla="*/ 19 w 89"/>
                <a:gd name="T33" fmla="*/ 82 h 90"/>
                <a:gd name="T34" fmla="*/ 35 w 89"/>
                <a:gd name="T35" fmla="*/ 89 h 90"/>
                <a:gd name="T36" fmla="*/ 45 w 89"/>
                <a:gd name="T37" fmla="*/ 90 h 90"/>
                <a:gd name="T38" fmla="*/ 45 w 89"/>
                <a:gd name="T39" fmla="*/ 15 h 90"/>
                <a:gd name="T40" fmla="*/ 56 w 89"/>
                <a:gd name="T41" fmla="*/ 17 h 90"/>
                <a:gd name="T42" fmla="*/ 66 w 89"/>
                <a:gd name="T43" fmla="*/ 24 h 90"/>
                <a:gd name="T44" fmla="*/ 72 w 89"/>
                <a:gd name="T45" fmla="*/ 33 h 90"/>
                <a:gd name="T46" fmla="*/ 76 w 89"/>
                <a:gd name="T47" fmla="*/ 45 h 90"/>
                <a:gd name="T48" fmla="*/ 74 w 89"/>
                <a:gd name="T49" fmla="*/ 51 h 90"/>
                <a:gd name="T50" fmla="*/ 70 w 89"/>
                <a:gd name="T51" fmla="*/ 62 h 90"/>
                <a:gd name="T52" fmla="*/ 62 w 89"/>
                <a:gd name="T53" fmla="*/ 70 h 90"/>
                <a:gd name="T54" fmla="*/ 50 w 89"/>
                <a:gd name="T55" fmla="*/ 75 h 90"/>
                <a:gd name="T56" fmla="*/ 45 w 89"/>
                <a:gd name="T57" fmla="*/ 76 h 90"/>
                <a:gd name="T58" fmla="*/ 33 w 89"/>
                <a:gd name="T59" fmla="*/ 74 h 90"/>
                <a:gd name="T60" fmla="*/ 23 w 89"/>
                <a:gd name="T61" fmla="*/ 67 h 90"/>
                <a:gd name="T62" fmla="*/ 17 w 89"/>
                <a:gd name="T63" fmla="*/ 56 h 90"/>
                <a:gd name="T64" fmla="*/ 15 w 89"/>
                <a:gd name="T65" fmla="*/ 45 h 90"/>
                <a:gd name="T66" fmla="*/ 15 w 89"/>
                <a:gd name="T67" fmla="*/ 39 h 90"/>
                <a:gd name="T68" fmla="*/ 19 w 89"/>
                <a:gd name="T69" fmla="*/ 27 h 90"/>
                <a:gd name="T70" fmla="*/ 27 w 89"/>
                <a:gd name="T71" fmla="*/ 19 h 90"/>
                <a:gd name="T72" fmla="*/ 39 w 89"/>
                <a:gd name="T73" fmla="*/ 15 h 90"/>
                <a:gd name="T74" fmla="*/ 45 w 89"/>
                <a:gd name="T75" fmla="*/ 1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90">
                  <a:moveTo>
                    <a:pt x="45" y="90"/>
                  </a:moveTo>
                  <a:lnTo>
                    <a:pt x="45" y="90"/>
                  </a:lnTo>
                  <a:lnTo>
                    <a:pt x="54" y="89"/>
                  </a:lnTo>
                  <a:lnTo>
                    <a:pt x="62" y="86"/>
                  </a:lnTo>
                  <a:lnTo>
                    <a:pt x="70" y="82"/>
                  </a:lnTo>
                  <a:lnTo>
                    <a:pt x="76" y="77"/>
                  </a:lnTo>
                  <a:lnTo>
                    <a:pt x="81" y="70"/>
                  </a:lnTo>
                  <a:lnTo>
                    <a:pt x="86" y="62"/>
                  </a:lnTo>
                  <a:lnTo>
                    <a:pt x="88" y="54"/>
                  </a:lnTo>
                  <a:lnTo>
                    <a:pt x="89" y="45"/>
                  </a:lnTo>
                  <a:lnTo>
                    <a:pt x="89" y="45"/>
                  </a:lnTo>
                  <a:lnTo>
                    <a:pt x="88" y="36"/>
                  </a:lnTo>
                  <a:lnTo>
                    <a:pt x="86" y="27"/>
                  </a:lnTo>
                  <a:lnTo>
                    <a:pt x="81" y="21"/>
                  </a:lnTo>
                  <a:lnTo>
                    <a:pt x="76" y="14"/>
                  </a:lnTo>
                  <a:lnTo>
                    <a:pt x="70" y="8"/>
                  </a:lnTo>
                  <a:lnTo>
                    <a:pt x="62" y="3"/>
                  </a:lnTo>
                  <a:lnTo>
                    <a:pt x="54" y="1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35" y="1"/>
                  </a:lnTo>
                  <a:lnTo>
                    <a:pt x="27" y="3"/>
                  </a:lnTo>
                  <a:lnTo>
                    <a:pt x="19" y="8"/>
                  </a:lnTo>
                  <a:lnTo>
                    <a:pt x="13" y="14"/>
                  </a:lnTo>
                  <a:lnTo>
                    <a:pt x="8" y="21"/>
                  </a:lnTo>
                  <a:lnTo>
                    <a:pt x="3" y="27"/>
                  </a:lnTo>
                  <a:lnTo>
                    <a:pt x="1" y="36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1" y="54"/>
                  </a:lnTo>
                  <a:lnTo>
                    <a:pt x="3" y="62"/>
                  </a:lnTo>
                  <a:lnTo>
                    <a:pt x="8" y="70"/>
                  </a:lnTo>
                  <a:lnTo>
                    <a:pt x="13" y="77"/>
                  </a:lnTo>
                  <a:lnTo>
                    <a:pt x="19" y="82"/>
                  </a:lnTo>
                  <a:lnTo>
                    <a:pt x="27" y="86"/>
                  </a:lnTo>
                  <a:lnTo>
                    <a:pt x="35" y="89"/>
                  </a:lnTo>
                  <a:lnTo>
                    <a:pt x="45" y="90"/>
                  </a:lnTo>
                  <a:lnTo>
                    <a:pt x="45" y="90"/>
                  </a:lnTo>
                  <a:close/>
                  <a:moveTo>
                    <a:pt x="45" y="15"/>
                  </a:moveTo>
                  <a:lnTo>
                    <a:pt x="45" y="15"/>
                  </a:lnTo>
                  <a:lnTo>
                    <a:pt x="50" y="15"/>
                  </a:lnTo>
                  <a:lnTo>
                    <a:pt x="56" y="17"/>
                  </a:lnTo>
                  <a:lnTo>
                    <a:pt x="62" y="19"/>
                  </a:lnTo>
                  <a:lnTo>
                    <a:pt x="66" y="24"/>
                  </a:lnTo>
                  <a:lnTo>
                    <a:pt x="70" y="27"/>
                  </a:lnTo>
                  <a:lnTo>
                    <a:pt x="72" y="33"/>
                  </a:lnTo>
                  <a:lnTo>
                    <a:pt x="74" y="39"/>
                  </a:lnTo>
                  <a:lnTo>
                    <a:pt x="76" y="45"/>
                  </a:lnTo>
                  <a:lnTo>
                    <a:pt x="76" y="45"/>
                  </a:lnTo>
                  <a:lnTo>
                    <a:pt x="74" y="51"/>
                  </a:lnTo>
                  <a:lnTo>
                    <a:pt x="72" y="56"/>
                  </a:lnTo>
                  <a:lnTo>
                    <a:pt x="70" y="62"/>
                  </a:lnTo>
                  <a:lnTo>
                    <a:pt x="66" y="67"/>
                  </a:lnTo>
                  <a:lnTo>
                    <a:pt x="62" y="70"/>
                  </a:lnTo>
                  <a:lnTo>
                    <a:pt x="56" y="74"/>
                  </a:lnTo>
                  <a:lnTo>
                    <a:pt x="50" y="75"/>
                  </a:lnTo>
                  <a:lnTo>
                    <a:pt x="45" y="76"/>
                  </a:lnTo>
                  <a:lnTo>
                    <a:pt x="45" y="76"/>
                  </a:lnTo>
                  <a:lnTo>
                    <a:pt x="39" y="75"/>
                  </a:lnTo>
                  <a:lnTo>
                    <a:pt x="33" y="74"/>
                  </a:lnTo>
                  <a:lnTo>
                    <a:pt x="27" y="70"/>
                  </a:lnTo>
                  <a:lnTo>
                    <a:pt x="23" y="67"/>
                  </a:lnTo>
                  <a:lnTo>
                    <a:pt x="19" y="62"/>
                  </a:lnTo>
                  <a:lnTo>
                    <a:pt x="17" y="56"/>
                  </a:lnTo>
                  <a:lnTo>
                    <a:pt x="15" y="51"/>
                  </a:lnTo>
                  <a:lnTo>
                    <a:pt x="15" y="45"/>
                  </a:lnTo>
                  <a:lnTo>
                    <a:pt x="15" y="45"/>
                  </a:lnTo>
                  <a:lnTo>
                    <a:pt x="15" y="39"/>
                  </a:lnTo>
                  <a:lnTo>
                    <a:pt x="17" y="33"/>
                  </a:lnTo>
                  <a:lnTo>
                    <a:pt x="19" y="27"/>
                  </a:lnTo>
                  <a:lnTo>
                    <a:pt x="23" y="24"/>
                  </a:lnTo>
                  <a:lnTo>
                    <a:pt x="27" y="19"/>
                  </a:lnTo>
                  <a:lnTo>
                    <a:pt x="33" y="17"/>
                  </a:lnTo>
                  <a:lnTo>
                    <a:pt x="39" y="15"/>
                  </a:lnTo>
                  <a:lnTo>
                    <a:pt x="45" y="15"/>
                  </a:lnTo>
                  <a:lnTo>
                    <a:pt x="45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0">
              <a:extLst>
                <a:ext uri="{FF2B5EF4-FFF2-40B4-BE49-F238E27FC236}">
                  <a16:creationId xmlns:a16="http://schemas.microsoft.com/office/drawing/2014/main" id="{67A891C7-4321-4C71-BF7A-55F1B8E96F0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429500" y="3081338"/>
              <a:ext cx="33338" cy="33338"/>
            </a:xfrm>
            <a:custGeom>
              <a:avLst/>
              <a:gdLst>
                <a:gd name="T0" fmla="*/ 21 w 43"/>
                <a:gd name="T1" fmla="*/ 42 h 42"/>
                <a:gd name="T2" fmla="*/ 21 w 43"/>
                <a:gd name="T3" fmla="*/ 42 h 42"/>
                <a:gd name="T4" fmla="*/ 25 w 43"/>
                <a:gd name="T5" fmla="*/ 41 h 42"/>
                <a:gd name="T6" fmla="*/ 29 w 43"/>
                <a:gd name="T7" fmla="*/ 40 h 42"/>
                <a:gd name="T8" fmla="*/ 32 w 43"/>
                <a:gd name="T9" fmla="*/ 38 h 42"/>
                <a:gd name="T10" fmla="*/ 36 w 43"/>
                <a:gd name="T11" fmla="*/ 35 h 42"/>
                <a:gd name="T12" fmla="*/ 38 w 43"/>
                <a:gd name="T13" fmla="*/ 32 h 42"/>
                <a:gd name="T14" fmla="*/ 40 w 43"/>
                <a:gd name="T15" fmla="*/ 29 h 42"/>
                <a:gd name="T16" fmla="*/ 41 w 43"/>
                <a:gd name="T17" fmla="*/ 25 h 42"/>
                <a:gd name="T18" fmla="*/ 43 w 43"/>
                <a:gd name="T19" fmla="*/ 21 h 42"/>
                <a:gd name="T20" fmla="*/ 43 w 43"/>
                <a:gd name="T21" fmla="*/ 21 h 42"/>
                <a:gd name="T22" fmla="*/ 41 w 43"/>
                <a:gd name="T23" fmla="*/ 16 h 42"/>
                <a:gd name="T24" fmla="*/ 40 w 43"/>
                <a:gd name="T25" fmla="*/ 12 h 42"/>
                <a:gd name="T26" fmla="*/ 38 w 43"/>
                <a:gd name="T27" fmla="*/ 9 h 42"/>
                <a:gd name="T28" fmla="*/ 36 w 43"/>
                <a:gd name="T29" fmla="*/ 6 h 42"/>
                <a:gd name="T30" fmla="*/ 32 w 43"/>
                <a:gd name="T31" fmla="*/ 3 h 42"/>
                <a:gd name="T32" fmla="*/ 29 w 43"/>
                <a:gd name="T33" fmla="*/ 1 h 42"/>
                <a:gd name="T34" fmla="*/ 25 w 43"/>
                <a:gd name="T35" fmla="*/ 0 h 42"/>
                <a:gd name="T36" fmla="*/ 21 w 43"/>
                <a:gd name="T37" fmla="*/ 0 h 42"/>
                <a:gd name="T38" fmla="*/ 21 w 43"/>
                <a:gd name="T39" fmla="*/ 0 h 42"/>
                <a:gd name="T40" fmla="*/ 16 w 43"/>
                <a:gd name="T41" fmla="*/ 0 h 42"/>
                <a:gd name="T42" fmla="*/ 13 w 43"/>
                <a:gd name="T43" fmla="*/ 1 h 42"/>
                <a:gd name="T44" fmla="*/ 9 w 43"/>
                <a:gd name="T45" fmla="*/ 3 h 42"/>
                <a:gd name="T46" fmla="*/ 6 w 43"/>
                <a:gd name="T47" fmla="*/ 6 h 42"/>
                <a:gd name="T48" fmla="*/ 3 w 43"/>
                <a:gd name="T49" fmla="*/ 9 h 42"/>
                <a:gd name="T50" fmla="*/ 1 w 43"/>
                <a:gd name="T51" fmla="*/ 12 h 42"/>
                <a:gd name="T52" fmla="*/ 0 w 43"/>
                <a:gd name="T53" fmla="*/ 16 h 42"/>
                <a:gd name="T54" fmla="*/ 0 w 43"/>
                <a:gd name="T55" fmla="*/ 21 h 42"/>
                <a:gd name="T56" fmla="*/ 0 w 43"/>
                <a:gd name="T57" fmla="*/ 21 h 42"/>
                <a:gd name="T58" fmla="*/ 0 w 43"/>
                <a:gd name="T59" fmla="*/ 25 h 42"/>
                <a:gd name="T60" fmla="*/ 1 w 43"/>
                <a:gd name="T61" fmla="*/ 29 h 42"/>
                <a:gd name="T62" fmla="*/ 3 w 43"/>
                <a:gd name="T63" fmla="*/ 32 h 42"/>
                <a:gd name="T64" fmla="*/ 6 w 43"/>
                <a:gd name="T65" fmla="*/ 35 h 42"/>
                <a:gd name="T66" fmla="*/ 9 w 43"/>
                <a:gd name="T67" fmla="*/ 38 h 42"/>
                <a:gd name="T68" fmla="*/ 13 w 43"/>
                <a:gd name="T69" fmla="*/ 40 h 42"/>
                <a:gd name="T70" fmla="*/ 16 w 43"/>
                <a:gd name="T71" fmla="*/ 41 h 42"/>
                <a:gd name="T72" fmla="*/ 21 w 43"/>
                <a:gd name="T73" fmla="*/ 42 h 42"/>
                <a:gd name="T74" fmla="*/ 21 w 43"/>
                <a:gd name="T75" fmla="*/ 42 h 42"/>
                <a:gd name="T76" fmla="*/ 21 w 43"/>
                <a:gd name="T77" fmla="*/ 8 h 42"/>
                <a:gd name="T78" fmla="*/ 21 w 43"/>
                <a:gd name="T79" fmla="*/ 8 h 42"/>
                <a:gd name="T80" fmla="*/ 25 w 43"/>
                <a:gd name="T81" fmla="*/ 9 h 42"/>
                <a:gd name="T82" fmla="*/ 30 w 43"/>
                <a:gd name="T83" fmla="*/ 12 h 42"/>
                <a:gd name="T84" fmla="*/ 32 w 43"/>
                <a:gd name="T85" fmla="*/ 16 h 42"/>
                <a:gd name="T86" fmla="*/ 33 w 43"/>
                <a:gd name="T87" fmla="*/ 21 h 42"/>
                <a:gd name="T88" fmla="*/ 33 w 43"/>
                <a:gd name="T89" fmla="*/ 21 h 42"/>
                <a:gd name="T90" fmla="*/ 32 w 43"/>
                <a:gd name="T91" fmla="*/ 25 h 42"/>
                <a:gd name="T92" fmla="*/ 30 w 43"/>
                <a:gd name="T93" fmla="*/ 30 h 42"/>
                <a:gd name="T94" fmla="*/ 25 w 43"/>
                <a:gd name="T95" fmla="*/ 32 h 42"/>
                <a:gd name="T96" fmla="*/ 21 w 43"/>
                <a:gd name="T97" fmla="*/ 33 h 42"/>
                <a:gd name="T98" fmla="*/ 21 w 43"/>
                <a:gd name="T99" fmla="*/ 33 h 42"/>
                <a:gd name="T100" fmla="*/ 21 w 43"/>
                <a:gd name="T101" fmla="*/ 33 h 42"/>
                <a:gd name="T102" fmla="*/ 16 w 43"/>
                <a:gd name="T103" fmla="*/ 32 h 42"/>
                <a:gd name="T104" fmla="*/ 13 w 43"/>
                <a:gd name="T105" fmla="*/ 30 h 42"/>
                <a:gd name="T106" fmla="*/ 9 w 43"/>
                <a:gd name="T107" fmla="*/ 25 h 42"/>
                <a:gd name="T108" fmla="*/ 9 w 43"/>
                <a:gd name="T109" fmla="*/ 21 h 42"/>
                <a:gd name="T110" fmla="*/ 9 w 43"/>
                <a:gd name="T111" fmla="*/ 21 h 42"/>
                <a:gd name="T112" fmla="*/ 9 w 43"/>
                <a:gd name="T113" fmla="*/ 16 h 42"/>
                <a:gd name="T114" fmla="*/ 13 w 43"/>
                <a:gd name="T115" fmla="*/ 12 h 42"/>
                <a:gd name="T116" fmla="*/ 16 w 43"/>
                <a:gd name="T117" fmla="*/ 9 h 42"/>
                <a:gd name="T118" fmla="*/ 21 w 43"/>
                <a:gd name="T119" fmla="*/ 8 h 42"/>
                <a:gd name="T120" fmla="*/ 21 w 43"/>
                <a:gd name="T121" fmla="*/ 8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3" h="42">
                  <a:moveTo>
                    <a:pt x="21" y="42"/>
                  </a:moveTo>
                  <a:lnTo>
                    <a:pt x="21" y="42"/>
                  </a:lnTo>
                  <a:lnTo>
                    <a:pt x="25" y="41"/>
                  </a:lnTo>
                  <a:lnTo>
                    <a:pt x="29" y="40"/>
                  </a:lnTo>
                  <a:lnTo>
                    <a:pt x="32" y="38"/>
                  </a:lnTo>
                  <a:lnTo>
                    <a:pt x="36" y="35"/>
                  </a:lnTo>
                  <a:lnTo>
                    <a:pt x="38" y="32"/>
                  </a:lnTo>
                  <a:lnTo>
                    <a:pt x="40" y="29"/>
                  </a:lnTo>
                  <a:lnTo>
                    <a:pt x="41" y="25"/>
                  </a:lnTo>
                  <a:lnTo>
                    <a:pt x="43" y="21"/>
                  </a:lnTo>
                  <a:lnTo>
                    <a:pt x="43" y="21"/>
                  </a:lnTo>
                  <a:lnTo>
                    <a:pt x="41" y="16"/>
                  </a:lnTo>
                  <a:lnTo>
                    <a:pt x="40" y="12"/>
                  </a:lnTo>
                  <a:lnTo>
                    <a:pt x="38" y="9"/>
                  </a:lnTo>
                  <a:lnTo>
                    <a:pt x="36" y="6"/>
                  </a:lnTo>
                  <a:lnTo>
                    <a:pt x="32" y="3"/>
                  </a:lnTo>
                  <a:lnTo>
                    <a:pt x="29" y="1"/>
                  </a:lnTo>
                  <a:lnTo>
                    <a:pt x="25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13" y="1"/>
                  </a:lnTo>
                  <a:lnTo>
                    <a:pt x="9" y="3"/>
                  </a:lnTo>
                  <a:lnTo>
                    <a:pt x="6" y="6"/>
                  </a:lnTo>
                  <a:lnTo>
                    <a:pt x="3" y="9"/>
                  </a:lnTo>
                  <a:lnTo>
                    <a:pt x="1" y="12"/>
                  </a:lnTo>
                  <a:lnTo>
                    <a:pt x="0" y="16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5"/>
                  </a:lnTo>
                  <a:lnTo>
                    <a:pt x="1" y="29"/>
                  </a:lnTo>
                  <a:lnTo>
                    <a:pt x="3" y="32"/>
                  </a:lnTo>
                  <a:lnTo>
                    <a:pt x="6" y="35"/>
                  </a:lnTo>
                  <a:lnTo>
                    <a:pt x="9" y="38"/>
                  </a:lnTo>
                  <a:lnTo>
                    <a:pt x="13" y="40"/>
                  </a:lnTo>
                  <a:lnTo>
                    <a:pt x="16" y="41"/>
                  </a:lnTo>
                  <a:lnTo>
                    <a:pt x="21" y="42"/>
                  </a:lnTo>
                  <a:lnTo>
                    <a:pt x="21" y="42"/>
                  </a:lnTo>
                  <a:close/>
                  <a:moveTo>
                    <a:pt x="21" y="8"/>
                  </a:moveTo>
                  <a:lnTo>
                    <a:pt x="21" y="8"/>
                  </a:lnTo>
                  <a:lnTo>
                    <a:pt x="25" y="9"/>
                  </a:lnTo>
                  <a:lnTo>
                    <a:pt x="30" y="12"/>
                  </a:lnTo>
                  <a:lnTo>
                    <a:pt x="32" y="16"/>
                  </a:lnTo>
                  <a:lnTo>
                    <a:pt x="33" y="21"/>
                  </a:lnTo>
                  <a:lnTo>
                    <a:pt x="33" y="21"/>
                  </a:lnTo>
                  <a:lnTo>
                    <a:pt x="32" y="25"/>
                  </a:lnTo>
                  <a:lnTo>
                    <a:pt x="30" y="30"/>
                  </a:lnTo>
                  <a:lnTo>
                    <a:pt x="25" y="32"/>
                  </a:lnTo>
                  <a:lnTo>
                    <a:pt x="21" y="33"/>
                  </a:lnTo>
                  <a:lnTo>
                    <a:pt x="21" y="33"/>
                  </a:lnTo>
                  <a:lnTo>
                    <a:pt x="21" y="33"/>
                  </a:lnTo>
                  <a:lnTo>
                    <a:pt x="16" y="32"/>
                  </a:lnTo>
                  <a:lnTo>
                    <a:pt x="13" y="30"/>
                  </a:lnTo>
                  <a:lnTo>
                    <a:pt x="9" y="25"/>
                  </a:lnTo>
                  <a:lnTo>
                    <a:pt x="9" y="21"/>
                  </a:lnTo>
                  <a:lnTo>
                    <a:pt x="9" y="21"/>
                  </a:lnTo>
                  <a:lnTo>
                    <a:pt x="9" y="16"/>
                  </a:lnTo>
                  <a:lnTo>
                    <a:pt x="13" y="12"/>
                  </a:lnTo>
                  <a:lnTo>
                    <a:pt x="16" y="9"/>
                  </a:lnTo>
                  <a:lnTo>
                    <a:pt x="21" y="8"/>
                  </a:lnTo>
                  <a:lnTo>
                    <a:pt x="21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1">
              <a:extLst>
                <a:ext uri="{FF2B5EF4-FFF2-40B4-BE49-F238E27FC236}">
                  <a16:creationId xmlns:a16="http://schemas.microsoft.com/office/drawing/2014/main" id="{6CC2BF20-B3D8-4D77-BF34-8A65C789A0F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454900" y="3025775"/>
              <a:ext cx="28575" cy="28575"/>
            </a:xfrm>
            <a:custGeom>
              <a:avLst/>
              <a:gdLst>
                <a:gd name="T0" fmla="*/ 18 w 36"/>
                <a:gd name="T1" fmla="*/ 34 h 34"/>
                <a:gd name="T2" fmla="*/ 18 w 36"/>
                <a:gd name="T3" fmla="*/ 34 h 34"/>
                <a:gd name="T4" fmla="*/ 21 w 36"/>
                <a:gd name="T5" fmla="*/ 34 h 34"/>
                <a:gd name="T6" fmla="*/ 24 w 36"/>
                <a:gd name="T7" fmla="*/ 33 h 34"/>
                <a:gd name="T8" fmla="*/ 30 w 36"/>
                <a:gd name="T9" fmla="*/ 30 h 34"/>
                <a:gd name="T10" fmla="*/ 34 w 36"/>
                <a:gd name="T11" fmla="*/ 24 h 34"/>
                <a:gd name="T12" fmla="*/ 35 w 36"/>
                <a:gd name="T13" fmla="*/ 20 h 34"/>
                <a:gd name="T14" fmla="*/ 36 w 36"/>
                <a:gd name="T15" fmla="*/ 17 h 34"/>
                <a:gd name="T16" fmla="*/ 36 w 36"/>
                <a:gd name="T17" fmla="*/ 17 h 34"/>
                <a:gd name="T18" fmla="*/ 35 w 36"/>
                <a:gd name="T19" fmla="*/ 13 h 34"/>
                <a:gd name="T20" fmla="*/ 34 w 36"/>
                <a:gd name="T21" fmla="*/ 10 h 34"/>
                <a:gd name="T22" fmla="*/ 30 w 36"/>
                <a:gd name="T23" fmla="*/ 4 h 34"/>
                <a:gd name="T24" fmla="*/ 24 w 36"/>
                <a:gd name="T25" fmla="*/ 1 h 34"/>
                <a:gd name="T26" fmla="*/ 21 w 36"/>
                <a:gd name="T27" fmla="*/ 0 h 34"/>
                <a:gd name="T28" fmla="*/ 18 w 36"/>
                <a:gd name="T29" fmla="*/ 0 h 34"/>
                <a:gd name="T30" fmla="*/ 18 w 36"/>
                <a:gd name="T31" fmla="*/ 0 h 34"/>
                <a:gd name="T32" fmla="*/ 14 w 36"/>
                <a:gd name="T33" fmla="*/ 0 h 34"/>
                <a:gd name="T34" fmla="*/ 12 w 36"/>
                <a:gd name="T35" fmla="*/ 1 h 34"/>
                <a:gd name="T36" fmla="*/ 6 w 36"/>
                <a:gd name="T37" fmla="*/ 4 h 34"/>
                <a:gd name="T38" fmla="*/ 3 w 36"/>
                <a:gd name="T39" fmla="*/ 10 h 34"/>
                <a:gd name="T40" fmla="*/ 1 w 36"/>
                <a:gd name="T41" fmla="*/ 13 h 34"/>
                <a:gd name="T42" fmla="*/ 0 w 36"/>
                <a:gd name="T43" fmla="*/ 17 h 34"/>
                <a:gd name="T44" fmla="*/ 0 w 36"/>
                <a:gd name="T45" fmla="*/ 17 h 34"/>
                <a:gd name="T46" fmla="*/ 1 w 36"/>
                <a:gd name="T47" fmla="*/ 20 h 34"/>
                <a:gd name="T48" fmla="*/ 3 w 36"/>
                <a:gd name="T49" fmla="*/ 24 h 34"/>
                <a:gd name="T50" fmla="*/ 6 w 36"/>
                <a:gd name="T51" fmla="*/ 30 h 34"/>
                <a:gd name="T52" fmla="*/ 12 w 36"/>
                <a:gd name="T53" fmla="*/ 33 h 34"/>
                <a:gd name="T54" fmla="*/ 14 w 36"/>
                <a:gd name="T55" fmla="*/ 34 h 34"/>
                <a:gd name="T56" fmla="*/ 18 w 36"/>
                <a:gd name="T57" fmla="*/ 34 h 34"/>
                <a:gd name="T58" fmla="*/ 18 w 36"/>
                <a:gd name="T59" fmla="*/ 34 h 34"/>
                <a:gd name="T60" fmla="*/ 18 w 36"/>
                <a:gd name="T61" fmla="*/ 7 h 34"/>
                <a:gd name="T62" fmla="*/ 18 w 36"/>
                <a:gd name="T63" fmla="*/ 7 h 34"/>
                <a:gd name="T64" fmla="*/ 22 w 36"/>
                <a:gd name="T65" fmla="*/ 8 h 34"/>
                <a:gd name="T66" fmla="*/ 26 w 36"/>
                <a:gd name="T67" fmla="*/ 10 h 34"/>
                <a:gd name="T68" fmla="*/ 27 w 36"/>
                <a:gd name="T69" fmla="*/ 12 h 34"/>
                <a:gd name="T70" fmla="*/ 28 w 36"/>
                <a:gd name="T71" fmla="*/ 17 h 34"/>
                <a:gd name="T72" fmla="*/ 28 w 36"/>
                <a:gd name="T73" fmla="*/ 17 h 34"/>
                <a:gd name="T74" fmla="*/ 27 w 36"/>
                <a:gd name="T75" fmla="*/ 20 h 34"/>
                <a:gd name="T76" fmla="*/ 26 w 36"/>
                <a:gd name="T77" fmla="*/ 24 h 34"/>
                <a:gd name="T78" fmla="*/ 22 w 36"/>
                <a:gd name="T79" fmla="*/ 26 h 34"/>
                <a:gd name="T80" fmla="*/ 18 w 36"/>
                <a:gd name="T81" fmla="*/ 27 h 34"/>
                <a:gd name="T82" fmla="*/ 18 w 36"/>
                <a:gd name="T83" fmla="*/ 27 h 34"/>
                <a:gd name="T84" fmla="*/ 14 w 36"/>
                <a:gd name="T85" fmla="*/ 26 h 34"/>
                <a:gd name="T86" fmla="*/ 11 w 36"/>
                <a:gd name="T87" fmla="*/ 24 h 34"/>
                <a:gd name="T88" fmla="*/ 8 w 36"/>
                <a:gd name="T89" fmla="*/ 20 h 34"/>
                <a:gd name="T90" fmla="*/ 8 w 36"/>
                <a:gd name="T91" fmla="*/ 17 h 34"/>
                <a:gd name="T92" fmla="*/ 8 w 36"/>
                <a:gd name="T93" fmla="*/ 17 h 34"/>
                <a:gd name="T94" fmla="*/ 8 w 36"/>
                <a:gd name="T95" fmla="*/ 12 h 34"/>
                <a:gd name="T96" fmla="*/ 11 w 36"/>
                <a:gd name="T97" fmla="*/ 10 h 34"/>
                <a:gd name="T98" fmla="*/ 14 w 36"/>
                <a:gd name="T99" fmla="*/ 8 h 34"/>
                <a:gd name="T100" fmla="*/ 18 w 36"/>
                <a:gd name="T101" fmla="*/ 7 h 34"/>
                <a:gd name="T102" fmla="*/ 18 w 36"/>
                <a:gd name="T103" fmla="*/ 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6" h="34">
                  <a:moveTo>
                    <a:pt x="18" y="34"/>
                  </a:moveTo>
                  <a:lnTo>
                    <a:pt x="18" y="34"/>
                  </a:lnTo>
                  <a:lnTo>
                    <a:pt x="21" y="34"/>
                  </a:lnTo>
                  <a:lnTo>
                    <a:pt x="24" y="33"/>
                  </a:lnTo>
                  <a:lnTo>
                    <a:pt x="30" y="30"/>
                  </a:lnTo>
                  <a:lnTo>
                    <a:pt x="34" y="24"/>
                  </a:lnTo>
                  <a:lnTo>
                    <a:pt x="35" y="20"/>
                  </a:lnTo>
                  <a:lnTo>
                    <a:pt x="36" y="17"/>
                  </a:lnTo>
                  <a:lnTo>
                    <a:pt x="36" y="17"/>
                  </a:lnTo>
                  <a:lnTo>
                    <a:pt x="35" y="13"/>
                  </a:lnTo>
                  <a:lnTo>
                    <a:pt x="34" y="10"/>
                  </a:lnTo>
                  <a:lnTo>
                    <a:pt x="30" y="4"/>
                  </a:lnTo>
                  <a:lnTo>
                    <a:pt x="24" y="1"/>
                  </a:lnTo>
                  <a:lnTo>
                    <a:pt x="21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2" y="1"/>
                  </a:lnTo>
                  <a:lnTo>
                    <a:pt x="6" y="4"/>
                  </a:lnTo>
                  <a:lnTo>
                    <a:pt x="3" y="10"/>
                  </a:lnTo>
                  <a:lnTo>
                    <a:pt x="1" y="13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" y="20"/>
                  </a:lnTo>
                  <a:lnTo>
                    <a:pt x="3" y="24"/>
                  </a:lnTo>
                  <a:lnTo>
                    <a:pt x="6" y="30"/>
                  </a:lnTo>
                  <a:lnTo>
                    <a:pt x="12" y="33"/>
                  </a:lnTo>
                  <a:lnTo>
                    <a:pt x="14" y="34"/>
                  </a:lnTo>
                  <a:lnTo>
                    <a:pt x="18" y="34"/>
                  </a:lnTo>
                  <a:lnTo>
                    <a:pt x="18" y="34"/>
                  </a:lnTo>
                  <a:close/>
                  <a:moveTo>
                    <a:pt x="18" y="7"/>
                  </a:moveTo>
                  <a:lnTo>
                    <a:pt x="18" y="7"/>
                  </a:lnTo>
                  <a:lnTo>
                    <a:pt x="22" y="8"/>
                  </a:lnTo>
                  <a:lnTo>
                    <a:pt x="26" y="10"/>
                  </a:lnTo>
                  <a:lnTo>
                    <a:pt x="27" y="12"/>
                  </a:lnTo>
                  <a:lnTo>
                    <a:pt x="28" y="17"/>
                  </a:lnTo>
                  <a:lnTo>
                    <a:pt x="28" y="17"/>
                  </a:lnTo>
                  <a:lnTo>
                    <a:pt x="27" y="20"/>
                  </a:lnTo>
                  <a:lnTo>
                    <a:pt x="26" y="24"/>
                  </a:lnTo>
                  <a:lnTo>
                    <a:pt x="22" y="26"/>
                  </a:lnTo>
                  <a:lnTo>
                    <a:pt x="18" y="27"/>
                  </a:lnTo>
                  <a:lnTo>
                    <a:pt x="18" y="27"/>
                  </a:lnTo>
                  <a:lnTo>
                    <a:pt x="14" y="26"/>
                  </a:lnTo>
                  <a:lnTo>
                    <a:pt x="11" y="24"/>
                  </a:lnTo>
                  <a:lnTo>
                    <a:pt x="8" y="20"/>
                  </a:lnTo>
                  <a:lnTo>
                    <a:pt x="8" y="17"/>
                  </a:lnTo>
                  <a:lnTo>
                    <a:pt x="8" y="17"/>
                  </a:lnTo>
                  <a:lnTo>
                    <a:pt x="8" y="12"/>
                  </a:lnTo>
                  <a:lnTo>
                    <a:pt x="11" y="10"/>
                  </a:lnTo>
                  <a:lnTo>
                    <a:pt x="14" y="8"/>
                  </a:lnTo>
                  <a:lnTo>
                    <a:pt x="18" y="7"/>
                  </a:lnTo>
                  <a:lnTo>
                    <a:pt x="18" y="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2">
              <a:extLst>
                <a:ext uri="{FF2B5EF4-FFF2-40B4-BE49-F238E27FC236}">
                  <a16:creationId xmlns:a16="http://schemas.microsoft.com/office/drawing/2014/main" id="{F288B3AC-81AA-4240-8CD7-D26990BE1FB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321550" y="3152775"/>
              <a:ext cx="349250" cy="508000"/>
            </a:xfrm>
            <a:custGeom>
              <a:avLst/>
              <a:gdLst>
                <a:gd name="T0" fmla="*/ 433 w 440"/>
                <a:gd name="T1" fmla="*/ 365 h 639"/>
                <a:gd name="T2" fmla="*/ 400 w 440"/>
                <a:gd name="T3" fmla="*/ 292 h 639"/>
                <a:gd name="T4" fmla="*/ 345 w 440"/>
                <a:gd name="T5" fmla="*/ 237 h 639"/>
                <a:gd name="T6" fmla="*/ 270 w 440"/>
                <a:gd name="T7" fmla="*/ 205 h 639"/>
                <a:gd name="T8" fmla="*/ 316 w 440"/>
                <a:gd name="T9" fmla="*/ 8 h 639"/>
                <a:gd name="T10" fmla="*/ 220 w 440"/>
                <a:gd name="T11" fmla="*/ 0 h 639"/>
                <a:gd name="T12" fmla="*/ 127 w 440"/>
                <a:gd name="T13" fmla="*/ 1 h 639"/>
                <a:gd name="T14" fmla="*/ 128 w 440"/>
                <a:gd name="T15" fmla="*/ 10 h 639"/>
                <a:gd name="T16" fmla="*/ 137 w 440"/>
                <a:gd name="T17" fmla="*/ 215 h 639"/>
                <a:gd name="T18" fmla="*/ 66 w 440"/>
                <a:gd name="T19" fmla="*/ 264 h 639"/>
                <a:gd name="T20" fmla="*/ 17 w 440"/>
                <a:gd name="T21" fmla="*/ 334 h 639"/>
                <a:gd name="T22" fmla="*/ 1 w 440"/>
                <a:gd name="T23" fmla="*/ 402 h 639"/>
                <a:gd name="T24" fmla="*/ 1 w 440"/>
                <a:gd name="T25" fmla="*/ 441 h 639"/>
                <a:gd name="T26" fmla="*/ 38 w 440"/>
                <a:gd name="T27" fmla="*/ 541 h 639"/>
                <a:gd name="T28" fmla="*/ 115 w 440"/>
                <a:gd name="T29" fmla="*/ 612 h 639"/>
                <a:gd name="T30" fmla="*/ 220 w 440"/>
                <a:gd name="T31" fmla="*/ 639 h 639"/>
                <a:gd name="T32" fmla="*/ 305 w 440"/>
                <a:gd name="T33" fmla="*/ 622 h 639"/>
                <a:gd name="T34" fmla="*/ 389 w 440"/>
                <a:gd name="T35" fmla="*/ 559 h 639"/>
                <a:gd name="T36" fmla="*/ 436 w 440"/>
                <a:gd name="T37" fmla="*/ 463 h 639"/>
                <a:gd name="T38" fmla="*/ 437 w 440"/>
                <a:gd name="T39" fmla="*/ 383 h 639"/>
                <a:gd name="T40" fmla="*/ 182 w 440"/>
                <a:gd name="T41" fmla="*/ 211 h 639"/>
                <a:gd name="T42" fmla="*/ 181 w 440"/>
                <a:gd name="T43" fmla="*/ 31 h 639"/>
                <a:gd name="T44" fmla="*/ 151 w 440"/>
                <a:gd name="T45" fmla="*/ 11 h 639"/>
                <a:gd name="T46" fmla="*/ 289 w 440"/>
                <a:gd name="T47" fmla="*/ 11 h 639"/>
                <a:gd name="T48" fmla="*/ 259 w 440"/>
                <a:gd name="T49" fmla="*/ 31 h 639"/>
                <a:gd name="T50" fmla="*/ 258 w 440"/>
                <a:gd name="T51" fmla="*/ 211 h 639"/>
                <a:gd name="T52" fmla="*/ 293 w 440"/>
                <a:gd name="T53" fmla="*/ 223 h 639"/>
                <a:gd name="T54" fmla="*/ 357 w 440"/>
                <a:gd name="T55" fmla="*/ 261 h 639"/>
                <a:gd name="T56" fmla="*/ 403 w 440"/>
                <a:gd name="T57" fmla="*/ 320 h 639"/>
                <a:gd name="T58" fmla="*/ 424 w 440"/>
                <a:gd name="T59" fmla="*/ 375 h 639"/>
                <a:gd name="T60" fmla="*/ 325 w 440"/>
                <a:gd name="T61" fmla="*/ 374 h 639"/>
                <a:gd name="T62" fmla="*/ 240 w 440"/>
                <a:gd name="T63" fmla="*/ 404 h 639"/>
                <a:gd name="T64" fmla="*/ 160 w 440"/>
                <a:gd name="T65" fmla="*/ 427 h 639"/>
                <a:gd name="T66" fmla="*/ 83 w 440"/>
                <a:gd name="T67" fmla="*/ 426 h 639"/>
                <a:gd name="T68" fmla="*/ 13 w 440"/>
                <a:gd name="T69" fmla="*/ 401 h 639"/>
                <a:gd name="T70" fmla="*/ 30 w 440"/>
                <a:gd name="T71" fmla="*/ 336 h 639"/>
                <a:gd name="T72" fmla="*/ 76 w 440"/>
                <a:gd name="T73" fmla="*/ 269 h 639"/>
                <a:gd name="T74" fmla="*/ 145 w 440"/>
                <a:gd name="T75" fmla="*/ 224 h 639"/>
                <a:gd name="T76" fmla="*/ 220 w 440"/>
                <a:gd name="T77" fmla="*/ 628 h 639"/>
                <a:gd name="T78" fmla="*/ 121 w 440"/>
                <a:gd name="T79" fmla="*/ 602 h 639"/>
                <a:gd name="T80" fmla="*/ 47 w 440"/>
                <a:gd name="T81" fmla="*/ 536 h 639"/>
                <a:gd name="T82" fmla="*/ 13 w 440"/>
                <a:gd name="T83" fmla="*/ 440 h 639"/>
                <a:gd name="T84" fmla="*/ 25 w 440"/>
                <a:gd name="T85" fmla="*/ 419 h 639"/>
                <a:gd name="T86" fmla="*/ 96 w 440"/>
                <a:gd name="T87" fmla="*/ 439 h 639"/>
                <a:gd name="T88" fmla="*/ 159 w 440"/>
                <a:gd name="T89" fmla="*/ 439 h 639"/>
                <a:gd name="T90" fmla="*/ 244 w 440"/>
                <a:gd name="T91" fmla="*/ 416 h 639"/>
                <a:gd name="T92" fmla="*/ 330 w 440"/>
                <a:gd name="T93" fmla="*/ 386 h 639"/>
                <a:gd name="T94" fmla="*/ 426 w 440"/>
                <a:gd name="T95" fmla="*/ 388 h 639"/>
                <a:gd name="T96" fmla="*/ 427 w 440"/>
                <a:gd name="T97" fmla="*/ 440 h 639"/>
                <a:gd name="T98" fmla="*/ 393 w 440"/>
                <a:gd name="T99" fmla="*/ 536 h 639"/>
                <a:gd name="T100" fmla="*/ 319 w 440"/>
                <a:gd name="T101" fmla="*/ 602 h 639"/>
                <a:gd name="T102" fmla="*/ 220 w 440"/>
                <a:gd name="T103" fmla="*/ 628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40" h="639">
                  <a:moveTo>
                    <a:pt x="437" y="383"/>
                  </a:moveTo>
                  <a:lnTo>
                    <a:pt x="437" y="383"/>
                  </a:lnTo>
                  <a:lnTo>
                    <a:pt x="437" y="381"/>
                  </a:lnTo>
                  <a:lnTo>
                    <a:pt x="437" y="381"/>
                  </a:lnTo>
                  <a:lnTo>
                    <a:pt x="433" y="365"/>
                  </a:lnTo>
                  <a:lnTo>
                    <a:pt x="429" y="350"/>
                  </a:lnTo>
                  <a:lnTo>
                    <a:pt x="423" y="335"/>
                  </a:lnTo>
                  <a:lnTo>
                    <a:pt x="417" y="320"/>
                  </a:lnTo>
                  <a:lnTo>
                    <a:pt x="409" y="306"/>
                  </a:lnTo>
                  <a:lnTo>
                    <a:pt x="400" y="292"/>
                  </a:lnTo>
                  <a:lnTo>
                    <a:pt x="391" y="280"/>
                  </a:lnTo>
                  <a:lnTo>
                    <a:pt x="380" y="268"/>
                  </a:lnTo>
                  <a:lnTo>
                    <a:pt x="369" y="257"/>
                  </a:lnTo>
                  <a:lnTo>
                    <a:pt x="357" y="246"/>
                  </a:lnTo>
                  <a:lnTo>
                    <a:pt x="345" y="237"/>
                  </a:lnTo>
                  <a:lnTo>
                    <a:pt x="331" y="229"/>
                  </a:lnTo>
                  <a:lnTo>
                    <a:pt x="316" y="221"/>
                  </a:lnTo>
                  <a:lnTo>
                    <a:pt x="301" y="214"/>
                  </a:lnTo>
                  <a:lnTo>
                    <a:pt x="286" y="208"/>
                  </a:lnTo>
                  <a:lnTo>
                    <a:pt x="270" y="205"/>
                  </a:lnTo>
                  <a:lnTo>
                    <a:pt x="270" y="38"/>
                  </a:lnTo>
                  <a:lnTo>
                    <a:pt x="270" y="38"/>
                  </a:lnTo>
                  <a:lnTo>
                    <a:pt x="313" y="10"/>
                  </a:lnTo>
                  <a:lnTo>
                    <a:pt x="313" y="10"/>
                  </a:lnTo>
                  <a:lnTo>
                    <a:pt x="316" y="8"/>
                  </a:lnTo>
                  <a:lnTo>
                    <a:pt x="316" y="4"/>
                  </a:lnTo>
                  <a:lnTo>
                    <a:pt x="316" y="4"/>
                  </a:lnTo>
                  <a:lnTo>
                    <a:pt x="313" y="1"/>
                  </a:lnTo>
                  <a:lnTo>
                    <a:pt x="310" y="0"/>
                  </a:lnTo>
                  <a:lnTo>
                    <a:pt x="220" y="0"/>
                  </a:lnTo>
                  <a:lnTo>
                    <a:pt x="220" y="0"/>
                  </a:lnTo>
                  <a:lnTo>
                    <a:pt x="220" y="0"/>
                  </a:lnTo>
                  <a:lnTo>
                    <a:pt x="130" y="0"/>
                  </a:lnTo>
                  <a:lnTo>
                    <a:pt x="130" y="0"/>
                  </a:lnTo>
                  <a:lnTo>
                    <a:pt x="127" y="1"/>
                  </a:lnTo>
                  <a:lnTo>
                    <a:pt x="124" y="4"/>
                  </a:lnTo>
                  <a:lnTo>
                    <a:pt x="124" y="4"/>
                  </a:lnTo>
                  <a:lnTo>
                    <a:pt x="126" y="8"/>
                  </a:lnTo>
                  <a:lnTo>
                    <a:pt x="128" y="10"/>
                  </a:lnTo>
                  <a:lnTo>
                    <a:pt x="128" y="10"/>
                  </a:lnTo>
                  <a:lnTo>
                    <a:pt x="171" y="38"/>
                  </a:lnTo>
                  <a:lnTo>
                    <a:pt x="171" y="205"/>
                  </a:lnTo>
                  <a:lnTo>
                    <a:pt x="171" y="205"/>
                  </a:lnTo>
                  <a:lnTo>
                    <a:pt x="153" y="210"/>
                  </a:lnTo>
                  <a:lnTo>
                    <a:pt x="137" y="215"/>
                  </a:lnTo>
                  <a:lnTo>
                    <a:pt x="121" y="222"/>
                  </a:lnTo>
                  <a:lnTo>
                    <a:pt x="106" y="231"/>
                  </a:lnTo>
                  <a:lnTo>
                    <a:pt x="91" y="241"/>
                  </a:lnTo>
                  <a:lnTo>
                    <a:pt x="78" y="252"/>
                  </a:lnTo>
                  <a:lnTo>
                    <a:pt x="66" y="264"/>
                  </a:lnTo>
                  <a:lnTo>
                    <a:pt x="53" y="276"/>
                  </a:lnTo>
                  <a:lnTo>
                    <a:pt x="43" y="289"/>
                  </a:lnTo>
                  <a:lnTo>
                    <a:pt x="33" y="304"/>
                  </a:lnTo>
                  <a:lnTo>
                    <a:pt x="24" y="319"/>
                  </a:lnTo>
                  <a:lnTo>
                    <a:pt x="17" y="334"/>
                  </a:lnTo>
                  <a:lnTo>
                    <a:pt x="12" y="351"/>
                  </a:lnTo>
                  <a:lnTo>
                    <a:pt x="7" y="367"/>
                  </a:lnTo>
                  <a:lnTo>
                    <a:pt x="4" y="385"/>
                  </a:lnTo>
                  <a:lnTo>
                    <a:pt x="1" y="402"/>
                  </a:lnTo>
                  <a:lnTo>
                    <a:pt x="1" y="402"/>
                  </a:lnTo>
                  <a:lnTo>
                    <a:pt x="1" y="404"/>
                  </a:lnTo>
                  <a:lnTo>
                    <a:pt x="1" y="404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1" y="441"/>
                  </a:lnTo>
                  <a:lnTo>
                    <a:pt x="5" y="463"/>
                  </a:lnTo>
                  <a:lnTo>
                    <a:pt x="10" y="484"/>
                  </a:lnTo>
                  <a:lnTo>
                    <a:pt x="17" y="504"/>
                  </a:lnTo>
                  <a:lnTo>
                    <a:pt x="27" y="524"/>
                  </a:lnTo>
                  <a:lnTo>
                    <a:pt x="38" y="541"/>
                  </a:lnTo>
                  <a:lnTo>
                    <a:pt x="51" y="559"/>
                  </a:lnTo>
                  <a:lnTo>
                    <a:pt x="65" y="575"/>
                  </a:lnTo>
                  <a:lnTo>
                    <a:pt x="81" y="589"/>
                  </a:lnTo>
                  <a:lnTo>
                    <a:pt x="98" y="601"/>
                  </a:lnTo>
                  <a:lnTo>
                    <a:pt x="115" y="612"/>
                  </a:lnTo>
                  <a:lnTo>
                    <a:pt x="135" y="622"/>
                  </a:lnTo>
                  <a:lnTo>
                    <a:pt x="156" y="629"/>
                  </a:lnTo>
                  <a:lnTo>
                    <a:pt x="176" y="635"/>
                  </a:lnTo>
                  <a:lnTo>
                    <a:pt x="198" y="638"/>
                  </a:lnTo>
                  <a:lnTo>
                    <a:pt x="220" y="639"/>
                  </a:lnTo>
                  <a:lnTo>
                    <a:pt x="220" y="639"/>
                  </a:lnTo>
                  <a:lnTo>
                    <a:pt x="243" y="638"/>
                  </a:lnTo>
                  <a:lnTo>
                    <a:pt x="265" y="635"/>
                  </a:lnTo>
                  <a:lnTo>
                    <a:pt x="286" y="629"/>
                  </a:lnTo>
                  <a:lnTo>
                    <a:pt x="305" y="622"/>
                  </a:lnTo>
                  <a:lnTo>
                    <a:pt x="325" y="612"/>
                  </a:lnTo>
                  <a:lnTo>
                    <a:pt x="343" y="601"/>
                  </a:lnTo>
                  <a:lnTo>
                    <a:pt x="361" y="589"/>
                  </a:lnTo>
                  <a:lnTo>
                    <a:pt x="376" y="575"/>
                  </a:lnTo>
                  <a:lnTo>
                    <a:pt x="389" y="559"/>
                  </a:lnTo>
                  <a:lnTo>
                    <a:pt x="402" y="541"/>
                  </a:lnTo>
                  <a:lnTo>
                    <a:pt x="414" y="524"/>
                  </a:lnTo>
                  <a:lnTo>
                    <a:pt x="423" y="504"/>
                  </a:lnTo>
                  <a:lnTo>
                    <a:pt x="430" y="484"/>
                  </a:lnTo>
                  <a:lnTo>
                    <a:pt x="436" y="463"/>
                  </a:lnTo>
                  <a:lnTo>
                    <a:pt x="439" y="441"/>
                  </a:lnTo>
                  <a:lnTo>
                    <a:pt x="440" y="419"/>
                  </a:lnTo>
                  <a:lnTo>
                    <a:pt x="440" y="419"/>
                  </a:lnTo>
                  <a:lnTo>
                    <a:pt x="439" y="401"/>
                  </a:lnTo>
                  <a:lnTo>
                    <a:pt x="437" y="383"/>
                  </a:lnTo>
                  <a:lnTo>
                    <a:pt x="437" y="383"/>
                  </a:lnTo>
                  <a:close/>
                  <a:moveTo>
                    <a:pt x="177" y="215"/>
                  </a:moveTo>
                  <a:lnTo>
                    <a:pt x="177" y="215"/>
                  </a:lnTo>
                  <a:lnTo>
                    <a:pt x="181" y="213"/>
                  </a:lnTo>
                  <a:lnTo>
                    <a:pt x="182" y="211"/>
                  </a:lnTo>
                  <a:lnTo>
                    <a:pt x="182" y="210"/>
                  </a:lnTo>
                  <a:lnTo>
                    <a:pt x="182" y="34"/>
                  </a:lnTo>
                  <a:lnTo>
                    <a:pt x="182" y="34"/>
                  </a:lnTo>
                  <a:lnTo>
                    <a:pt x="182" y="32"/>
                  </a:lnTo>
                  <a:lnTo>
                    <a:pt x="181" y="31"/>
                  </a:lnTo>
                  <a:lnTo>
                    <a:pt x="173" y="25"/>
                  </a:lnTo>
                  <a:lnTo>
                    <a:pt x="173" y="25"/>
                  </a:lnTo>
                  <a:lnTo>
                    <a:pt x="157" y="15"/>
                  </a:lnTo>
                  <a:lnTo>
                    <a:pt x="157" y="15"/>
                  </a:lnTo>
                  <a:lnTo>
                    <a:pt x="151" y="11"/>
                  </a:lnTo>
                  <a:lnTo>
                    <a:pt x="220" y="11"/>
                  </a:lnTo>
                  <a:lnTo>
                    <a:pt x="220" y="11"/>
                  </a:lnTo>
                  <a:lnTo>
                    <a:pt x="220" y="11"/>
                  </a:lnTo>
                  <a:lnTo>
                    <a:pt x="289" y="11"/>
                  </a:lnTo>
                  <a:lnTo>
                    <a:pt x="289" y="11"/>
                  </a:lnTo>
                  <a:lnTo>
                    <a:pt x="283" y="15"/>
                  </a:lnTo>
                  <a:lnTo>
                    <a:pt x="283" y="15"/>
                  </a:lnTo>
                  <a:lnTo>
                    <a:pt x="268" y="25"/>
                  </a:lnTo>
                  <a:lnTo>
                    <a:pt x="268" y="25"/>
                  </a:lnTo>
                  <a:lnTo>
                    <a:pt x="259" y="31"/>
                  </a:lnTo>
                  <a:lnTo>
                    <a:pt x="258" y="32"/>
                  </a:lnTo>
                  <a:lnTo>
                    <a:pt x="258" y="34"/>
                  </a:lnTo>
                  <a:lnTo>
                    <a:pt x="258" y="210"/>
                  </a:lnTo>
                  <a:lnTo>
                    <a:pt x="258" y="210"/>
                  </a:lnTo>
                  <a:lnTo>
                    <a:pt x="258" y="211"/>
                  </a:lnTo>
                  <a:lnTo>
                    <a:pt x="259" y="213"/>
                  </a:lnTo>
                  <a:lnTo>
                    <a:pt x="263" y="215"/>
                  </a:lnTo>
                  <a:lnTo>
                    <a:pt x="263" y="215"/>
                  </a:lnTo>
                  <a:lnTo>
                    <a:pt x="278" y="219"/>
                  </a:lnTo>
                  <a:lnTo>
                    <a:pt x="293" y="223"/>
                  </a:lnTo>
                  <a:lnTo>
                    <a:pt x="306" y="229"/>
                  </a:lnTo>
                  <a:lnTo>
                    <a:pt x="320" y="236"/>
                  </a:lnTo>
                  <a:lnTo>
                    <a:pt x="333" y="244"/>
                  </a:lnTo>
                  <a:lnTo>
                    <a:pt x="346" y="252"/>
                  </a:lnTo>
                  <a:lnTo>
                    <a:pt x="357" y="261"/>
                  </a:lnTo>
                  <a:lnTo>
                    <a:pt x="368" y="272"/>
                  </a:lnTo>
                  <a:lnTo>
                    <a:pt x="378" y="283"/>
                  </a:lnTo>
                  <a:lnTo>
                    <a:pt x="387" y="295"/>
                  </a:lnTo>
                  <a:lnTo>
                    <a:pt x="395" y="306"/>
                  </a:lnTo>
                  <a:lnTo>
                    <a:pt x="403" y="320"/>
                  </a:lnTo>
                  <a:lnTo>
                    <a:pt x="410" y="333"/>
                  </a:lnTo>
                  <a:lnTo>
                    <a:pt x="416" y="347"/>
                  </a:lnTo>
                  <a:lnTo>
                    <a:pt x="421" y="362"/>
                  </a:lnTo>
                  <a:lnTo>
                    <a:pt x="424" y="375"/>
                  </a:lnTo>
                  <a:lnTo>
                    <a:pt x="424" y="375"/>
                  </a:lnTo>
                  <a:lnTo>
                    <a:pt x="406" y="373"/>
                  </a:lnTo>
                  <a:lnTo>
                    <a:pt x="387" y="372"/>
                  </a:lnTo>
                  <a:lnTo>
                    <a:pt x="368" y="371"/>
                  </a:lnTo>
                  <a:lnTo>
                    <a:pt x="347" y="372"/>
                  </a:lnTo>
                  <a:lnTo>
                    <a:pt x="325" y="374"/>
                  </a:lnTo>
                  <a:lnTo>
                    <a:pt x="303" y="380"/>
                  </a:lnTo>
                  <a:lnTo>
                    <a:pt x="280" y="387"/>
                  </a:lnTo>
                  <a:lnTo>
                    <a:pt x="256" y="397"/>
                  </a:lnTo>
                  <a:lnTo>
                    <a:pt x="256" y="397"/>
                  </a:lnTo>
                  <a:lnTo>
                    <a:pt x="240" y="404"/>
                  </a:lnTo>
                  <a:lnTo>
                    <a:pt x="224" y="411"/>
                  </a:lnTo>
                  <a:lnTo>
                    <a:pt x="207" y="417"/>
                  </a:lnTo>
                  <a:lnTo>
                    <a:pt x="191" y="422"/>
                  </a:lnTo>
                  <a:lnTo>
                    <a:pt x="175" y="425"/>
                  </a:lnTo>
                  <a:lnTo>
                    <a:pt x="160" y="427"/>
                  </a:lnTo>
                  <a:lnTo>
                    <a:pt x="144" y="428"/>
                  </a:lnTo>
                  <a:lnTo>
                    <a:pt x="129" y="430"/>
                  </a:lnTo>
                  <a:lnTo>
                    <a:pt x="113" y="430"/>
                  </a:lnTo>
                  <a:lnTo>
                    <a:pt x="98" y="428"/>
                  </a:lnTo>
                  <a:lnTo>
                    <a:pt x="83" y="426"/>
                  </a:lnTo>
                  <a:lnTo>
                    <a:pt x="69" y="423"/>
                  </a:lnTo>
                  <a:lnTo>
                    <a:pt x="54" y="418"/>
                  </a:lnTo>
                  <a:lnTo>
                    <a:pt x="40" y="413"/>
                  </a:lnTo>
                  <a:lnTo>
                    <a:pt x="27" y="408"/>
                  </a:lnTo>
                  <a:lnTo>
                    <a:pt x="13" y="401"/>
                  </a:lnTo>
                  <a:lnTo>
                    <a:pt x="13" y="401"/>
                  </a:lnTo>
                  <a:lnTo>
                    <a:pt x="15" y="383"/>
                  </a:lnTo>
                  <a:lnTo>
                    <a:pt x="18" y="367"/>
                  </a:lnTo>
                  <a:lnTo>
                    <a:pt x="23" y="351"/>
                  </a:lnTo>
                  <a:lnTo>
                    <a:pt x="30" y="336"/>
                  </a:lnTo>
                  <a:lnTo>
                    <a:pt x="37" y="321"/>
                  </a:lnTo>
                  <a:lnTo>
                    <a:pt x="45" y="307"/>
                  </a:lnTo>
                  <a:lnTo>
                    <a:pt x="54" y="294"/>
                  </a:lnTo>
                  <a:lnTo>
                    <a:pt x="65" y="281"/>
                  </a:lnTo>
                  <a:lnTo>
                    <a:pt x="76" y="269"/>
                  </a:lnTo>
                  <a:lnTo>
                    <a:pt x="89" y="258"/>
                  </a:lnTo>
                  <a:lnTo>
                    <a:pt x="101" y="248"/>
                  </a:lnTo>
                  <a:lnTo>
                    <a:pt x="115" y="239"/>
                  </a:lnTo>
                  <a:lnTo>
                    <a:pt x="130" y="231"/>
                  </a:lnTo>
                  <a:lnTo>
                    <a:pt x="145" y="224"/>
                  </a:lnTo>
                  <a:lnTo>
                    <a:pt x="161" y="219"/>
                  </a:lnTo>
                  <a:lnTo>
                    <a:pt x="177" y="215"/>
                  </a:lnTo>
                  <a:lnTo>
                    <a:pt x="177" y="215"/>
                  </a:lnTo>
                  <a:close/>
                  <a:moveTo>
                    <a:pt x="220" y="628"/>
                  </a:moveTo>
                  <a:lnTo>
                    <a:pt x="220" y="628"/>
                  </a:lnTo>
                  <a:lnTo>
                    <a:pt x="199" y="627"/>
                  </a:lnTo>
                  <a:lnTo>
                    <a:pt x="179" y="623"/>
                  </a:lnTo>
                  <a:lnTo>
                    <a:pt x="158" y="617"/>
                  </a:lnTo>
                  <a:lnTo>
                    <a:pt x="139" y="610"/>
                  </a:lnTo>
                  <a:lnTo>
                    <a:pt x="121" y="602"/>
                  </a:lnTo>
                  <a:lnTo>
                    <a:pt x="104" y="592"/>
                  </a:lnTo>
                  <a:lnTo>
                    <a:pt x="88" y="579"/>
                  </a:lnTo>
                  <a:lnTo>
                    <a:pt x="73" y="566"/>
                  </a:lnTo>
                  <a:lnTo>
                    <a:pt x="60" y="552"/>
                  </a:lnTo>
                  <a:lnTo>
                    <a:pt x="47" y="536"/>
                  </a:lnTo>
                  <a:lnTo>
                    <a:pt x="37" y="518"/>
                  </a:lnTo>
                  <a:lnTo>
                    <a:pt x="29" y="500"/>
                  </a:lnTo>
                  <a:lnTo>
                    <a:pt x="22" y="480"/>
                  </a:lnTo>
                  <a:lnTo>
                    <a:pt x="16" y="461"/>
                  </a:lnTo>
                  <a:lnTo>
                    <a:pt x="13" y="440"/>
                  </a:lnTo>
                  <a:lnTo>
                    <a:pt x="12" y="419"/>
                  </a:lnTo>
                  <a:lnTo>
                    <a:pt x="12" y="419"/>
                  </a:lnTo>
                  <a:lnTo>
                    <a:pt x="13" y="413"/>
                  </a:lnTo>
                  <a:lnTo>
                    <a:pt x="13" y="413"/>
                  </a:lnTo>
                  <a:lnTo>
                    <a:pt x="25" y="419"/>
                  </a:lnTo>
                  <a:lnTo>
                    <a:pt x="39" y="425"/>
                  </a:lnTo>
                  <a:lnTo>
                    <a:pt x="53" y="431"/>
                  </a:lnTo>
                  <a:lnTo>
                    <a:pt x="67" y="434"/>
                  </a:lnTo>
                  <a:lnTo>
                    <a:pt x="82" y="438"/>
                  </a:lnTo>
                  <a:lnTo>
                    <a:pt x="96" y="439"/>
                  </a:lnTo>
                  <a:lnTo>
                    <a:pt x="111" y="441"/>
                  </a:lnTo>
                  <a:lnTo>
                    <a:pt x="126" y="441"/>
                  </a:lnTo>
                  <a:lnTo>
                    <a:pt x="126" y="441"/>
                  </a:lnTo>
                  <a:lnTo>
                    <a:pt x="142" y="441"/>
                  </a:lnTo>
                  <a:lnTo>
                    <a:pt x="159" y="439"/>
                  </a:lnTo>
                  <a:lnTo>
                    <a:pt x="175" y="436"/>
                  </a:lnTo>
                  <a:lnTo>
                    <a:pt x="192" y="433"/>
                  </a:lnTo>
                  <a:lnTo>
                    <a:pt x="210" y="428"/>
                  </a:lnTo>
                  <a:lnTo>
                    <a:pt x="227" y="423"/>
                  </a:lnTo>
                  <a:lnTo>
                    <a:pt x="244" y="416"/>
                  </a:lnTo>
                  <a:lnTo>
                    <a:pt x="262" y="408"/>
                  </a:lnTo>
                  <a:lnTo>
                    <a:pt x="262" y="408"/>
                  </a:lnTo>
                  <a:lnTo>
                    <a:pt x="285" y="397"/>
                  </a:lnTo>
                  <a:lnTo>
                    <a:pt x="308" y="390"/>
                  </a:lnTo>
                  <a:lnTo>
                    <a:pt x="330" y="386"/>
                  </a:lnTo>
                  <a:lnTo>
                    <a:pt x="350" y="383"/>
                  </a:lnTo>
                  <a:lnTo>
                    <a:pt x="371" y="382"/>
                  </a:lnTo>
                  <a:lnTo>
                    <a:pt x="389" y="383"/>
                  </a:lnTo>
                  <a:lnTo>
                    <a:pt x="408" y="386"/>
                  </a:lnTo>
                  <a:lnTo>
                    <a:pt x="426" y="388"/>
                  </a:lnTo>
                  <a:lnTo>
                    <a:pt x="426" y="388"/>
                  </a:lnTo>
                  <a:lnTo>
                    <a:pt x="427" y="403"/>
                  </a:lnTo>
                  <a:lnTo>
                    <a:pt x="429" y="419"/>
                  </a:lnTo>
                  <a:lnTo>
                    <a:pt x="429" y="419"/>
                  </a:lnTo>
                  <a:lnTo>
                    <a:pt x="427" y="440"/>
                  </a:lnTo>
                  <a:lnTo>
                    <a:pt x="424" y="461"/>
                  </a:lnTo>
                  <a:lnTo>
                    <a:pt x="419" y="480"/>
                  </a:lnTo>
                  <a:lnTo>
                    <a:pt x="412" y="500"/>
                  </a:lnTo>
                  <a:lnTo>
                    <a:pt x="403" y="518"/>
                  </a:lnTo>
                  <a:lnTo>
                    <a:pt x="393" y="536"/>
                  </a:lnTo>
                  <a:lnTo>
                    <a:pt x="381" y="552"/>
                  </a:lnTo>
                  <a:lnTo>
                    <a:pt x="368" y="566"/>
                  </a:lnTo>
                  <a:lnTo>
                    <a:pt x="353" y="579"/>
                  </a:lnTo>
                  <a:lnTo>
                    <a:pt x="336" y="592"/>
                  </a:lnTo>
                  <a:lnTo>
                    <a:pt x="319" y="602"/>
                  </a:lnTo>
                  <a:lnTo>
                    <a:pt x="301" y="610"/>
                  </a:lnTo>
                  <a:lnTo>
                    <a:pt x="282" y="617"/>
                  </a:lnTo>
                  <a:lnTo>
                    <a:pt x="263" y="623"/>
                  </a:lnTo>
                  <a:lnTo>
                    <a:pt x="242" y="627"/>
                  </a:lnTo>
                  <a:lnTo>
                    <a:pt x="220" y="628"/>
                  </a:lnTo>
                  <a:lnTo>
                    <a:pt x="220" y="6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6" name="Title 1">
            <a:extLst>
              <a:ext uri="{FF2B5EF4-FFF2-40B4-BE49-F238E27FC236}">
                <a16:creationId xmlns:a16="http://schemas.microsoft.com/office/drawing/2014/main" id="{8F0D60C6-8501-4D6D-8057-7CDBF8F5453E}"/>
              </a:ext>
            </a:extLst>
          </p:cNvPr>
          <p:cNvSpPr txBox="1">
            <a:spLocks/>
          </p:cNvSpPr>
          <p:nvPr/>
        </p:nvSpPr>
        <p:spPr>
          <a:xfrm>
            <a:off x="5282408" y="1655155"/>
            <a:ext cx="3880842" cy="88218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72009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dirty="0" smtClean="0"/>
              <a:t>Chemistry</a:t>
            </a:r>
            <a:endParaRPr lang="en-US" dirty="0"/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8EC25800-91F8-45D6-87F4-8C499CA81027}"/>
              </a:ext>
            </a:extLst>
          </p:cNvPr>
          <p:cNvSpPr txBox="1">
            <a:spLocks/>
          </p:cNvSpPr>
          <p:nvPr/>
        </p:nvSpPr>
        <p:spPr>
          <a:xfrm>
            <a:off x="5371894" y="2322075"/>
            <a:ext cx="3779217" cy="46559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PowerPoint template</a:t>
            </a:r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413" y="4212505"/>
            <a:ext cx="9240423" cy="1204502"/>
          </a:xfrm>
          <a:prstGeom prst="rect">
            <a:avLst/>
          </a:prstGeom>
        </p:spPr>
      </p:pic>
      <p:pic>
        <p:nvPicPr>
          <p:cNvPr id="39" name="Imagen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604" y="1002988"/>
            <a:ext cx="1158750" cy="219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06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11">
            <a:extLst>
              <a:ext uri="{FF2B5EF4-FFF2-40B4-BE49-F238E27FC236}">
                <a16:creationId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4356869" y="2340297"/>
            <a:ext cx="48054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2">
                    <a:lumMod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36" name="TextBox 11">
            <a:extLst>
              <a:ext uri="{FF2B5EF4-FFF2-40B4-BE49-F238E27FC236}">
                <a16:creationId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4334824" y="1892479"/>
            <a:ext cx="4805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2">
                    <a:lumMod val="25000"/>
                  </a:schemeClr>
                </a:solidFill>
                <a:cs typeface="Arial" pitchFamily="34" charset="0"/>
              </a:rPr>
              <a:t>You can simply </a:t>
            </a:r>
            <a:r>
              <a:rPr lang="en-US" altLang="ko-KR" sz="2000" b="1" dirty="0" smtClean="0">
                <a:solidFill>
                  <a:schemeClr val="bg2">
                    <a:lumMod val="25000"/>
                  </a:schemeClr>
                </a:solidFill>
                <a:cs typeface="Arial" pitchFamily="34" charset="0"/>
              </a:rPr>
              <a:t>impress. </a:t>
            </a:r>
            <a:endParaRPr lang="en-US" altLang="ko-KR" sz="2000" b="1" dirty="0">
              <a:solidFill>
                <a:schemeClr val="bg2">
                  <a:lumMod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F0D60C6-8501-4D6D-8057-7CDBF8F5453E}"/>
              </a:ext>
            </a:extLst>
          </p:cNvPr>
          <p:cNvSpPr txBox="1">
            <a:spLocks/>
          </p:cNvSpPr>
          <p:nvPr/>
        </p:nvSpPr>
        <p:spPr>
          <a:xfrm>
            <a:off x="476027" y="582958"/>
            <a:ext cx="3880842" cy="88218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72009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Chemistry</a:t>
            </a:r>
            <a:endParaRPr lang="en-US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8EC25800-91F8-45D6-87F4-8C499CA81027}"/>
              </a:ext>
            </a:extLst>
          </p:cNvPr>
          <p:cNvSpPr txBox="1">
            <a:spLocks/>
          </p:cNvSpPr>
          <p:nvPr/>
        </p:nvSpPr>
        <p:spPr>
          <a:xfrm>
            <a:off x="565513" y="1249878"/>
            <a:ext cx="3779217" cy="46559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PowerPoint template</a:t>
            </a:r>
            <a:endParaRPr lang="en-US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485" y="1926312"/>
            <a:ext cx="3291042" cy="293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050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文本框 6"/>
          <p:cNvSpPr>
            <a:spLocks noChangeArrowheads="1"/>
          </p:cNvSpPr>
          <p:nvPr/>
        </p:nvSpPr>
        <p:spPr bwMode="auto">
          <a:xfrm>
            <a:off x="497584" y="273875"/>
            <a:ext cx="3295650" cy="315461"/>
          </a:xfrm>
          <a:prstGeom prst="rect">
            <a:avLst/>
          </a:prstGeom>
          <a:noFill/>
          <a:ln>
            <a:noFill/>
          </a:ln>
          <a:extLst/>
        </p:spPr>
        <p:txBody>
          <a:bodyPr lIns="68571" tIns="34285" rIns="68571" bIns="34285">
            <a:spAutoFit/>
          </a:bodyPr>
          <a:lstStyle/>
          <a:p>
            <a:pPr defTabSz="96780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 </a:t>
            </a:r>
            <a:r>
              <a:rPr lang="zh-CN" altLang="en-US" sz="1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在此输入您的标题内容</a:t>
            </a:r>
            <a:endParaRPr lang="zh-CN" altLang="en-US" sz="1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52" name="Grupo 51"/>
          <p:cNvGrpSpPr/>
          <p:nvPr/>
        </p:nvGrpSpPr>
        <p:grpSpPr>
          <a:xfrm>
            <a:off x="2251912" y="1980257"/>
            <a:ext cx="5523880" cy="2270688"/>
            <a:chOff x="1821300" y="1021686"/>
            <a:chExt cx="6265197" cy="2575419"/>
          </a:xfrm>
        </p:grpSpPr>
        <p:sp>
          <p:nvSpPr>
            <p:cNvPr id="24" name="Freeform 25"/>
            <p:cNvSpPr>
              <a:spLocks noChangeArrowheads="1"/>
            </p:cNvSpPr>
            <p:nvPr/>
          </p:nvSpPr>
          <p:spPr bwMode="auto">
            <a:xfrm>
              <a:off x="1821300" y="3340489"/>
              <a:ext cx="6265197" cy="256616"/>
            </a:xfrm>
            <a:custGeom>
              <a:avLst/>
              <a:gdLst>
                <a:gd name="T0" fmla="*/ 6113454 w 3318"/>
                <a:gd name="T1" fmla="*/ 0 h 152"/>
                <a:gd name="T2" fmla="*/ 6028571 w 3318"/>
                <a:gd name="T3" fmla="*/ 0 h 152"/>
                <a:gd name="T4" fmla="*/ 5568317 w 3318"/>
                <a:gd name="T5" fmla="*/ 0 h 152"/>
                <a:gd name="T6" fmla="*/ 690381 w 3318"/>
                <a:gd name="T7" fmla="*/ 0 h 152"/>
                <a:gd name="T8" fmla="*/ 354622 w 3318"/>
                <a:gd name="T9" fmla="*/ 0 h 152"/>
                <a:gd name="T10" fmla="*/ 143358 w 3318"/>
                <a:gd name="T11" fmla="*/ 0 h 152"/>
                <a:gd name="T12" fmla="*/ 0 w 3318"/>
                <a:gd name="T13" fmla="*/ 124619 h 152"/>
                <a:gd name="T14" fmla="*/ 143358 w 3318"/>
                <a:gd name="T15" fmla="*/ 249238 h 152"/>
                <a:gd name="T16" fmla="*/ 354622 w 3318"/>
                <a:gd name="T17" fmla="*/ 249238 h 152"/>
                <a:gd name="T18" fmla="*/ 690381 w 3318"/>
                <a:gd name="T19" fmla="*/ 249238 h 152"/>
                <a:gd name="T20" fmla="*/ 5568317 w 3318"/>
                <a:gd name="T21" fmla="*/ 249238 h 152"/>
                <a:gd name="T22" fmla="*/ 6028571 w 3318"/>
                <a:gd name="T23" fmla="*/ 249238 h 152"/>
                <a:gd name="T24" fmla="*/ 6113454 w 3318"/>
                <a:gd name="T25" fmla="*/ 249238 h 152"/>
                <a:gd name="T26" fmla="*/ 6258698 w 3318"/>
                <a:gd name="T27" fmla="*/ 124619 h 152"/>
                <a:gd name="T28" fmla="*/ 6113454 w 3318"/>
                <a:gd name="T29" fmla="*/ 0 h 15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318"/>
                <a:gd name="T46" fmla="*/ 0 h 152"/>
                <a:gd name="T47" fmla="*/ 3318 w 3318"/>
                <a:gd name="T48" fmla="*/ 152 h 15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318" h="152">
                  <a:moveTo>
                    <a:pt x="3241" y="0"/>
                  </a:moveTo>
                  <a:cubicBezTo>
                    <a:pt x="3196" y="0"/>
                    <a:pt x="3196" y="0"/>
                    <a:pt x="3196" y="0"/>
                  </a:cubicBezTo>
                  <a:cubicBezTo>
                    <a:pt x="2952" y="0"/>
                    <a:pt x="2952" y="0"/>
                    <a:pt x="2952" y="0"/>
                  </a:cubicBezTo>
                  <a:cubicBezTo>
                    <a:pt x="366" y="0"/>
                    <a:pt x="366" y="0"/>
                    <a:pt x="366" y="0"/>
                  </a:cubicBezTo>
                  <a:cubicBezTo>
                    <a:pt x="188" y="0"/>
                    <a:pt x="188" y="0"/>
                    <a:pt x="188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34" y="0"/>
                    <a:pt x="0" y="34"/>
                    <a:pt x="0" y="76"/>
                  </a:cubicBezTo>
                  <a:cubicBezTo>
                    <a:pt x="0" y="118"/>
                    <a:pt x="34" y="152"/>
                    <a:pt x="76" y="152"/>
                  </a:cubicBezTo>
                  <a:cubicBezTo>
                    <a:pt x="188" y="152"/>
                    <a:pt x="188" y="152"/>
                    <a:pt x="188" y="152"/>
                  </a:cubicBezTo>
                  <a:cubicBezTo>
                    <a:pt x="366" y="152"/>
                    <a:pt x="366" y="152"/>
                    <a:pt x="366" y="152"/>
                  </a:cubicBezTo>
                  <a:cubicBezTo>
                    <a:pt x="2952" y="152"/>
                    <a:pt x="2952" y="152"/>
                    <a:pt x="2952" y="152"/>
                  </a:cubicBezTo>
                  <a:cubicBezTo>
                    <a:pt x="3196" y="152"/>
                    <a:pt x="3196" y="152"/>
                    <a:pt x="3196" y="152"/>
                  </a:cubicBezTo>
                  <a:cubicBezTo>
                    <a:pt x="3241" y="152"/>
                    <a:pt x="3241" y="152"/>
                    <a:pt x="3241" y="152"/>
                  </a:cubicBezTo>
                  <a:cubicBezTo>
                    <a:pt x="3283" y="152"/>
                    <a:pt x="3318" y="118"/>
                    <a:pt x="3318" y="76"/>
                  </a:cubicBezTo>
                  <a:cubicBezTo>
                    <a:pt x="3318" y="34"/>
                    <a:pt x="3283" y="0"/>
                    <a:pt x="3241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1821300" y="1021686"/>
              <a:ext cx="6265197" cy="2318804"/>
              <a:chOff x="1821300" y="1021686"/>
              <a:chExt cx="6265197" cy="2318804"/>
            </a:xfrm>
          </p:grpSpPr>
          <p:sp>
            <p:nvSpPr>
              <p:cNvPr id="25" name="Freeform 25"/>
              <p:cNvSpPr>
                <a:spLocks noChangeArrowheads="1"/>
              </p:cNvSpPr>
              <p:nvPr/>
            </p:nvSpPr>
            <p:spPr bwMode="auto">
              <a:xfrm>
                <a:off x="1821300" y="1021686"/>
                <a:ext cx="6265197" cy="238311"/>
              </a:xfrm>
              <a:custGeom>
                <a:avLst/>
                <a:gdLst>
                  <a:gd name="T0" fmla="*/ 6113454 w 3318"/>
                  <a:gd name="T1" fmla="*/ 0 h 152"/>
                  <a:gd name="T2" fmla="*/ 6028571 w 3318"/>
                  <a:gd name="T3" fmla="*/ 0 h 152"/>
                  <a:gd name="T4" fmla="*/ 5568317 w 3318"/>
                  <a:gd name="T5" fmla="*/ 0 h 152"/>
                  <a:gd name="T6" fmla="*/ 690381 w 3318"/>
                  <a:gd name="T7" fmla="*/ 0 h 152"/>
                  <a:gd name="T8" fmla="*/ 354622 w 3318"/>
                  <a:gd name="T9" fmla="*/ 0 h 152"/>
                  <a:gd name="T10" fmla="*/ 143358 w 3318"/>
                  <a:gd name="T11" fmla="*/ 0 h 152"/>
                  <a:gd name="T12" fmla="*/ 0 w 3318"/>
                  <a:gd name="T13" fmla="*/ 115730 h 152"/>
                  <a:gd name="T14" fmla="*/ 143358 w 3318"/>
                  <a:gd name="T15" fmla="*/ 231459 h 152"/>
                  <a:gd name="T16" fmla="*/ 354622 w 3318"/>
                  <a:gd name="T17" fmla="*/ 231459 h 152"/>
                  <a:gd name="T18" fmla="*/ 690381 w 3318"/>
                  <a:gd name="T19" fmla="*/ 231459 h 152"/>
                  <a:gd name="T20" fmla="*/ 5568317 w 3318"/>
                  <a:gd name="T21" fmla="*/ 231459 h 152"/>
                  <a:gd name="T22" fmla="*/ 6028571 w 3318"/>
                  <a:gd name="T23" fmla="*/ 231459 h 152"/>
                  <a:gd name="T24" fmla="*/ 6113454 w 3318"/>
                  <a:gd name="T25" fmla="*/ 231459 h 152"/>
                  <a:gd name="T26" fmla="*/ 6258698 w 3318"/>
                  <a:gd name="T27" fmla="*/ 115730 h 152"/>
                  <a:gd name="T28" fmla="*/ 6113454 w 3318"/>
                  <a:gd name="T29" fmla="*/ 0 h 15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318"/>
                  <a:gd name="T46" fmla="*/ 0 h 152"/>
                  <a:gd name="T47" fmla="*/ 3318 w 3318"/>
                  <a:gd name="T48" fmla="*/ 152 h 15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318" h="152">
                    <a:moveTo>
                      <a:pt x="3241" y="0"/>
                    </a:moveTo>
                    <a:cubicBezTo>
                      <a:pt x="3196" y="0"/>
                      <a:pt x="3196" y="0"/>
                      <a:pt x="3196" y="0"/>
                    </a:cubicBezTo>
                    <a:cubicBezTo>
                      <a:pt x="2952" y="0"/>
                      <a:pt x="2952" y="0"/>
                      <a:pt x="2952" y="0"/>
                    </a:cubicBezTo>
                    <a:cubicBezTo>
                      <a:pt x="366" y="0"/>
                      <a:pt x="366" y="0"/>
                      <a:pt x="366" y="0"/>
                    </a:cubicBezTo>
                    <a:cubicBezTo>
                      <a:pt x="188" y="0"/>
                      <a:pt x="188" y="0"/>
                      <a:pt x="188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34" y="0"/>
                      <a:pt x="0" y="34"/>
                      <a:pt x="0" y="76"/>
                    </a:cubicBezTo>
                    <a:cubicBezTo>
                      <a:pt x="0" y="118"/>
                      <a:pt x="34" y="152"/>
                      <a:pt x="76" y="152"/>
                    </a:cubicBezTo>
                    <a:cubicBezTo>
                      <a:pt x="188" y="152"/>
                      <a:pt x="188" y="152"/>
                      <a:pt x="188" y="152"/>
                    </a:cubicBezTo>
                    <a:cubicBezTo>
                      <a:pt x="366" y="152"/>
                      <a:pt x="366" y="152"/>
                      <a:pt x="366" y="152"/>
                    </a:cubicBezTo>
                    <a:cubicBezTo>
                      <a:pt x="2952" y="152"/>
                      <a:pt x="2952" y="152"/>
                      <a:pt x="2952" y="152"/>
                    </a:cubicBezTo>
                    <a:cubicBezTo>
                      <a:pt x="3196" y="152"/>
                      <a:pt x="3196" y="152"/>
                      <a:pt x="3196" y="152"/>
                    </a:cubicBezTo>
                    <a:cubicBezTo>
                      <a:pt x="3241" y="152"/>
                      <a:pt x="3241" y="152"/>
                      <a:pt x="3241" y="152"/>
                    </a:cubicBezTo>
                    <a:cubicBezTo>
                      <a:pt x="3283" y="152"/>
                      <a:pt x="3318" y="118"/>
                      <a:pt x="3318" y="76"/>
                    </a:cubicBezTo>
                    <a:cubicBezTo>
                      <a:pt x="3318" y="34"/>
                      <a:pt x="3283" y="0"/>
                      <a:pt x="3241" y="0"/>
                    </a:cubicBez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zh-CN">
                  <a:solidFill>
                    <a:srgbClr val="000000"/>
                  </a:solidFill>
                  <a:sym typeface="宋体" pitchFamily="2" charset="-122"/>
                </a:endParaRPr>
              </a:p>
            </p:txBody>
          </p:sp>
          <p:sp>
            <p:nvSpPr>
              <p:cNvPr id="38" name="矩形 37"/>
              <p:cNvSpPr/>
              <p:nvPr/>
            </p:nvSpPr>
            <p:spPr>
              <a:xfrm>
                <a:off x="2144164" y="1259997"/>
                <a:ext cx="5607515" cy="2080493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39" name="矩形 43"/>
            <p:cNvSpPr>
              <a:spLocks noChangeArrowheads="1"/>
            </p:cNvSpPr>
            <p:nvPr/>
          </p:nvSpPr>
          <p:spPr bwMode="auto">
            <a:xfrm>
              <a:off x="4026256" y="1114205"/>
              <a:ext cx="1843328" cy="6338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72585" tIns="36293" rIns="72585" bIns="36293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s-PE" altLang="zh-CN" sz="2400" dirty="0" smtClean="0">
                  <a:solidFill>
                    <a:schemeClr val="bg1"/>
                  </a:solidFill>
                  <a:ea typeface="微软雅黑" pitchFamily="34" charset="-122"/>
                  <a:cs typeface="Arial" panose="020B0604020202020204" pitchFamily="34" charset="0"/>
                  <a:sym typeface="Impact" pitchFamily="34" charset="0"/>
                </a:rPr>
                <a:t>Resumen</a:t>
              </a:r>
              <a:endParaRPr lang="en-US" sz="2400" dirty="0">
                <a:solidFill>
                  <a:schemeClr val="bg1"/>
                </a:solidFill>
                <a:ea typeface="微软雅黑" pitchFamily="34" charset="-122"/>
                <a:cs typeface="Arial" panose="020B0604020202020204" pitchFamily="34" charset="0"/>
                <a:sym typeface="Impact" pitchFamily="34" charset="0"/>
              </a:endParaRPr>
            </a:p>
          </p:txBody>
        </p:sp>
        <p:sp>
          <p:nvSpPr>
            <p:cNvPr id="40" name="矩形 25"/>
            <p:cNvSpPr>
              <a:spLocks noChangeArrowheads="1"/>
            </p:cNvSpPr>
            <p:nvPr/>
          </p:nvSpPr>
          <p:spPr bwMode="auto">
            <a:xfrm>
              <a:off x="2805556" y="1718030"/>
              <a:ext cx="4608512" cy="1002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72585" tIns="36293" rIns="72585" bIns="36293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400" b="1" dirty="0">
                  <a:solidFill>
                    <a:schemeClr val="bg1"/>
                  </a:solidFill>
                </a:rPr>
                <a:t>Lorem Ipsum</a:t>
              </a:r>
              <a:r>
                <a:rPr lang="en-US" sz="1400" dirty="0">
                  <a:solidFill>
                    <a:schemeClr val="bg1"/>
                  </a:solidFill>
                </a:rPr>
                <a:t> is simply dummy text of the printing and typesetting industry. Lorem Ipsum has been the industry's standard dummy text ever since the </a:t>
              </a:r>
              <a:r>
                <a:rPr lang="en-US" sz="1400" dirty="0" smtClean="0">
                  <a:solidFill>
                    <a:schemeClr val="bg1"/>
                  </a:solidFill>
                </a:rPr>
                <a:t>1500s.</a:t>
              </a:r>
              <a:endParaRPr lang="en-US" altLang="zh-CN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endParaRPr>
            </a:p>
          </p:txBody>
        </p:sp>
      </p:grpSp>
      <p:grpSp>
        <p:nvGrpSpPr>
          <p:cNvPr id="55" name="Grupo 54"/>
          <p:cNvGrpSpPr/>
          <p:nvPr/>
        </p:nvGrpSpPr>
        <p:grpSpPr>
          <a:xfrm>
            <a:off x="32041" y="360561"/>
            <a:ext cx="4078950" cy="448751"/>
            <a:chOff x="0" y="207231"/>
            <a:chExt cx="4078950" cy="448751"/>
          </a:xfrm>
        </p:grpSpPr>
        <p:sp>
          <p:nvSpPr>
            <p:cNvPr id="57" name="矩形 56"/>
            <p:cNvSpPr/>
            <p:nvPr/>
          </p:nvSpPr>
          <p:spPr>
            <a:xfrm>
              <a:off x="0" y="207231"/>
              <a:ext cx="4078950" cy="448751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文本框 6"/>
            <p:cNvSpPr>
              <a:spLocks noChangeArrowheads="1"/>
            </p:cNvSpPr>
            <p:nvPr/>
          </p:nvSpPr>
          <p:spPr bwMode="auto">
            <a:xfrm>
              <a:off x="540445" y="273875"/>
              <a:ext cx="3295650" cy="31546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68571" tIns="34285" rIns="68571" bIns="34285">
              <a:spAutoFit/>
            </a:bodyPr>
            <a:lstStyle/>
            <a:p>
              <a:pPr defTabSz="96780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6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CONTENIDO</a:t>
              </a:r>
              <a:endPara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5301" y="3708449"/>
            <a:ext cx="1350000" cy="154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27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1" dur="500" tmFilter="0,0; .5, 1; 1, 1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bldLvl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425043" y="1473998"/>
            <a:ext cx="1765447" cy="3311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</a:t>
            </a:r>
            <a:r>
              <a:rPr kumimoji="0" lang="en-GB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ipsum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5004941" y="1181042"/>
            <a:ext cx="1765447" cy="3311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</a:t>
            </a:r>
            <a:r>
              <a:rPr kumimoji="0" lang="en-GB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ipsum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7045703" y="1181042"/>
            <a:ext cx="1765447" cy="3311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</a:t>
            </a:r>
            <a:r>
              <a:rPr kumimoji="0" lang="en-GB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ipsum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8" name="Grupo 27"/>
          <p:cNvGrpSpPr/>
          <p:nvPr/>
        </p:nvGrpSpPr>
        <p:grpSpPr>
          <a:xfrm>
            <a:off x="45081" y="390051"/>
            <a:ext cx="4078950" cy="448751"/>
            <a:chOff x="625617" y="1786167"/>
            <a:chExt cx="4078950" cy="448751"/>
          </a:xfrm>
        </p:grpSpPr>
        <p:sp>
          <p:nvSpPr>
            <p:cNvPr id="30" name="矩形 56"/>
            <p:cNvSpPr/>
            <p:nvPr/>
          </p:nvSpPr>
          <p:spPr>
            <a:xfrm>
              <a:off x="625617" y="1786167"/>
              <a:ext cx="4078950" cy="44875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文本框 6"/>
            <p:cNvSpPr>
              <a:spLocks noChangeArrowheads="1"/>
            </p:cNvSpPr>
            <p:nvPr/>
          </p:nvSpPr>
          <p:spPr bwMode="auto">
            <a:xfrm>
              <a:off x="1123201" y="1852811"/>
              <a:ext cx="3295650" cy="31546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68571" tIns="34285" rIns="68571" bIns="34285">
              <a:spAutoFit/>
            </a:bodyPr>
            <a:lstStyle/>
            <a:p>
              <a:pPr defTabSz="96780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6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CONTENIDO</a:t>
              </a:r>
              <a:endPara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3" name="TextBox 11">
            <a:extLst>
              <a:ext uri="{FF2B5EF4-FFF2-40B4-BE49-F238E27FC236}">
                <a16:creationId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564710" y="2688071"/>
            <a:ext cx="48054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542665" y="2240253"/>
            <a:ext cx="4805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cs typeface="Arial" pitchFamily="34" charset="0"/>
              </a:rPr>
              <a:t>You can simply </a:t>
            </a:r>
            <a:r>
              <a:rPr lang="en-US" altLang="ko-KR" sz="2000" dirty="0" smtClean="0">
                <a:cs typeface="Arial" pitchFamily="34" charset="0"/>
              </a:rPr>
              <a:t>impress. </a:t>
            </a:r>
            <a:endParaRPr lang="en-US" altLang="ko-KR" sz="2000" dirty="0"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5021" y="1838714"/>
            <a:ext cx="3657146" cy="339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103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6"/>
          <p:cNvSpPr>
            <a:spLocks noChangeArrowheads="1"/>
          </p:cNvSpPr>
          <p:nvPr/>
        </p:nvSpPr>
        <p:spPr bwMode="auto">
          <a:xfrm>
            <a:off x="1033654" y="1622014"/>
            <a:ext cx="3746287" cy="673356"/>
          </a:xfrm>
          <a:prstGeom prst="roundRect">
            <a:avLst>
              <a:gd name="adj" fmla="val 8426"/>
            </a:avLst>
          </a:prstGeom>
          <a:solidFill>
            <a:schemeClr val="bg2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2585" tIns="36293" rIns="72585" bIns="36293" anchor="ctr"/>
          <a:lstStyle/>
          <a:p>
            <a:pPr algn="ctr"/>
            <a:endParaRPr lang="zh-CN" altLang="zh-CN">
              <a:solidFill>
                <a:srgbClr val="FFFFFF"/>
              </a:solidFill>
            </a:endParaRPr>
          </a:p>
        </p:txBody>
      </p:sp>
      <p:sp>
        <p:nvSpPr>
          <p:cNvPr id="26" name="椭圆 3"/>
          <p:cNvSpPr>
            <a:spLocks noChangeArrowheads="1"/>
          </p:cNvSpPr>
          <p:nvPr/>
        </p:nvSpPr>
        <p:spPr bwMode="auto">
          <a:xfrm>
            <a:off x="705338" y="1622014"/>
            <a:ext cx="681817" cy="673356"/>
          </a:xfrm>
          <a:prstGeom prst="ellipse">
            <a:avLst/>
          </a:prstGeom>
          <a:solidFill>
            <a:schemeClr val="bg1">
              <a:lumMod val="65000"/>
            </a:schemeClr>
          </a:solidFill>
          <a:ln w="76200" cap="flat" cmpd="sng">
            <a:solidFill>
              <a:schemeClr val="bg1"/>
            </a:solidFill>
            <a:miter lim="800000"/>
            <a:headEnd/>
            <a:tailEnd/>
          </a:ln>
        </p:spPr>
        <p:txBody>
          <a:bodyPr lIns="72585" tIns="36293" rIns="72585" bIns="36293" anchor="ctr"/>
          <a:lstStyle/>
          <a:p>
            <a:pPr algn="ctr"/>
            <a:endParaRPr lang="zh-CN" altLang="zh-CN">
              <a:solidFill>
                <a:srgbClr val="FFFFFF"/>
              </a:solidFill>
            </a:endParaRPr>
          </a:p>
        </p:txBody>
      </p:sp>
      <p:pic>
        <p:nvPicPr>
          <p:cNvPr id="29" name="图片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68" y="1761107"/>
            <a:ext cx="378684" cy="373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圆角矩形 7"/>
          <p:cNvSpPr>
            <a:spLocks noChangeArrowheads="1"/>
          </p:cNvSpPr>
          <p:nvPr/>
        </p:nvSpPr>
        <p:spPr bwMode="auto">
          <a:xfrm>
            <a:off x="1033654" y="2930599"/>
            <a:ext cx="3746287" cy="673355"/>
          </a:xfrm>
          <a:prstGeom prst="roundRect">
            <a:avLst>
              <a:gd name="adj" fmla="val 8426"/>
            </a:avLst>
          </a:prstGeom>
          <a:solidFill>
            <a:schemeClr val="bg2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2585" tIns="36293" rIns="72585" bIns="36293" anchor="ctr"/>
          <a:lstStyle/>
          <a:p>
            <a:pPr algn="ctr"/>
            <a:endParaRPr lang="zh-CN" altLang="zh-CN">
              <a:solidFill>
                <a:srgbClr val="FFFFFF"/>
              </a:solidFill>
            </a:endParaRPr>
          </a:p>
        </p:txBody>
      </p:sp>
      <p:sp>
        <p:nvSpPr>
          <p:cNvPr id="27" name="椭圆 4"/>
          <p:cNvSpPr>
            <a:spLocks noChangeArrowheads="1"/>
          </p:cNvSpPr>
          <p:nvPr/>
        </p:nvSpPr>
        <p:spPr bwMode="auto">
          <a:xfrm>
            <a:off x="705338" y="2929677"/>
            <a:ext cx="681817" cy="673356"/>
          </a:xfrm>
          <a:prstGeom prst="ellipse">
            <a:avLst/>
          </a:prstGeom>
          <a:solidFill>
            <a:schemeClr val="bg1">
              <a:lumMod val="65000"/>
            </a:schemeClr>
          </a:solidFill>
          <a:ln w="76200" cap="flat" cmpd="sng">
            <a:solidFill>
              <a:schemeClr val="bg1"/>
            </a:solidFill>
            <a:miter lim="800000"/>
            <a:headEnd/>
            <a:tailEnd/>
          </a:ln>
        </p:spPr>
        <p:txBody>
          <a:bodyPr lIns="72585" tIns="36293" rIns="72585" bIns="36293" anchor="ctr"/>
          <a:lstStyle/>
          <a:p>
            <a:pPr algn="ctr"/>
            <a:endParaRPr lang="zh-CN" altLang="zh-CN">
              <a:solidFill>
                <a:srgbClr val="FFFFFF"/>
              </a:solidFill>
            </a:endParaRPr>
          </a:p>
        </p:txBody>
      </p:sp>
      <p:pic>
        <p:nvPicPr>
          <p:cNvPr id="30" name="图片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68" y="3110221"/>
            <a:ext cx="378684" cy="373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圆角矩形 8"/>
          <p:cNvSpPr>
            <a:spLocks noChangeArrowheads="1"/>
          </p:cNvSpPr>
          <p:nvPr/>
        </p:nvSpPr>
        <p:spPr bwMode="auto">
          <a:xfrm>
            <a:off x="1033654" y="4238590"/>
            <a:ext cx="3746287" cy="673355"/>
          </a:xfrm>
          <a:prstGeom prst="roundRect">
            <a:avLst>
              <a:gd name="adj" fmla="val 8426"/>
            </a:avLst>
          </a:prstGeom>
          <a:solidFill>
            <a:schemeClr val="bg2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72585" tIns="36293" rIns="72585" bIns="36293" anchor="ctr"/>
          <a:lstStyle/>
          <a:p>
            <a:pPr algn="ctr"/>
            <a:endParaRPr lang="zh-CN" altLang="zh-CN">
              <a:solidFill>
                <a:srgbClr val="FFFFFF"/>
              </a:solidFill>
            </a:endParaRPr>
          </a:p>
        </p:txBody>
      </p:sp>
      <p:sp>
        <p:nvSpPr>
          <p:cNvPr id="28" name="椭圆 5"/>
          <p:cNvSpPr>
            <a:spLocks noChangeArrowheads="1"/>
          </p:cNvSpPr>
          <p:nvPr/>
        </p:nvSpPr>
        <p:spPr bwMode="auto">
          <a:xfrm>
            <a:off x="705338" y="4238590"/>
            <a:ext cx="681817" cy="673355"/>
          </a:xfrm>
          <a:prstGeom prst="ellipse">
            <a:avLst/>
          </a:prstGeom>
          <a:solidFill>
            <a:schemeClr val="bg1">
              <a:lumMod val="65000"/>
            </a:schemeClr>
          </a:solidFill>
          <a:ln w="76200" cap="flat" cmpd="sng">
            <a:solidFill>
              <a:schemeClr val="bg1"/>
            </a:solidFill>
            <a:miter lim="800000"/>
            <a:headEnd/>
            <a:tailEnd/>
          </a:ln>
        </p:spPr>
        <p:txBody>
          <a:bodyPr lIns="72585" tIns="36293" rIns="72585" bIns="36293" anchor="ctr"/>
          <a:lstStyle/>
          <a:p>
            <a:pPr algn="ctr"/>
            <a:endParaRPr lang="zh-CN" altLang="zh-CN">
              <a:solidFill>
                <a:srgbClr val="FFFFFF"/>
              </a:solidFill>
            </a:endParaRPr>
          </a:p>
        </p:txBody>
      </p:sp>
      <p:pic>
        <p:nvPicPr>
          <p:cNvPr id="31" name="图片 1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729" y="4387816"/>
            <a:ext cx="261161" cy="373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矩形 20"/>
          <p:cNvSpPr>
            <a:spLocks noChangeArrowheads="1"/>
          </p:cNvSpPr>
          <p:nvPr/>
        </p:nvSpPr>
        <p:spPr bwMode="auto">
          <a:xfrm>
            <a:off x="1710435" y="1799535"/>
            <a:ext cx="1130190" cy="504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585" tIns="36293" rIns="72585" bIns="36293">
            <a:spAutoFit/>
          </a:bodyPr>
          <a:lstStyle/>
          <a:p>
            <a:r>
              <a:rPr lang="es-PE" altLang="zh-CN" sz="28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Texto 1</a:t>
            </a:r>
            <a:endParaRPr lang="zh-CN" altLang="en-US" sz="2800" dirty="0">
              <a:solidFill>
                <a:srgbClr val="000000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37" name="矩形 22"/>
          <p:cNvSpPr>
            <a:spLocks noChangeArrowheads="1"/>
          </p:cNvSpPr>
          <p:nvPr/>
        </p:nvSpPr>
        <p:spPr bwMode="auto">
          <a:xfrm>
            <a:off x="1710435" y="3119700"/>
            <a:ext cx="1175074" cy="504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585" tIns="36293" rIns="72585" bIns="36293">
            <a:spAutoFit/>
          </a:bodyPr>
          <a:lstStyle/>
          <a:p>
            <a:r>
              <a:rPr lang="es-PE" altLang="zh-CN" sz="28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Texto 2</a:t>
            </a:r>
            <a:endParaRPr lang="zh-CN" altLang="en-US" sz="2800" dirty="0">
              <a:solidFill>
                <a:srgbClr val="000000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39" name="矩形 24"/>
          <p:cNvSpPr>
            <a:spLocks noChangeArrowheads="1"/>
          </p:cNvSpPr>
          <p:nvPr/>
        </p:nvSpPr>
        <p:spPr bwMode="auto">
          <a:xfrm>
            <a:off x="1710435" y="4441116"/>
            <a:ext cx="1184692" cy="504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585" tIns="36293" rIns="72585" bIns="36293">
            <a:spAutoFit/>
          </a:bodyPr>
          <a:lstStyle/>
          <a:p>
            <a:r>
              <a:rPr lang="es-PE" altLang="zh-CN" sz="28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Texto 3</a:t>
            </a:r>
            <a:endParaRPr lang="zh-CN" altLang="en-US" sz="2800" dirty="0">
              <a:solidFill>
                <a:srgbClr val="000000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87" name="矩形 25"/>
          <p:cNvSpPr>
            <a:spLocks noChangeArrowheads="1"/>
          </p:cNvSpPr>
          <p:nvPr/>
        </p:nvSpPr>
        <p:spPr bwMode="auto">
          <a:xfrm>
            <a:off x="3329179" y="3088921"/>
            <a:ext cx="2757695" cy="350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s-PE" altLang="zh-CN" sz="1200" dirty="0" smtClean="0">
                <a:solidFill>
                  <a:schemeClr val="bg1"/>
                </a:solidFill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Escribe</a:t>
            </a:r>
            <a:endParaRPr lang="en-US" altLang="zh-CN" sz="1200" dirty="0">
              <a:solidFill>
                <a:schemeClr val="bg1"/>
              </a:solidFill>
              <a:ea typeface="微软雅黑" pitchFamily="34" charset="-122"/>
              <a:cs typeface="Arial" panose="020B0604020202020204" pitchFamily="34" charset="0"/>
              <a:sym typeface="Impact" pitchFamily="34" charset="0"/>
            </a:endParaRPr>
          </a:p>
        </p:txBody>
      </p:sp>
      <p:sp>
        <p:nvSpPr>
          <p:cNvPr id="84" name="矩形 25"/>
          <p:cNvSpPr>
            <a:spLocks noChangeArrowheads="1"/>
          </p:cNvSpPr>
          <p:nvPr/>
        </p:nvSpPr>
        <p:spPr bwMode="auto">
          <a:xfrm>
            <a:off x="3329179" y="1761436"/>
            <a:ext cx="2757695" cy="350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s-PE" altLang="zh-CN" sz="1200" dirty="0" smtClean="0">
                <a:solidFill>
                  <a:schemeClr val="bg1"/>
                </a:solidFill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Escribe</a:t>
            </a:r>
            <a:endParaRPr lang="en-US" altLang="zh-CN" sz="1200" dirty="0">
              <a:solidFill>
                <a:schemeClr val="bg1"/>
              </a:solidFill>
              <a:ea typeface="微软雅黑" pitchFamily="34" charset="-122"/>
              <a:cs typeface="Arial" panose="020B0604020202020204" pitchFamily="34" charset="0"/>
              <a:sym typeface="Impact" pitchFamily="34" charset="0"/>
            </a:endParaRPr>
          </a:p>
        </p:txBody>
      </p:sp>
      <p:sp>
        <p:nvSpPr>
          <p:cNvPr id="86" name="矩形 25"/>
          <p:cNvSpPr>
            <a:spLocks noChangeArrowheads="1"/>
          </p:cNvSpPr>
          <p:nvPr/>
        </p:nvSpPr>
        <p:spPr bwMode="auto">
          <a:xfrm>
            <a:off x="3329179" y="4398643"/>
            <a:ext cx="2757695" cy="350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s-PE" altLang="zh-CN" sz="1200" dirty="0" smtClean="0">
                <a:solidFill>
                  <a:schemeClr val="bg1"/>
                </a:solidFill>
                <a:ea typeface="微软雅黑" pitchFamily="34" charset="-122"/>
                <a:cs typeface="Arial" panose="020B0604020202020204" pitchFamily="34" charset="0"/>
                <a:sym typeface="Impact" pitchFamily="34" charset="0"/>
              </a:rPr>
              <a:t>Escribe</a:t>
            </a:r>
            <a:endParaRPr lang="en-US" altLang="zh-CN" sz="1200" dirty="0">
              <a:solidFill>
                <a:schemeClr val="bg1"/>
              </a:solidFill>
              <a:ea typeface="微软雅黑" pitchFamily="34" charset="-122"/>
              <a:cs typeface="Arial" panose="020B0604020202020204" pitchFamily="34" charset="0"/>
              <a:sym typeface="Impact" pitchFamily="34" charset="0"/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2634532" y="280481"/>
            <a:ext cx="4078950" cy="448751"/>
            <a:chOff x="2634532" y="280481"/>
            <a:chExt cx="4078950" cy="448751"/>
          </a:xfrm>
        </p:grpSpPr>
        <p:sp>
          <p:nvSpPr>
            <p:cNvPr id="57" name="矩形 56"/>
            <p:cNvSpPr/>
            <p:nvPr/>
          </p:nvSpPr>
          <p:spPr>
            <a:xfrm>
              <a:off x="2634532" y="280481"/>
              <a:ext cx="4078950" cy="448751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文本框 6"/>
            <p:cNvSpPr>
              <a:spLocks noChangeArrowheads="1"/>
            </p:cNvSpPr>
            <p:nvPr/>
          </p:nvSpPr>
          <p:spPr bwMode="auto">
            <a:xfrm>
              <a:off x="3132116" y="347125"/>
              <a:ext cx="3295650" cy="31546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68571" tIns="34285" rIns="68571" bIns="34285">
              <a:spAutoFit/>
            </a:bodyPr>
            <a:lstStyle/>
            <a:p>
              <a:pPr algn="ctr" defTabSz="96780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PE" altLang="zh-CN" sz="16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Titulo del contenido</a:t>
              </a:r>
              <a:endPara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7349" y="4612223"/>
            <a:ext cx="865234" cy="599443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40044" y="2051626"/>
            <a:ext cx="2658666" cy="281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73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571" y="4212505"/>
            <a:ext cx="8450834" cy="1260767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664093" y="658551"/>
            <a:ext cx="2034627" cy="3483771"/>
          </a:xfrm>
          <a:prstGeom prst="rect">
            <a:avLst/>
          </a:prstGeom>
          <a:solidFill>
            <a:schemeClr val="bg1">
              <a:lumMod val="5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微软雅黑" panose="020B0503020204020204" pitchFamily="34" charset="-122"/>
            </a:endParaRPr>
          </a:p>
        </p:txBody>
      </p:sp>
      <p:sp>
        <p:nvSpPr>
          <p:cNvPr id="3" name="圆角矩形 50"/>
          <p:cNvSpPr/>
          <p:nvPr/>
        </p:nvSpPr>
        <p:spPr>
          <a:xfrm>
            <a:off x="4644901" y="1065640"/>
            <a:ext cx="4158654" cy="61601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4" rIns="96429" bIns="48214" rtlCol="0" anchor="ctr"/>
          <a:lstStyle/>
          <a:p>
            <a:pPr algn="ctr"/>
            <a:endParaRPr lang="zh-CN" altLang="en-US">
              <a:ea typeface="微软雅黑" panose="020B0503020204020204" pitchFamily="34" charset="-122"/>
            </a:endParaRPr>
          </a:p>
        </p:txBody>
      </p:sp>
      <p:sp>
        <p:nvSpPr>
          <p:cNvPr id="4" name="矩形 51"/>
          <p:cNvSpPr/>
          <p:nvPr/>
        </p:nvSpPr>
        <p:spPr>
          <a:xfrm>
            <a:off x="5181144" y="1090844"/>
            <a:ext cx="2741456" cy="609398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s-PE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Escriba su texto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5" name="组合 52"/>
          <p:cNvGrpSpPr/>
          <p:nvPr/>
        </p:nvGrpSpPr>
        <p:grpSpPr>
          <a:xfrm>
            <a:off x="3240724" y="1011019"/>
            <a:ext cx="1541913" cy="725254"/>
            <a:chOff x="4304043" y="1286668"/>
            <a:chExt cx="3837944" cy="2757793"/>
          </a:xfrm>
          <a:effectLst>
            <a:outerShdw blurRad="381000" dist="2540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6" name="圆角矩形 53"/>
            <p:cNvSpPr/>
            <p:nvPr/>
          </p:nvSpPr>
          <p:spPr>
            <a:xfrm>
              <a:off x="4304043" y="1286668"/>
              <a:ext cx="3837944" cy="2757793"/>
            </a:xfrm>
            <a:prstGeom prst="roundRect">
              <a:avLst/>
            </a:prstGeom>
            <a:gradFill>
              <a:gsLst>
                <a:gs pos="62000">
                  <a:schemeClr val="bg1">
                    <a:lumMod val="95000"/>
                  </a:schemeClr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" name="圆角矩形 54"/>
            <p:cNvSpPr/>
            <p:nvPr/>
          </p:nvSpPr>
          <p:spPr>
            <a:xfrm>
              <a:off x="4351931" y="1367703"/>
              <a:ext cx="3742172" cy="2595722"/>
            </a:xfrm>
            <a:prstGeom prst="roundRect">
              <a:avLst/>
            </a:prstGeom>
            <a:gradFill>
              <a:gsLst>
                <a:gs pos="42000">
                  <a:srgbClr val="F0F0F0"/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9" name="圆角矩形 56"/>
          <p:cNvSpPr/>
          <p:nvPr/>
        </p:nvSpPr>
        <p:spPr>
          <a:xfrm>
            <a:off x="4644901" y="2049698"/>
            <a:ext cx="4158654" cy="61601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4" rIns="96429" bIns="48214" rtlCol="0" anchor="ctr"/>
          <a:lstStyle/>
          <a:p>
            <a:pPr algn="ctr"/>
            <a:endParaRPr lang="zh-CN" altLang="en-US">
              <a:ea typeface="微软雅黑" panose="020B0503020204020204" pitchFamily="34" charset="-122"/>
            </a:endParaRPr>
          </a:p>
        </p:txBody>
      </p:sp>
      <p:sp>
        <p:nvSpPr>
          <p:cNvPr id="10" name="矩形 57"/>
          <p:cNvSpPr/>
          <p:nvPr/>
        </p:nvSpPr>
        <p:spPr>
          <a:xfrm>
            <a:off x="5181144" y="2074902"/>
            <a:ext cx="2741456" cy="609398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s-PE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Escriba su texto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1" name="组合 58"/>
          <p:cNvGrpSpPr/>
          <p:nvPr/>
        </p:nvGrpSpPr>
        <p:grpSpPr>
          <a:xfrm>
            <a:off x="3240724" y="1995077"/>
            <a:ext cx="1541913" cy="725254"/>
            <a:chOff x="4304043" y="1286668"/>
            <a:chExt cx="3837944" cy="2757793"/>
          </a:xfrm>
          <a:effectLst>
            <a:outerShdw blurRad="381000" dist="2540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2" name="圆角矩形 59"/>
            <p:cNvSpPr/>
            <p:nvPr/>
          </p:nvSpPr>
          <p:spPr>
            <a:xfrm>
              <a:off x="4304043" y="1286668"/>
              <a:ext cx="3837944" cy="2757793"/>
            </a:xfrm>
            <a:prstGeom prst="roundRect">
              <a:avLst/>
            </a:prstGeom>
            <a:gradFill>
              <a:gsLst>
                <a:gs pos="62000">
                  <a:schemeClr val="bg1">
                    <a:lumMod val="95000"/>
                  </a:schemeClr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" name="圆角矩形 60"/>
            <p:cNvSpPr/>
            <p:nvPr/>
          </p:nvSpPr>
          <p:spPr>
            <a:xfrm>
              <a:off x="4351931" y="1367703"/>
              <a:ext cx="3742172" cy="2595722"/>
            </a:xfrm>
            <a:prstGeom prst="roundRect">
              <a:avLst/>
            </a:prstGeom>
            <a:gradFill>
              <a:gsLst>
                <a:gs pos="42000">
                  <a:srgbClr val="F0F0F0"/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15" name="圆角矩形 75"/>
          <p:cNvSpPr/>
          <p:nvPr/>
        </p:nvSpPr>
        <p:spPr>
          <a:xfrm>
            <a:off x="4644901" y="3035575"/>
            <a:ext cx="4158654" cy="61601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4" rIns="96429" bIns="48214" rtlCol="0" anchor="ctr"/>
          <a:lstStyle/>
          <a:p>
            <a:pPr algn="ctr"/>
            <a:endParaRPr lang="zh-CN" altLang="en-US">
              <a:ea typeface="微软雅黑" panose="020B0503020204020204" pitchFamily="34" charset="-122"/>
            </a:endParaRPr>
          </a:p>
        </p:txBody>
      </p:sp>
      <p:sp>
        <p:nvSpPr>
          <p:cNvPr id="16" name="矩形 76"/>
          <p:cNvSpPr/>
          <p:nvPr/>
        </p:nvSpPr>
        <p:spPr>
          <a:xfrm>
            <a:off x="5181144" y="3060779"/>
            <a:ext cx="2741456" cy="609398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s-PE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Escriba su texto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7" name="组合 77"/>
          <p:cNvGrpSpPr/>
          <p:nvPr/>
        </p:nvGrpSpPr>
        <p:grpSpPr>
          <a:xfrm>
            <a:off x="3240724" y="2980954"/>
            <a:ext cx="1541913" cy="725254"/>
            <a:chOff x="4304043" y="1286668"/>
            <a:chExt cx="3837944" cy="2757793"/>
          </a:xfrm>
          <a:effectLst>
            <a:outerShdw blurRad="381000" dist="2540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8" name="圆角矩形 98"/>
            <p:cNvSpPr/>
            <p:nvPr/>
          </p:nvSpPr>
          <p:spPr>
            <a:xfrm>
              <a:off x="4304043" y="1286668"/>
              <a:ext cx="3837944" cy="2757793"/>
            </a:xfrm>
            <a:prstGeom prst="roundRect">
              <a:avLst/>
            </a:prstGeom>
            <a:gradFill>
              <a:gsLst>
                <a:gs pos="62000">
                  <a:schemeClr val="bg1">
                    <a:lumMod val="95000"/>
                  </a:schemeClr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9" name="圆角矩形 99"/>
            <p:cNvSpPr/>
            <p:nvPr/>
          </p:nvSpPr>
          <p:spPr>
            <a:xfrm>
              <a:off x="4351931" y="1367703"/>
              <a:ext cx="3742172" cy="2595722"/>
            </a:xfrm>
            <a:prstGeom prst="roundRect">
              <a:avLst/>
            </a:prstGeom>
            <a:gradFill>
              <a:gsLst>
                <a:gs pos="42000">
                  <a:srgbClr val="F0F0F0"/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21" name="圆角矩形 101"/>
          <p:cNvSpPr/>
          <p:nvPr/>
        </p:nvSpPr>
        <p:spPr>
          <a:xfrm>
            <a:off x="4644901" y="4038513"/>
            <a:ext cx="4158654" cy="61601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429" tIns="48214" rIns="96429" bIns="48214" rtlCol="0" anchor="ctr"/>
          <a:lstStyle/>
          <a:p>
            <a:pPr algn="ctr"/>
            <a:endParaRPr lang="zh-CN" altLang="en-US">
              <a:ea typeface="微软雅黑" panose="020B0503020204020204" pitchFamily="34" charset="-122"/>
            </a:endParaRPr>
          </a:p>
        </p:txBody>
      </p:sp>
      <p:sp>
        <p:nvSpPr>
          <p:cNvPr id="22" name="矩形 102"/>
          <p:cNvSpPr/>
          <p:nvPr/>
        </p:nvSpPr>
        <p:spPr>
          <a:xfrm>
            <a:off x="5181144" y="4063717"/>
            <a:ext cx="2741456" cy="609398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s-PE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Escriba su texto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23" name="组合 103"/>
          <p:cNvGrpSpPr/>
          <p:nvPr/>
        </p:nvGrpSpPr>
        <p:grpSpPr>
          <a:xfrm>
            <a:off x="3240724" y="3983892"/>
            <a:ext cx="1541913" cy="725254"/>
            <a:chOff x="4304043" y="1286668"/>
            <a:chExt cx="3837944" cy="2757793"/>
          </a:xfrm>
          <a:effectLst>
            <a:outerShdw blurRad="381000" dist="2540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24" name="圆角矩形 104"/>
            <p:cNvSpPr/>
            <p:nvPr/>
          </p:nvSpPr>
          <p:spPr>
            <a:xfrm>
              <a:off x="4304043" y="1286668"/>
              <a:ext cx="3837944" cy="2757793"/>
            </a:xfrm>
            <a:prstGeom prst="roundRect">
              <a:avLst/>
            </a:prstGeom>
            <a:gradFill>
              <a:gsLst>
                <a:gs pos="62000">
                  <a:schemeClr val="bg1">
                    <a:lumMod val="95000"/>
                  </a:schemeClr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5" name="圆角矩形 105"/>
            <p:cNvSpPr/>
            <p:nvPr/>
          </p:nvSpPr>
          <p:spPr>
            <a:xfrm>
              <a:off x="4351931" y="1367703"/>
              <a:ext cx="3742172" cy="2595722"/>
            </a:xfrm>
            <a:prstGeom prst="roundRect">
              <a:avLst/>
            </a:prstGeom>
            <a:gradFill>
              <a:gsLst>
                <a:gs pos="42000">
                  <a:srgbClr val="F0F0F0"/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28" name="组合 43"/>
          <p:cNvGrpSpPr/>
          <p:nvPr/>
        </p:nvGrpSpPr>
        <p:grpSpPr>
          <a:xfrm>
            <a:off x="841145" y="2012358"/>
            <a:ext cx="1710850" cy="171084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30" name="同心圆 4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85">
                <a:solidFill>
                  <a:schemeClr val="tx1"/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1" name="椭圆 4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85"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65" name="Título 64"/>
          <p:cNvSpPr>
            <a:spLocks noGrp="1"/>
          </p:cNvSpPr>
          <p:nvPr>
            <p:ph type="title"/>
          </p:nvPr>
        </p:nvSpPr>
        <p:spPr>
          <a:xfrm>
            <a:off x="664092" y="-2857"/>
            <a:ext cx="8385175" cy="1044575"/>
          </a:xfrm>
        </p:spPr>
        <p:txBody>
          <a:bodyPr/>
          <a:lstStyle/>
          <a:p>
            <a:r>
              <a:rPr lang="es-PE" dirty="0" smtClean="0"/>
              <a:t>One Title Moment</a:t>
            </a:r>
            <a:endParaRPr lang="es-PE" dirty="0"/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40" y="1057354"/>
            <a:ext cx="667211" cy="667211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6789" y="2022230"/>
            <a:ext cx="678107" cy="678107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6789" y="3006090"/>
            <a:ext cx="697343" cy="697343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7997" y="4028473"/>
            <a:ext cx="668871" cy="665701"/>
          </a:xfrm>
          <a:prstGeom prst="rect">
            <a:avLst/>
          </a:prstGeom>
        </p:spPr>
      </p:pic>
      <p:pic>
        <p:nvPicPr>
          <p:cNvPr id="66" name="Imagen 6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2838" y="2252512"/>
            <a:ext cx="657136" cy="131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217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9" grpId="0" animBg="1"/>
      <p:bldP spid="10" grpId="0"/>
      <p:bldP spid="15" grpId="0" animBg="1"/>
      <p:bldP spid="16" grpId="0"/>
      <p:bldP spid="21" grpId="0" animBg="1"/>
      <p:bldP spid="2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3639265" y="1692224"/>
            <a:ext cx="5902180" cy="12961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469" y="1548209"/>
            <a:ext cx="2306817" cy="3052972"/>
          </a:xfrm>
          <a:prstGeom prst="rect">
            <a:avLst/>
          </a:prstGeom>
        </p:spPr>
      </p:pic>
      <p:sp>
        <p:nvSpPr>
          <p:cNvPr id="4" name="TextBox 11">
            <a:extLst>
              <a:ext uri="{FF2B5EF4-FFF2-40B4-BE49-F238E27FC236}">
                <a16:creationId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3936630" y="3157828"/>
            <a:ext cx="52936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D6385521-B375-4DB9-941A-4E49D95E96A0}"/>
              </a:ext>
            </a:extLst>
          </p:cNvPr>
          <p:cNvSpPr txBox="1"/>
          <p:nvPr/>
        </p:nvSpPr>
        <p:spPr>
          <a:xfrm>
            <a:off x="3611356" y="1836241"/>
            <a:ext cx="61044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2844701" y="684113"/>
            <a:ext cx="4078950" cy="448751"/>
            <a:chOff x="625617" y="1786167"/>
            <a:chExt cx="4078950" cy="448751"/>
          </a:xfrm>
        </p:grpSpPr>
        <p:sp>
          <p:nvSpPr>
            <p:cNvPr id="8" name="矩形 56"/>
            <p:cNvSpPr/>
            <p:nvPr/>
          </p:nvSpPr>
          <p:spPr>
            <a:xfrm>
              <a:off x="625617" y="1786167"/>
              <a:ext cx="4078950" cy="44875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文本框 6"/>
            <p:cNvSpPr>
              <a:spLocks noChangeArrowheads="1"/>
            </p:cNvSpPr>
            <p:nvPr/>
          </p:nvSpPr>
          <p:spPr bwMode="auto">
            <a:xfrm>
              <a:off x="1123201" y="1852811"/>
              <a:ext cx="3295650" cy="31546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68571" tIns="34285" rIns="68571" bIns="34285">
              <a:spAutoFit/>
            </a:bodyPr>
            <a:lstStyle/>
            <a:p>
              <a:pPr algn="ctr" defTabSz="96780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6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CONTENIDO</a:t>
              </a:r>
              <a:endPara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1098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rupo 68"/>
          <p:cNvGrpSpPr/>
          <p:nvPr/>
        </p:nvGrpSpPr>
        <p:grpSpPr>
          <a:xfrm>
            <a:off x="396429" y="1267838"/>
            <a:ext cx="4794138" cy="3538329"/>
            <a:chOff x="3956128" y="539162"/>
            <a:chExt cx="6198526" cy="4574843"/>
          </a:xfrm>
        </p:grpSpPr>
        <p:grpSp>
          <p:nvGrpSpPr>
            <p:cNvPr id="30" name="Group 2"/>
            <p:cNvGrpSpPr/>
            <p:nvPr/>
          </p:nvGrpSpPr>
          <p:grpSpPr>
            <a:xfrm>
              <a:off x="3992018" y="539162"/>
              <a:ext cx="6162636" cy="828014"/>
              <a:chOff x="4769674" y="1482095"/>
              <a:chExt cx="6162636" cy="828014"/>
            </a:xfrm>
          </p:grpSpPr>
          <p:grpSp>
            <p:nvGrpSpPr>
              <p:cNvPr id="31" name="Group 3"/>
              <p:cNvGrpSpPr/>
              <p:nvPr/>
            </p:nvGrpSpPr>
            <p:grpSpPr>
              <a:xfrm>
                <a:off x="5840274" y="1482095"/>
                <a:ext cx="5092036" cy="800220"/>
                <a:chOff x="6365620" y="1411925"/>
                <a:chExt cx="5092036" cy="800220"/>
              </a:xfrm>
            </p:grpSpPr>
            <p:sp>
              <p:nvSpPr>
                <p:cNvPr id="35" name="TextBox 7"/>
                <p:cNvSpPr txBox="1"/>
                <p:nvPr/>
              </p:nvSpPr>
              <p:spPr>
                <a:xfrm>
                  <a:off x="6365620" y="1750480"/>
                  <a:ext cx="509203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cs typeface="Arial" pitchFamily="34" charset="0"/>
                    </a:rPr>
                    <a:t>Get a modern PowerPoint  Presentation that is beautifully designed. </a:t>
                  </a:r>
                  <a:r>
                    <a:rPr lang="en-US" altLang="ko-KR" sz="1200" dirty="0">
                      <a:ea typeface="FZShuTi" pitchFamily="2" charset="-122"/>
                      <a:cs typeface="Arial" pitchFamily="34" charset="0"/>
                    </a:rPr>
                    <a:t>I hope and I believe that this Template will your Time.</a:t>
                  </a:r>
                  <a:endParaRPr lang="en-US" altLang="ko-KR" sz="1200" dirty="0">
                    <a:cs typeface="Arial" pitchFamily="34" charset="0"/>
                  </a:endParaRPr>
                </a:p>
              </p:txBody>
            </p:sp>
            <p:sp>
              <p:nvSpPr>
                <p:cNvPr id="36" name="TextBox 8"/>
                <p:cNvSpPr txBox="1"/>
                <p:nvPr/>
              </p:nvSpPr>
              <p:spPr>
                <a:xfrm>
                  <a:off x="6365621" y="1411925"/>
                  <a:ext cx="5092035" cy="369332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b="1" dirty="0">
                      <a:cs typeface="Arial" pitchFamily="34" charset="0"/>
                    </a:rPr>
                    <a:t>Contents</a:t>
                  </a:r>
                  <a:endParaRPr lang="ko-KR" altLang="en-US" b="1" dirty="0">
                    <a:cs typeface="Arial" pitchFamily="34" charset="0"/>
                  </a:endParaRPr>
                </a:p>
              </p:txBody>
            </p:sp>
          </p:grpSp>
          <p:grpSp>
            <p:nvGrpSpPr>
              <p:cNvPr id="32" name="Group 4"/>
              <p:cNvGrpSpPr/>
              <p:nvPr/>
            </p:nvGrpSpPr>
            <p:grpSpPr>
              <a:xfrm>
                <a:off x="4769674" y="1491808"/>
                <a:ext cx="958096" cy="818301"/>
                <a:chOff x="5348185" y="1449052"/>
                <a:chExt cx="958096" cy="818301"/>
              </a:xfrm>
            </p:grpSpPr>
            <p:sp>
              <p:nvSpPr>
                <p:cNvPr id="33" name="Oval 5"/>
                <p:cNvSpPr/>
                <p:nvPr/>
              </p:nvSpPr>
              <p:spPr>
                <a:xfrm>
                  <a:off x="5412981" y="1449052"/>
                  <a:ext cx="780795" cy="780795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4" name="TextBox 6"/>
                <p:cNvSpPr txBox="1"/>
                <p:nvPr/>
              </p:nvSpPr>
              <p:spPr>
                <a:xfrm>
                  <a:off x="5348185" y="1511275"/>
                  <a:ext cx="958096" cy="756078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pPr algn="ctr"/>
                  <a:r>
                    <a:rPr lang="en-US" altLang="ko-KR" sz="3200" b="1" dirty="0">
                      <a:solidFill>
                        <a:schemeClr val="bg1"/>
                      </a:solidFill>
                      <a:cs typeface="Arial" pitchFamily="34" charset="0"/>
                    </a:rPr>
                    <a:t>01</a:t>
                  </a:r>
                  <a:endParaRPr lang="ko-KR" altLang="en-US" sz="32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41" name="Group 13"/>
            <p:cNvGrpSpPr/>
            <p:nvPr/>
          </p:nvGrpSpPr>
          <p:grpSpPr>
            <a:xfrm>
              <a:off x="3964152" y="1786436"/>
              <a:ext cx="6186490" cy="833023"/>
              <a:chOff x="4745820" y="1482096"/>
              <a:chExt cx="6186490" cy="833023"/>
            </a:xfrm>
          </p:grpSpPr>
          <p:grpSp>
            <p:nvGrpSpPr>
              <p:cNvPr id="42" name="Group 14"/>
              <p:cNvGrpSpPr/>
              <p:nvPr/>
            </p:nvGrpSpPr>
            <p:grpSpPr>
              <a:xfrm>
                <a:off x="5840274" y="1482096"/>
                <a:ext cx="5092036" cy="800219"/>
                <a:chOff x="6365620" y="1411926"/>
                <a:chExt cx="5092036" cy="800219"/>
              </a:xfrm>
            </p:grpSpPr>
            <p:sp>
              <p:nvSpPr>
                <p:cNvPr id="46" name="TextBox 18"/>
                <p:cNvSpPr txBox="1"/>
                <p:nvPr/>
              </p:nvSpPr>
              <p:spPr>
                <a:xfrm>
                  <a:off x="6365620" y="1750480"/>
                  <a:ext cx="509203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cs typeface="Arial" pitchFamily="34" charset="0"/>
                    </a:rPr>
                    <a:t>Get a modern PowerPoint  Presentation that is beautifully designed. </a:t>
                  </a:r>
                  <a:r>
                    <a:rPr lang="en-US" altLang="ko-KR" sz="1200" dirty="0">
                      <a:ea typeface="FZShuTi" pitchFamily="2" charset="-122"/>
                      <a:cs typeface="Arial" pitchFamily="34" charset="0"/>
                    </a:rPr>
                    <a:t>I hope and I believe that this Template will your Time.</a:t>
                  </a:r>
                  <a:endParaRPr lang="en-US" altLang="ko-KR" sz="1200" dirty="0">
                    <a:cs typeface="Arial" pitchFamily="34" charset="0"/>
                  </a:endParaRPr>
                </a:p>
              </p:txBody>
            </p:sp>
            <p:sp>
              <p:nvSpPr>
                <p:cNvPr id="47" name="TextBox 19"/>
                <p:cNvSpPr txBox="1"/>
                <p:nvPr/>
              </p:nvSpPr>
              <p:spPr>
                <a:xfrm>
                  <a:off x="6365620" y="1411926"/>
                  <a:ext cx="5092036" cy="369332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b="1" dirty="0">
                      <a:cs typeface="Arial" pitchFamily="34" charset="0"/>
                    </a:rPr>
                    <a:t>Contents</a:t>
                  </a:r>
                  <a:endParaRPr lang="ko-KR" altLang="en-US" b="1" dirty="0">
                    <a:cs typeface="Arial" pitchFamily="34" charset="0"/>
                  </a:endParaRPr>
                </a:p>
              </p:txBody>
            </p:sp>
          </p:grpSp>
          <p:grpSp>
            <p:nvGrpSpPr>
              <p:cNvPr id="43" name="Group 15"/>
              <p:cNvGrpSpPr/>
              <p:nvPr/>
            </p:nvGrpSpPr>
            <p:grpSpPr>
              <a:xfrm>
                <a:off x="4745820" y="1491808"/>
                <a:ext cx="958096" cy="823311"/>
                <a:chOff x="5324331" y="1449052"/>
                <a:chExt cx="958096" cy="823311"/>
              </a:xfrm>
            </p:grpSpPr>
            <p:sp>
              <p:nvSpPr>
                <p:cNvPr id="44" name="Oval 16"/>
                <p:cNvSpPr/>
                <p:nvPr/>
              </p:nvSpPr>
              <p:spPr>
                <a:xfrm>
                  <a:off x="5412981" y="1449052"/>
                  <a:ext cx="780795" cy="780795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5" name="TextBox 17"/>
                <p:cNvSpPr txBox="1"/>
                <p:nvPr/>
              </p:nvSpPr>
              <p:spPr>
                <a:xfrm>
                  <a:off x="5324331" y="1516285"/>
                  <a:ext cx="958096" cy="756078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pPr algn="ctr"/>
                  <a:r>
                    <a:rPr lang="en-US" altLang="ko-KR" sz="3200" b="1" dirty="0">
                      <a:solidFill>
                        <a:schemeClr val="bg1"/>
                      </a:solidFill>
                      <a:cs typeface="Arial" pitchFamily="34" charset="0"/>
                    </a:rPr>
                    <a:t>02</a:t>
                  </a:r>
                  <a:endParaRPr lang="ko-KR" altLang="en-US" sz="32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48" name="Group 20"/>
            <p:cNvGrpSpPr/>
            <p:nvPr/>
          </p:nvGrpSpPr>
          <p:grpSpPr>
            <a:xfrm>
              <a:off x="3960140" y="3033709"/>
              <a:ext cx="6186490" cy="833023"/>
              <a:chOff x="4745820" y="1482096"/>
              <a:chExt cx="6186490" cy="833023"/>
            </a:xfrm>
          </p:grpSpPr>
          <p:grpSp>
            <p:nvGrpSpPr>
              <p:cNvPr id="49" name="Group 21"/>
              <p:cNvGrpSpPr/>
              <p:nvPr/>
            </p:nvGrpSpPr>
            <p:grpSpPr>
              <a:xfrm>
                <a:off x="5840274" y="1482096"/>
                <a:ext cx="5092036" cy="800219"/>
                <a:chOff x="6365620" y="1411926"/>
                <a:chExt cx="5092036" cy="800219"/>
              </a:xfrm>
            </p:grpSpPr>
            <p:sp>
              <p:nvSpPr>
                <p:cNvPr id="53" name="TextBox 25"/>
                <p:cNvSpPr txBox="1"/>
                <p:nvPr/>
              </p:nvSpPr>
              <p:spPr>
                <a:xfrm>
                  <a:off x="6365620" y="1750480"/>
                  <a:ext cx="509203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cs typeface="Arial" pitchFamily="34" charset="0"/>
                    </a:rPr>
                    <a:t>Get a modern PowerPoint  Presentation that is beautifully designed. </a:t>
                  </a:r>
                  <a:r>
                    <a:rPr lang="en-US" altLang="ko-KR" sz="1200" dirty="0">
                      <a:ea typeface="FZShuTi" pitchFamily="2" charset="-122"/>
                      <a:cs typeface="Arial" pitchFamily="34" charset="0"/>
                    </a:rPr>
                    <a:t>I hope and I believe that this Template will your Time.</a:t>
                  </a:r>
                  <a:endParaRPr lang="en-US" altLang="ko-KR" sz="1200" dirty="0">
                    <a:cs typeface="Arial" pitchFamily="34" charset="0"/>
                  </a:endParaRPr>
                </a:p>
              </p:txBody>
            </p:sp>
            <p:sp>
              <p:nvSpPr>
                <p:cNvPr id="54" name="TextBox 26"/>
                <p:cNvSpPr txBox="1"/>
                <p:nvPr/>
              </p:nvSpPr>
              <p:spPr>
                <a:xfrm>
                  <a:off x="6365620" y="1411926"/>
                  <a:ext cx="5092036" cy="369332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b="1" dirty="0">
                      <a:cs typeface="Arial" pitchFamily="34" charset="0"/>
                    </a:rPr>
                    <a:t>Contents</a:t>
                  </a:r>
                  <a:endParaRPr lang="ko-KR" altLang="en-US" b="1" dirty="0">
                    <a:cs typeface="Arial" pitchFamily="34" charset="0"/>
                  </a:endParaRPr>
                </a:p>
              </p:txBody>
            </p:sp>
          </p:grpSp>
          <p:grpSp>
            <p:nvGrpSpPr>
              <p:cNvPr id="50" name="Group 22"/>
              <p:cNvGrpSpPr/>
              <p:nvPr/>
            </p:nvGrpSpPr>
            <p:grpSpPr>
              <a:xfrm>
                <a:off x="4745820" y="1491808"/>
                <a:ext cx="958096" cy="823311"/>
                <a:chOff x="5324331" y="1449052"/>
                <a:chExt cx="958096" cy="823311"/>
              </a:xfrm>
            </p:grpSpPr>
            <p:sp>
              <p:nvSpPr>
                <p:cNvPr id="51" name="Oval 23"/>
                <p:cNvSpPr/>
                <p:nvPr/>
              </p:nvSpPr>
              <p:spPr>
                <a:xfrm>
                  <a:off x="5412981" y="1449052"/>
                  <a:ext cx="780795" cy="780795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2" name="TextBox 24"/>
                <p:cNvSpPr txBox="1"/>
                <p:nvPr/>
              </p:nvSpPr>
              <p:spPr>
                <a:xfrm>
                  <a:off x="5324331" y="1516285"/>
                  <a:ext cx="958096" cy="756078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pPr algn="ctr"/>
                  <a:r>
                    <a:rPr lang="en-US" altLang="ko-KR" sz="3200" b="1" dirty="0">
                      <a:solidFill>
                        <a:schemeClr val="bg1"/>
                      </a:solidFill>
                      <a:cs typeface="Arial" pitchFamily="34" charset="0"/>
                    </a:rPr>
                    <a:t>03</a:t>
                  </a:r>
                  <a:endParaRPr lang="ko-KR" altLang="en-US" sz="32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55" name="Group 27"/>
            <p:cNvGrpSpPr/>
            <p:nvPr/>
          </p:nvGrpSpPr>
          <p:grpSpPr>
            <a:xfrm>
              <a:off x="3956128" y="4280982"/>
              <a:ext cx="6186490" cy="833023"/>
              <a:chOff x="4745820" y="1482096"/>
              <a:chExt cx="6186490" cy="833023"/>
            </a:xfrm>
          </p:grpSpPr>
          <p:grpSp>
            <p:nvGrpSpPr>
              <p:cNvPr id="56" name="Group 28"/>
              <p:cNvGrpSpPr/>
              <p:nvPr/>
            </p:nvGrpSpPr>
            <p:grpSpPr>
              <a:xfrm>
                <a:off x="5840274" y="1482096"/>
                <a:ext cx="5092036" cy="800219"/>
                <a:chOff x="6365620" y="1411926"/>
                <a:chExt cx="5092036" cy="800219"/>
              </a:xfrm>
            </p:grpSpPr>
            <p:sp>
              <p:nvSpPr>
                <p:cNvPr id="60" name="TextBox 32"/>
                <p:cNvSpPr txBox="1"/>
                <p:nvPr/>
              </p:nvSpPr>
              <p:spPr>
                <a:xfrm>
                  <a:off x="6365620" y="1750480"/>
                  <a:ext cx="509203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cs typeface="Arial" pitchFamily="34" charset="0"/>
                    </a:rPr>
                    <a:t>Get a modern PowerPoint  Presentation that is beautifully designed. </a:t>
                  </a:r>
                  <a:r>
                    <a:rPr lang="en-US" altLang="ko-KR" sz="1200" dirty="0">
                      <a:ea typeface="FZShuTi" pitchFamily="2" charset="-122"/>
                      <a:cs typeface="Arial" pitchFamily="34" charset="0"/>
                    </a:rPr>
                    <a:t>I hope and I believe that this Template will your Time.</a:t>
                  </a:r>
                  <a:endParaRPr lang="en-US" altLang="ko-KR" sz="1200" dirty="0">
                    <a:cs typeface="Arial" pitchFamily="34" charset="0"/>
                  </a:endParaRPr>
                </a:p>
              </p:txBody>
            </p:sp>
            <p:sp>
              <p:nvSpPr>
                <p:cNvPr id="61" name="TextBox 33"/>
                <p:cNvSpPr txBox="1"/>
                <p:nvPr/>
              </p:nvSpPr>
              <p:spPr>
                <a:xfrm>
                  <a:off x="6365620" y="1411926"/>
                  <a:ext cx="5092036" cy="369332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b="1" dirty="0">
                      <a:cs typeface="Arial" pitchFamily="34" charset="0"/>
                    </a:rPr>
                    <a:t>Contents</a:t>
                  </a:r>
                  <a:endParaRPr lang="ko-KR" altLang="en-US" b="1" dirty="0">
                    <a:cs typeface="Arial" pitchFamily="34" charset="0"/>
                  </a:endParaRPr>
                </a:p>
              </p:txBody>
            </p:sp>
          </p:grpSp>
          <p:grpSp>
            <p:nvGrpSpPr>
              <p:cNvPr id="57" name="Group 29"/>
              <p:cNvGrpSpPr/>
              <p:nvPr/>
            </p:nvGrpSpPr>
            <p:grpSpPr>
              <a:xfrm>
                <a:off x="4745820" y="1491808"/>
                <a:ext cx="958096" cy="823311"/>
                <a:chOff x="5324331" y="1449052"/>
                <a:chExt cx="958096" cy="823311"/>
              </a:xfrm>
            </p:grpSpPr>
            <p:sp>
              <p:nvSpPr>
                <p:cNvPr id="58" name="Oval 30"/>
                <p:cNvSpPr/>
                <p:nvPr/>
              </p:nvSpPr>
              <p:spPr>
                <a:xfrm>
                  <a:off x="5412981" y="1449052"/>
                  <a:ext cx="780795" cy="780795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9" name="TextBox 31"/>
                <p:cNvSpPr txBox="1"/>
                <p:nvPr/>
              </p:nvSpPr>
              <p:spPr>
                <a:xfrm>
                  <a:off x="5324331" y="1516285"/>
                  <a:ext cx="958096" cy="756078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pPr algn="ctr"/>
                  <a:r>
                    <a:rPr lang="en-US" altLang="ko-KR" sz="3200" b="1" dirty="0">
                      <a:solidFill>
                        <a:schemeClr val="bg1"/>
                      </a:solidFill>
                      <a:cs typeface="Arial" pitchFamily="34" charset="0"/>
                    </a:rPr>
                    <a:t>04</a:t>
                  </a:r>
                  <a:endParaRPr lang="ko-KR" altLang="en-US" sz="32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37" name="Grupo 36"/>
          <p:cNvGrpSpPr/>
          <p:nvPr/>
        </p:nvGrpSpPr>
        <p:grpSpPr>
          <a:xfrm>
            <a:off x="159392" y="374809"/>
            <a:ext cx="4078950" cy="448751"/>
            <a:chOff x="159392" y="-1176465"/>
            <a:chExt cx="4078950" cy="44875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4" name="矩形 56"/>
            <p:cNvSpPr/>
            <p:nvPr/>
          </p:nvSpPr>
          <p:spPr>
            <a:xfrm>
              <a:off x="159392" y="-1176465"/>
              <a:ext cx="4078950" cy="4487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文本框 6"/>
            <p:cNvSpPr>
              <a:spLocks noChangeArrowheads="1"/>
            </p:cNvSpPr>
            <p:nvPr/>
          </p:nvSpPr>
          <p:spPr bwMode="auto">
            <a:xfrm>
              <a:off x="656976" y="-1109821"/>
              <a:ext cx="3295650" cy="315461"/>
            </a:xfrm>
            <a:prstGeom prst="rect">
              <a:avLst/>
            </a:prstGeom>
            <a:grpFill/>
            <a:ln>
              <a:noFill/>
            </a:ln>
            <a:extLst/>
          </p:spPr>
          <p:txBody>
            <a:bodyPr lIns="68571" tIns="34285" rIns="68571" bIns="34285">
              <a:spAutoFit/>
            </a:bodyPr>
            <a:lstStyle/>
            <a:p>
              <a:pPr defTabSz="96780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6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CONTENIDO</a:t>
              </a:r>
              <a:endPara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11" name="Grupo 10"/>
          <p:cNvGrpSpPr/>
          <p:nvPr/>
        </p:nvGrpSpPr>
        <p:grpSpPr>
          <a:xfrm rot="1040445">
            <a:off x="5561626" y="1791015"/>
            <a:ext cx="3418383" cy="1843378"/>
            <a:chOff x="6339755" y="2358113"/>
            <a:chExt cx="2001838" cy="1079500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6373093" y="2358113"/>
              <a:ext cx="1968500" cy="1079500"/>
            </a:xfrm>
            <a:custGeom>
              <a:avLst/>
              <a:gdLst>
                <a:gd name="T0" fmla="*/ 154 w 522"/>
                <a:gd name="T1" fmla="*/ 45 h 285"/>
                <a:gd name="T2" fmla="*/ 181 w 522"/>
                <a:gd name="T3" fmla="*/ 97 h 285"/>
                <a:gd name="T4" fmla="*/ 174 w 522"/>
                <a:gd name="T5" fmla="*/ 121 h 285"/>
                <a:gd name="T6" fmla="*/ 199 w 522"/>
                <a:gd name="T7" fmla="*/ 90 h 285"/>
                <a:gd name="T8" fmla="*/ 285 w 522"/>
                <a:gd name="T9" fmla="*/ 73 h 285"/>
                <a:gd name="T10" fmla="*/ 347 w 522"/>
                <a:gd name="T11" fmla="*/ 78 h 285"/>
                <a:gd name="T12" fmla="*/ 423 w 522"/>
                <a:gd name="T13" fmla="*/ 103 h 285"/>
                <a:gd name="T14" fmla="*/ 444 w 522"/>
                <a:gd name="T15" fmla="*/ 148 h 285"/>
                <a:gd name="T16" fmla="*/ 496 w 522"/>
                <a:gd name="T17" fmla="*/ 165 h 285"/>
                <a:gd name="T18" fmla="*/ 500 w 522"/>
                <a:gd name="T19" fmla="*/ 179 h 285"/>
                <a:gd name="T20" fmla="*/ 514 w 522"/>
                <a:gd name="T21" fmla="*/ 218 h 285"/>
                <a:gd name="T22" fmla="*/ 514 w 522"/>
                <a:gd name="T23" fmla="*/ 258 h 285"/>
                <a:gd name="T24" fmla="*/ 522 w 522"/>
                <a:gd name="T25" fmla="*/ 276 h 285"/>
                <a:gd name="T26" fmla="*/ 496 w 522"/>
                <a:gd name="T27" fmla="*/ 282 h 285"/>
                <a:gd name="T28" fmla="*/ 495 w 522"/>
                <a:gd name="T29" fmla="*/ 258 h 285"/>
                <a:gd name="T30" fmla="*/ 448 w 522"/>
                <a:gd name="T31" fmla="*/ 192 h 285"/>
                <a:gd name="T32" fmla="*/ 417 w 522"/>
                <a:gd name="T33" fmla="*/ 175 h 285"/>
                <a:gd name="T34" fmla="*/ 390 w 522"/>
                <a:gd name="T35" fmla="*/ 155 h 285"/>
                <a:gd name="T36" fmla="*/ 346 w 522"/>
                <a:gd name="T37" fmla="*/ 164 h 285"/>
                <a:gd name="T38" fmla="*/ 309 w 522"/>
                <a:gd name="T39" fmla="*/ 183 h 285"/>
                <a:gd name="T40" fmla="*/ 236 w 522"/>
                <a:gd name="T41" fmla="*/ 213 h 285"/>
                <a:gd name="T42" fmla="*/ 179 w 522"/>
                <a:gd name="T43" fmla="*/ 222 h 285"/>
                <a:gd name="T44" fmla="*/ 111 w 522"/>
                <a:gd name="T45" fmla="*/ 217 h 285"/>
                <a:gd name="T46" fmla="*/ 28 w 522"/>
                <a:gd name="T47" fmla="*/ 158 h 285"/>
                <a:gd name="T48" fmla="*/ 10 w 522"/>
                <a:gd name="T49" fmla="*/ 131 h 285"/>
                <a:gd name="T50" fmla="*/ 9 w 522"/>
                <a:gd name="T51" fmla="*/ 69 h 285"/>
                <a:gd name="T52" fmla="*/ 104 w 522"/>
                <a:gd name="T53" fmla="*/ 15 h 285"/>
                <a:gd name="T54" fmla="*/ 146 w 522"/>
                <a:gd name="T55" fmla="*/ 31 h 285"/>
                <a:gd name="T56" fmla="*/ 139 w 522"/>
                <a:gd name="T57" fmla="*/ 62 h 285"/>
                <a:gd name="T58" fmla="*/ 67 w 522"/>
                <a:gd name="T59" fmla="*/ 144 h 285"/>
                <a:gd name="T60" fmla="*/ 46 w 522"/>
                <a:gd name="T61" fmla="*/ 139 h 285"/>
                <a:gd name="T62" fmla="*/ 39 w 522"/>
                <a:gd name="T63" fmla="*/ 115 h 285"/>
                <a:gd name="T64" fmla="*/ 27 w 522"/>
                <a:gd name="T65" fmla="*/ 110 h 285"/>
                <a:gd name="T66" fmla="*/ 51 w 522"/>
                <a:gd name="T67" fmla="*/ 152 h 285"/>
                <a:gd name="T68" fmla="*/ 95 w 522"/>
                <a:gd name="T69" fmla="*/ 179 h 285"/>
                <a:gd name="T70" fmla="*/ 244 w 522"/>
                <a:gd name="T71" fmla="*/ 93 h 285"/>
                <a:gd name="T72" fmla="*/ 287 w 522"/>
                <a:gd name="T73" fmla="*/ 94 h 285"/>
                <a:gd name="T74" fmla="*/ 304 w 522"/>
                <a:gd name="T75" fmla="*/ 109 h 285"/>
                <a:gd name="T76" fmla="*/ 291 w 522"/>
                <a:gd name="T77" fmla="*/ 91 h 285"/>
                <a:gd name="T78" fmla="*/ 244 w 522"/>
                <a:gd name="T79" fmla="*/ 93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2" h="285">
                  <a:moveTo>
                    <a:pt x="139" y="62"/>
                  </a:moveTo>
                  <a:cubicBezTo>
                    <a:pt x="144" y="56"/>
                    <a:pt x="149" y="51"/>
                    <a:pt x="154" y="45"/>
                  </a:cubicBezTo>
                  <a:cubicBezTo>
                    <a:pt x="168" y="49"/>
                    <a:pt x="170" y="54"/>
                    <a:pt x="166" y="82"/>
                  </a:cubicBezTo>
                  <a:cubicBezTo>
                    <a:pt x="178" y="83"/>
                    <a:pt x="183" y="87"/>
                    <a:pt x="181" y="97"/>
                  </a:cubicBezTo>
                  <a:cubicBezTo>
                    <a:pt x="179" y="105"/>
                    <a:pt x="175" y="112"/>
                    <a:pt x="171" y="120"/>
                  </a:cubicBezTo>
                  <a:cubicBezTo>
                    <a:pt x="172" y="120"/>
                    <a:pt x="173" y="120"/>
                    <a:pt x="174" y="121"/>
                  </a:cubicBezTo>
                  <a:cubicBezTo>
                    <a:pt x="178" y="113"/>
                    <a:pt x="183" y="106"/>
                    <a:pt x="185" y="98"/>
                  </a:cubicBezTo>
                  <a:cubicBezTo>
                    <a:pt x="187" y="88"/>
                    <a:pt x="192" y="87"/>
                    <a:pt x="199" y="90"/>
                  </a:cubicBezTo>
                  <a:cubicBezTo>
                    <a:pt x="206" y="93"/>
                    <a:pt x="211" y="98"/>
                    <a:pt x="217" y="103"/>
                  </a:cubicBezTo>
                  <a:cubicBezTo>
                    <a:pt x="232" y="76"/>
                    <a:pt x="256" y="68"/>
                    <a:pt x="285" y="73"/>
                  </a:cubicBezTo>
                  <a:cubicBezTo>
                    <a:pt x="312" y="78"/>
                    <a:pt x="315" y="83"/>
                    <a:pt x="317" y="111"/>
                  </a:cubicBezTo>
                  <a:cubicBezTo>
                    <a:pt x="327" y="100"/>
                    <a:pt x="337" y="89"/>
                    <a:pt x="347" y="78"/>
                  </a:cubicBezTo>
                  <a:cubicBezTo>
                    <a:pt x="365" y="59"/>
                    <a:pt x="382" y="58"/>
                    <a:pt x="405" y="68"/>
                  </a:cubicBezTo>
                  <a:cubicBezTo>
                    <a:pt x="422" y="75"/>
                    <a:pt x="428" y="86"/>
                    <a:pt x="423" y="103"/>
                  </a:cubicBezTo>
                  <a:cubicBezTo>
                    <a:pt x="421" y="112"/>
                    <a:pt x="426" y="117"/>
                    <a:pt x="431" y="120"/>
                  </a:cubicBezTo>
                  <a:cubicBezTo>
                    <a:pt x="446" y="130"/>
                    <a:pt x="446" y="130"/>
                    <a:pt x="444" y="148"/>
                  </a:cubicBezTo>
                  <a:cubicBezTo>
                    <a:pt x="461" y="143"/>
                    <a:pt x="476" y="146"/>
                    <a:pt x="488" y="161"/>
                  </a:cubicBezTo>
                  <a:cubicBezTo>
                    <a:pt x="489" y="163"/>
                    <a:pt x="493" y="164"/>
                    <a:pt x="496" y="165"/>
                  </a:cubicBezTo>
                  <a:cubicBezTo>
                    <a:pt x="498" y="166"/>
                    <a:pt x="503" y="168"/>
                    <a:pt x="503" y="169"/>
                  </a:cubicBezTo>
                  <a:cubicBezTo>
                    <a:pt x="503" y="172"/>
                    <a:pt x="502" y="178"/>
                    <a:pt x="500" y="179"/>
                  </a:cubicBezTo>
                  <a:cubicBezTo>
                    <a:pt x="488" y="184"/>
                    <a:pt x="493" y="188"/>
                    <a:pt x="499" y="195"/>
                  </a:cubicBezTo>
                  <a:cubicBezTo>
                    <a:pt x="506" y="201"/>
                    <a:pt x="510" y="210"/>
                    <a:pt x="514" y="218"/>
                  </a:cubicBezTo>
                  <a:cubicBezTo>
                    <a:pt x="518" y="226"/>
                    <a:pt x="520" y="234"/>
                    <a:pt x="520" y="242"/>
                  </a:cubicBezTo>
                  <a:cubicBezTo>
                    <a:pt x="521" y="247"/>
                    <a:pt x="518" y="253"/>
                    <a:pt x="514" y="258"/>
                  </a:cubicBezTo>
                  <a:cubicBezTo>
                    <a:pt x="511" y="262"/>
                    <a:pt x="500" y="262"/>
                    <a:pt x="504" y="271"/>
                  </a:cubicBezTo>
                  <a:cubicBezTo>
                    <a:pt x="506" y="274"/>
                    <a:pt x="514" y="274"/>
                    <a:pt x="522" y="276"/>
                  </a:cubicBezTo>
                  <a:cubicBezTo>
                    <a:pt x="520" y="279"/>
                    <a:pt x="518" y="284"/>
                    <a:pt x="515" y="284"/>
                  </a:cubicBezTo>
                  <a:cubicBezTo>
                    <a:pt x="509" y="285"/>
                    <a:pt x="501" y="284"/>
                    <a:pt x="496" y="282"/>
                  </a:cubicBezTo>
                  <a:cubicBezTo>
                    <a:pt x="492" y="280"/>
                    <a:pt x="490" y="273"/>
                    <a:pt x="490" y="268"/>
                  </a:cubicBezTo>
                  <a:cubicBezTo>
                    <a:pt x="490" y="265"/>
                    <a:pt x="493" y="261"/>
                    <a:pt x="495" y="258"/>
                  </a:cubicBezTo>
                  <a:cubicBezTo>
                    <a:pt x="508" y="242"/>
                    <a:pt x="502" y="228"/>
                    <a:pt x="484" y="218"/>
                  </a:cubicBezTo>
                  <a:cubicBezTo>
                    <a:pt x="471" y="211"/>
                    <a:pt x="459" y="201"/>
                    <a:pt x="448" y="192"/>
                  </a:cubicBezTo>
                  <a:cubicBezTo>
                    <a:pt x="443" y="187"/>
                    <a:pt x="439" y="184"/>
                    <a:pt x="432" y="184"/>
                  </a:cubicBezTo>
                  <a:cubicBezTo>
                    <a:pt x="426" y="184"/>
                    <a:pt x="419" y="184"/>
                    <a:pt x="417" y="175"/>
                  </a:cubicBezTo>
                  <a:cubicBezTo>
                    <a:pt x="416" y="172"/>
                    <a:pt x="409" y="171"/>
                    <a:pt x="405" y="170"/>
                  </a:cubicBezTo>
                  <a:cubicBezTo>
                    <a:pt x="394" y="167"/>
                    <a:pt x="392" y="167"/>
                    <a:pt x="390" y="155"/>
                  </a:cubicBezTo>
                  <a:cubicBezTo>
                    <a:pt x="385" y="157"/>
                    <a:pt x="379" y="157"/>
                    <a:pt x="375" y="160"/>
                  </a:cubicBezTo>
                  <a:cubicBezTo>
                    <a:pt x="366" y="167"/>
                    <a:pt x="356" y="166"/>
                    <a:pt x="346" y="164"/>
                  </a:cubicBezTo>
                  <a:cubicBezTo>
                    <a:pt x="342" y="163"/>
                    <a:pt x="337" y="164"/>
                    <a:pt x="332" y="164"/>
                  </a:cubicBezTo>
                  <a:cubicBezTo>
                    <a:pt x="320" y="165"/>
                    <a:pt x="314" y="174"/>
                    <a:pt x="309" y="183"/>
                  </a:cubicBezTo>
                  <a:cubicBezTo>
                    <a:pt x="298" y="205"/>
                    <a:pt x="279" y="211"/>
                    <a:pt x="256" y="208"/>
                  </a:cubicBezTo>
                  <a:cubicBezTo>
                    <a:pt x="249" y="207"/>
                    <a:pt x="242" y="209"/>
                    <a:pt x="236" y="213"/>
                  </a:cubicBezTo>
                  <a:cubicBezTo>
                    <a:pt x="221" y="220"/>
                    <a:pt x="207" y="223"/>
                    <a:pt x="190" y="220"/>
                  </a:cubicBezTo>
                  <a:cubicBezTo>
                    <a:pt x="187" y="219"/>
                    <a:pt x="182" y="220"/>
                    <a:pt x="179" y="222"/>
                  </a:cubicBezTo>
                  <a:cubicBezTo>
                    <a:pt x="165" y="232"/>
                    <a:pt x="151" y="233"/>
                    <a:pt x="136" y="226"/>
                  </a:cubicBezTo>
                  <a:cubicBezTo>
                    <a:pt x="128" y="223"/>
                    <a:pt x="115" y="223"/>
                    <a:pt x="111" y="217"/>
                  </a:cubicBezTo>
                  <a:cubicBezTo>
                    <a:pt x="100" y="202"/>
                    <a:pt x="84" y="202"/>
                    <a:pt x="69" y="198"/>
                  </a:cubicBezTo>
                  <a:cubicBezTo>
                    <a:pt x="48" y="192"/>
                    <a:pt x="35" y="178"/>
                    <a:pt x="28" y="158"/>
                  </a:cubicBezTo>
                  <a:cubicBezTo>
                    <a:pt x="26" y="153"/>
                    <a:pt x="22" y="149"/>
                    <a:pt x="19" y="144"/>
                  </a:cubicBezTo>
                  <a:cubicBezTo>
                    <a:pt x="16" y="140"/>
                    <a:pt x="12" y="136"/>
                    <a:pt x="10" y="131"/>
                  </a:cubicBezTo>
                  <a:cubicBezTo>
                    <a:pt x="7" y="120"/>
                    <a:pt x="6" y="108"/>
                    <a:pt x="3" y="97"/>
                  </a:cubicBezTo>
                  <a:cubicBezTo>
                    <a:pt x="0" y="86"/>
                    <a:pt x="2" y="77"/>
                    <a:pt x="9" y="69"/>
                  </a:cubicBezTo>
                  <a:cubicBezTo>
                    <a:pt x="20" y="56"/>
                    <a:pt x="30" y="43"/>
                    <a:pt x="38" y="28"/>
                  </a:cubicBezTo>
                  <a:cubicBezTo>
                    <a:pt x="51" y="4"/>
                    <a:pt x="80" y="0"/>
                    <a:pt x="104" y="15"/>
                  </a:cubicBezTo>
                  <a:cubicBezTo>
                    <a:pt x="108" y="18"/>
                    <a:pt x="114" y="19"/>
                    <a:pt x="119" y="19"/>
                  </a:cubicBezTo>
                  <a:cubicBezTo>
                    <a:pt x="132" y="18"/>
                    <a:pt x="142" y="22"/>
                    <a:pt x="146" y="31"/>
                  </a:cubicBezTo>
                  <a:cubicBezTo>
                    <a:pt x="150" y="40"/>
                    <a:pt x="146" y="53"/>
                    <a:pt x="137" y="60"/>
                  </a:cubicBezTo>
                  <a:cubicBezTo>
                    <a:pt x="137" y="61"/>
                    <a:pt x="138" y="61"/>
                    <a:pt x="139" y="62"/>
                  </a:cubicBezTo>
                  <a:close/>
                  <a:moveTo>
                    <a:pt x="89" y="161"/>
                  </a:moveTo>
                  <a:cubicBezTo>
                    <a:pt x="80" y="160"/>
                    <a:pt x="70" y="158"/>
                    <a:pt x="67" y="144"/>
                  </a:cubicBezTo>
                  <a:cubicBezTo>
                    <a:pt x="66" y="142"/>
                    <a:pt x="61" y="140"/>
                    <a:pt x="58" y="140"/>
                  </a:cubicBezTo>
                  <a:cubicBezTo>
                    <a:pt x="54" y="139"/>
                    <a:pt x="48" y="141"/>
                    <a:pt x="46" y="139"/>
                  </a:cubicBezTo>
                  <a:cubicBezTo>
                    <a:pt x="43" y="136"/>
                    <a:pt x="41" y="130"/>
                    <a:pt x="40" y="125"/>
                  </a:cubicBezTo>
                  <a:cubicBezTo>
                    <a:pt x="39" y="122"/>
                    <a:pt x="41" y="117"/>
                    <a:pt x="39" y="115"/>
                  </a:cubicBezTo>
                  <a:cubicBezTo>
                    <a:pt x="26" y="103"/>
                    <a:pt x="19" y="90"/>
                    <a:pt x="20" y="72"/>
                  </a:cubicBezTo>
                  <a:cubicBezTo>
                    <a:pt x="14" y="86"/>
                    <a:pt x="21" y="98"/>
                    <a:pt x="27" y="110"/>
                  </a:cubicBezTo>
                  <a:cubicBezTo>
                    <a:pt x="28" y="113"/>
                    <a:pt x="31" y="117"/>
                    <a:pt x="30" y="119"/>
                  </a:cubicBezTo>
                  <a:cubicBezTo>
                    <a:pt x="29" y="136"/>
                    <a:pt x="37" y="145"/>
                    <a:pt x="51" y="152"/>
                  </a:cubicBezTo>
                  <a:cubicBezTo>
                    <a:pt x="55" y="154"/>
                    <a:pt x="58" y="157"/>
                    <a:pt x="60" y="161"/>
                  </a:cubicBezTo>
                  <a:cubicBezTo>
                    <a:pt x="69" y="175"/>
                    <a:pt x="80" y="181"/>
                    <a:pt x="95" y="179"/>
                  </a:cubicBezTo>
                  <a:cubicBezTo>
                    <a:pt x="93" y="174"/>
                    <a:pt x="92" y="168"/>
                    <a:pt x="89" y="161"/>
                  </a:cubicBezTo>
                  <a:close/>
                  <a:moveTo>
                    <a:pt x="244" y="93"/>
                  </a:moveTo>
                  <a:cubicBezTo>
                    <a:pt x="248" y="91"/>
                    <a:pt x="250" y="90"/>
                    <a:pt x="251" y="90"/>
                  </a:cubicBezTo>
                  <a:cubicBezTo>
                    <a:pt x="264" y="84"/>
                    <a:pt x="276" y="78"/>
                    <a:pt x="287" y="94"/>
                  </a:cubicBezTo>
                  <a:cubicBezTo>
                    <a:pt x="287" y="95"/>
                    <a:pt x="290" y="95"/>
                    <a:pt x="291" y="95"/>
                  </a:cubicBezTo>
                  <a:cubicBezTo>
                    <a:pt x="302" y="94"/>
                    <a:pt x="304" y="100"/>
                    <a:pt x="304" y="109"/>
                  </a:cubicBezTo>
                  <a:cubicBezTo>
                    <a:pt x="304" y="113"/>
                    <a:pt x="303" y="118"/>
                    <a:pt x="302" y="125"/>
                  </a:cubicBezTo>
                  <a:cubicBezTo>
                    <a:pt x="310" y="106"/>
                    <a:pt x="307" y="97"/>
                    <a:pt x="291" y="91"/>
                  </a:cubicBezTo>
                  <a:cubicBezTo>
                    <a:pt x="289" y="90"/>
                    <a:pt x="288" y="90"/>
                    <a:pt x="287" y="89"/>
                  </a:cubicBezTo>
                  <a:cubicBezTo>
                    <a:pt x="274" y="79"/>
                    <a:pt x="260" y="80"/>
                    <a:pt x="244" y="93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6444530" y="2994701"/>
              <a:ext cx="260350" cy="201613"/>
            </a:xfrm>
            <a:custGeom>
              <a:avLst/>
              <a:gdLst>
                <a:gd name="T0" fmla="*/ 4 w 69"/>
                <a:gd name="T1" fmla="*/ 0 h 53"/>
                <a:gd name="T2" fmla="*/ 69 w 69"/>
                <a:gd name="T3" fmla="*/ 39 h 53"/>
                <a:gd name="T4" fmla="*/ 4 w 69"/>
                <a:gd name="T5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53">
                  <a:moveTo>
                    <a:pt x="4" y="0"/>
                  </a:moveTo>
                  <a:cubicBezTo>
                    <a:pt x="14" y="30"/>
                    <a:pt x="39" y="36"/>
                    <a:pt x="69" y="39"/>
                  </a:cubicBezTo>
                  <a:cubicBezTo>
                    <a:pt x="25" y="53"/>
                    <a:pt x="0" y="37"/>
                    <a:pt x="4" y="0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6339755" y="2521626"/>
              <a:ext cx="123825" cy="106363"/>
            </a:xfrm>
            <a:custGeom>
              <a:avLst/>
              <a:gdLst>
                <a:gd name="T0" fmla="*/ 33 w 33"/>
                <a:gd name="T1" fmla="*/ 5 h 28"/>
                <a:gd name="T2" fmla="*/ 8 w 33"/>
                <a:gd name="T3" fmla="*/ 27 h 28"/>
                <a:gd name="T4" fmla="*/ 2 w 33"/>
                <a:gd name="T5" fmla="*/ 23 h 28"/>
                <a:gd name="T6" fmla="*/ 21 w 33"/>
                <a:gd name="T7" fmla="*/ 0 h 28"/>
                <a:gd name="T8" fmla="*/ 33 w 33"/>
                <a:gd name="T9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28">
                  <a:moveTo>
                    <a:pt x="33" y="5"/>
                  </a:moveTo>
                  <a:cubicBezTo>
                    <a:pt x="23" y="14"/>
                    <a:pt x="15" y="21"/>
                    <a:pt x="8" y="27"/>
                  </a:cubicBezTo>
                  <a:cubicBezTo>
                    <a:pt x="7" y="28"/>
                    <a:pt x="2" y="25"/>
                    <a:pt x="2" y="23"/>
                  </a:cubicBezTo>
                  <a:cubicBezTo>
                    <a:pt x="0" y="15"/>
                    <a:pt x="13" y="0"/>
                    <a:pt x="21" y="0"/>
                  </a:cubicBezTo>
                  <a:cubicBezTo>
                    <a:pt x="24" y="0"/>
                    <a:pt x="27" y="2"/>
                    <a:pt x="33" y="5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7952655" y="2597826"/>
              <a:ext cx="87313" cy="98425"/>
            </a:xfrm>
            <a:custGeom>
              <a:avLst/>
              <a:gdLst>
                <a:gd name="T0" fmla="*/ 5 w 23"/>
                <a:gd name="T1" fmla="*/ 0 h 26"/>
                <a:gd name="T2" fmla="*/ 23 w 23"/>
                <a:gd name="T3" fmla="*/ 19 h 26"/>
                <a:gd name="T4" fmla="*/ 16 w 23"/>
                <a:gd name="T5" fmla="*/ 26 h 26"/>
                <a:gd name="T6" fmla="*/ 0 w 23"/>
                <a:gd name="T7" fmla="*/ 7 h 26"/>
                <a:gd name="T8" fmla="*/ 5 w 23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6">
                  <a:moveTo>
                    <a:pt x="5" y="0"/>
                  </a:moveTo>
                  <a:cubicBezTo>
                    <a:pt x="12" y="7"/>
                    <a:pt x="18" y="13"/>
                    <a:pt x="23" y="19"/>
                  </a:cubicBezTo>
                  <a:cubicBezTo>
                    <a:pt x="23" y="20"/>
                    <a:pt x="18" y="24"/>
                    <a:pt x="16" y="26"/>
                  </a:cubicBezTo>
                  <a:cubicBezTo>
                    <a:pt x="11" y="20"/>
                    <a:pt x="5" y="14"/>
                    <a:pt x="0" y="7"/>
                  </a:cubicBezTo>
                  <a:cubicBezTo>
                    <a:pt x="0" y="7"/>
                    <a:pt x="2" y="4"/>
                    <a:pt x="5" y="0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6417543" y="2404151"/>
              <a:ext cx="79375" cy="82550"/>
            </a:xfrm>
            <a:custGeom>
              <a:avLst/>
              <a:gdLst>
                <a:gd name="T0" fmla="*/ 13 w 21"/>
                <a:gd name="T1" fmla="*/ 0 h 22"/>
                <a:gd name="T2" fmla="*/ 20 w 21"/>
                <a:gd name="T3" fmla="*/ 10 h 22"/>
                <a:gd name="T4" fmla="*/ 6 w 21"/>
                <a:gd name="T5" fmla="*/ 22 h 22"/>
                <a:gd name="T6" fmla="*/ 0 w 21"/>
                <a:gd name="T7" fmla="*/ 16 h 22"/>
                <a:gd name="T8" fmla="*/ 13 w 21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2">
                  <a:moveTo>
                    <a:pt x="13" y="0"/>
                  </a:moveTo>
                  <a:cubicBezTo>
                    <a:pt x="17" y="5"/>
                    <a:pt x="21" y="10"/>
                    <a:pt x="20" y="10"/>
                  </a:cubicBezTo>
                  <a:cubicBezTo>
                    <a:pt x="16" y="15"/>
                    <a:pt x="11" y="18"/>
                    <a:pt x="6" y="22"/>
                  </a:cubicBezTo>
                  <a:cubicBezTo>
                    <a:pt x="6" y="22"/>
                    <a:pt x="0" y="16"/>
                    <a:pt x="0" y="16"/>
                  </a:cubicBezTo>
                  <a:cubicBezTo>
                    <a:pt x="4" y="11"/>
                    <a:pt x="7" y="7"/>
                    <a:pt x="13" y="0"/>
                  </a:cubicBez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400035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5">
            <a:extLst>
              <a:ext uri="{FF2B5EF4-FFF2-40B4-BE49-F238E27FC236}">
                <a16:creationId xmlns:a16="http://schemas.microsoft.com/office/drawing/2014/main" id="{8EFA494E-E7D6-4DFE-AE50-9059CEC4A9F7}"/>
              </a:ext>
            </a:extLst>
          </p:cNvPr>
          <p:cNvSpPr txBox="1"/>
          <p:nvPr/>
        </p:nvSpPr>
        <p:spPr>
          <a:xfrm>
            <a:off x="522929" y="2286332"/>
            <a:ext cx="3968386" cy="1477328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just"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sz="1800" noProof="1">
                <a:solidFill>
                  <a:schemeClr val="bg2">
                    <a:lumMod val="10000"/>
                  </a:schemeClr>
                </a:solidFill>
                <a:latin typeface="Calibri" panose="020F0502020204030204"/>
              </a:rPr>
              <a:t>Lorem ipsum dolor sit amet, nibh est. A magna maecenas, quam magna nec quis, lorem nunc. Suspendisse viverra sodales mauris, cras pharetra proin egestas arcu erat dolor, at amet. </a:t>
            </a:r>
          </a:p>
        </p:txBody>
      </p:sp>
      <p:grpSp>
        <p:nvGrpSpPr>
          <p:cNvPr id="26" name="Grupo 25"/>
          <p:cNvGrpSpPr/>
          <p:nvPr/>
        </p:nvGrpSpPr>
        <p:grpSpPr>
          <a:xfrm>
            <a:off x="30752" y="540663"/>
            <a:ext cx="4078950" cy="448751"/>
            <a:chOff x="34312" y="295145"/>
            <a:chExt cx="4078950" cy="44875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29" name="矩形 56"/>
            <p:cNvSpPr/>
            <p:nvPr/>
          </p:nvSpPr>
          <p:spPr>
            <a:xfrm>
              <a:off x="34312" y="295145"/>
              <a:ext cx="4078950" cy="4487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文本框 6"/>
            <p:cNvSpPr>
              <a:spLocks noChangeArrowheads="1"/>
            </p:cNvSpPr>
            <p:nvPr/>
          </p:nvSpPr>
          <p:spPr bwMode="auto">
            <a:xfrm>
              <a:off x="531896" y="361789"/>
              <a:ext cx="3295650" cy="315461"/>
            </a:xfrm>
            <a:prstGeom prst="rect">
              <a:avLst/>
            </a:prstGeom>
            <a:grpFill/>
            <a:ln>
              <a:noFill/>
            </a:ln>
            <a:extLst/>
          </p:spPr>
          <p:txBody>
            <a:bodyPr lIns="68571" tIns="34285" rIns="68571" bIns="34285">
              <a:spAutoFit/>
            </a:bodyPr>
            <a:lstStyle/>
            <a:p>
              <a:pPr defTabSz="96780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altLang="zh-CN" sz="16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contenido</a:t>
              </a:r>
              <a:endPara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3" name="TextBox 5"/>
          <p:cNvSpPr txBox="1"/>
          <p:nvPr/>
        </p:nvSpPr>
        <p:spPr>
          <a:xfrm>
            <a:off x="330767" y="1453207"/>
            <a:ext cx="4387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800" dirty="0">
                <a:solidFill>
                  <a:schemeClr val="bg2">
                    <a:lumMod val="10000"/>
                  </a:schemeClr>
                </a:solidFill>
                <a:latin typeface="Arial"/>
                <a:ea typeface="Arial Unicode MS"/>
                <a:cs typeface="Arial" pitchFamily="34" charset="0"/>
              </a:rPr>
              <a:t>This text can be replaced with your </a:t>
            </a:r>
            <a:r>
              <a:rPr lang="en-US" altLang="ko-KR" sz="1800" dirty="0" smtClean="0">
                <a:solidFill>
                  <a:schemeClr val="bg2">
                    <a:lumMod val="10000"/>
                  </a:schemeClr>
                </a:solidFill>
                <a:latin typeface="Arial"/>
                <a:ea typeface="Arial Unicode MS"/>
                <a:cs typeface="Arial" pitchFamily="34" charset="0"/>
              </a:rPr>
              <a:t>own</a:t>
            </a:r>
            <a:endParaRPr lang="en-US" altLang="ko-KR" sz="1800" dirty="0">
              <a:solidFill>
                <a:schemeClr val="bg2">
                  <a:lumMod val="10000"/>
                </a:schemeClr>
              </a:solidFill>
              <a:latin typeface="Arial"/>
              <a:ea typeface="Arial Unicode MS"/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9077" y="1205973"/>
            <a:ext cx="2893963" cy="4034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273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9">
            <a:extLst>
              <a:ext uri="{FF2B5EF4-FFF2-40B4-BE49-F238E27FC236}">
                <a16:creationId xmlns:a16="http://schemas.microsoft.com/office/drawing/2014/main" id="{24F3807C-86A1-4087-A7D4-34ADD8E1E2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64566" y="363249"/>
            <a:ext cx="904018" cy="139080"/>
          </a:xfrm>
          <a:prstGeom prst="rect">
            <a:avLst/>
          </a:prstGeom>
        </p:spPr>
      </p:pic>
      <p:sp>
        <p:nvSpPr>
          <p:cNvPr id="50" name="Oval 6"/>
          <p:cNvSpPr/>
          <p:nvPr/>
        </p:nvSpPr>
        <p:spPr>
          <a:xfrm>
            <a:off x="5189289" y="1952462"/>
            <a:ext cx="959878" cy="959878"/>
          </a:xfrm>
          <a:prstGeom prst="ellipse">
            <a:avLst/>
          </a:prstGeom>
          <a:solidFill>
            <a:schemeClr val="tx1">
              <a:lumMod val="65000"/>
              <a:lumOff val="35000"/>
              <a:alpha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19">
              <a:latin typeface="Franklin Gothic Medium" panose="020B06030201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51" name="Group 27"/>
          <p:cNvGrpSpPr/>
          <p:nvPr/>
        </p:nvGrpSpPr>
        <p:grpSpPr>
          <a:xfrm>
            <a:off x="5516218" y="2265937"/>
            <a:ext cx="311870" cy="332927"/>
            <a:chOff x="9159875" y="1647825"/>
            <a:chExt cx="434975" cy="464344"/>
          </a:xfrm>
          <a:solidFill>
            <a:schemeClr val="bg2"/>
          </a:solidFill>
        </p:grpSpPr>
        <p:sp>
          <p:nvSpPr>
            <p:cNvPr id="52" name="AutoShape 78"/>
            <p:cNvSpPr/>
            <p:nvPr/>
          </p:nvSpPr>
          <p:spPr bwMode="auto">
            <a:xfrm>
              <a:off x="9159875" y="1647825"/>
              <a:ext cx="434975" cy="46434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160" y="18900"/>
                  </a:moveTo>
                  <a:cubicBezTo>
                    <a:pt x="20160" y="19643"/>
                    <a:pt x="19513" y="20249"/>
                    <a:pt x="18720" y="20249"/>
                  </a:cubicBezTo>
                  <a:lnTo>
                    <a:pt x="2880" y="20249"/>
                  </a:lnTo>
                  <a:cubicBezTo>
                    <a:pt x="2086" y="20249"/>
                    <a:pt x="1440" y="19643"/>
                    <a:pt x="1440" y="18900"/>
                  </a:cubicBezTo>
                  <a:lnTo>
                    <a:pt x="1440" y="2700"/>
                  </a:lnTo>
                  <a:cubicBezTo>
                    <a:pt x="1440" y="1955"/>
                    <a:pt x="2086" y="1350"/>
                    <a:pt x="2880" y="1350"/>
                  </a:cubicBezTo>
                  <a:lnTo>
                    <a:pt x="18720" y="1350"/>
                  </a:lnTo>
                  <a:cubicBezTo>
                    <a:pt x="19513" y="1350"/>
                    <a:pt x="20160" y="1955"/>
                    <a:pt x="20160" y="2700"/>
                  </a:cubicBezTo>
                  <a:cubicBezTo>
                    <a:pt x="20160" y="2700"/>
                    <a:pt x="20160" y="18900"/>
                    <a:pt x="20160" y="18900"/>
                  </a:cubicBezTo>
                  <a:close/>
                  <a:moveTo>
                    <a:pt x="18720" y="0"/>
                  </a:moveTo>
                  <a:lnTo>
                    <a:pt x="2880" y="0"/>
                  </a:lnTo>
                  <a:cubicBezTo>
                    <a:pt x="1289" y="0"/>
                    <a:pt x="0" y="1208"/>
                    <a:pt x="0" y="2700"/>
                  </a:cubicBezTo>
                  <a:lnTo>
                    <a:pt x="0" y="18900"/>
                  </a:lnTo>
                  <a:cubicBezTo>
                    <a:pt x="0" y="20391"/>
                    <a:pt x="1289" y="21599"/>
                    <a:pt x="2880" y="21599"/>
                  </a:cubicBezTo>
                  <a:lnTo>
                    <a:pt x="18720" y="21599"/>
                  </a:lnTo>
                  <a:cubicBezTo>
                    <a:pt x="20310" y="21599"/>
                    <a:pt x="21599" y="20391"/>
                    <a:pt x="21599" y="18900"/>
                  </a:cubicBezTo>
                  <a:lnTo>
                    <a:pt x="21599" y="2700"/>
                  </a:lnTo>
                  <a:cubicBezTo>
                    <a:pt x="21599" y="1208"/>
                    <a:pt x="20310" y="0"/>
                    <a:pt x="1872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18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  <p:sp>
          <p:nvSpPr>
            <p:cNvPr id="53" name="AutoShape 79"/>
            <p:cNvSpPr/>
            <p:nvPr/>
          </p:nvSpPr>
          <p:spPr bwMode="auto">
            <a:xfrm>
              <a:off x="9217819" y="1705769"/>
              <a:ext cx="319088" cy="29051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7418" y="20519"/>
                  </a:moveTo>
                  <a:lnTo>
                    <a:pt x="14053" y="16248"/>
                  </a:lnTo>
                  <a:lnTo>
                    <a:pt x="16690" y="12959"/>
                  </a:lnTo>
                  <a:lnTo>
                    <a:pt x="20618" y="17689"/>
                  </a:lnTo>
                  <a:lnTo>
                    <a:pt x="20618" y="20519"/>
                  </a:lnTo>
                  <a:cubicBezTo>
                    <a:pt x="20618" y="20519"/>
                    <a:pt x="17418" y="20519"/>
                    <a:pt x="17418" y="20519"/>
                  </a:cubicBezTo>
                  <a:close/>
                  <a:moveTo>
                    <a:pt x="981" y="11446"/>
                  </a:moveTo>
                  <a:lnTo>
                    <a:pt x="4909" y="6479"/>
                  </a:lnTo>
                  <a:lnTo>
                    <a:pt x="12828" y="16353"/>
                  </a:lnTo>
                  <a:lnTo>
                    <a:pt x="13398" y="17064"/>
                  </a:lnTo>
                  <a:lnTo>
                    <a:pt x="16109" y="20519"/>
                  </a:lnTo>
                  <a:lnTo>
                    <a:pt x="981" y="20519"/>
                  </a:lnTo>
                  <a:cubicBezTo>
                    <a:pt x="981" y="20519"/>
                    <a:pt x="981" y="11446"/>
                    <a:pt x="981" y="11446"/>
                  </a:cubicBezTo>
                  <a:close/>
                  <a:moveTo>
                    <a:pt x="20618" y="1080"/>
                  </a:moveTo>
                  <a:lnTo>
                    <a:pt x="20618" y="16058"/>
                  </a:lnTo>
                  <a:lnTo>
                    <a:pt x="17427" y="12244"/>
                  </a:lnTo>
                  <a:cubicBezTo>
                    <a:pt x="17240" y="12012"/>
                    <a:pt x="16972" y="11879"/>
                    <a:pt x="16690" y="11879"/>
                  </a:cubicBezTo>
                  <a:cubicBezTo>
                    <a:pt x="16409" y="11879"/>
                    <a:pt x="16141" y="12012"/>
                    <a:pt x="15954" y="12244"/>
                  </a:cubicBezTo>
                  <a:lnTo>
                    <a:pt x="13399" y="15432"/>
                  </a:lnTo>
                  <a:lnTo>
                    <a:pt x="5645" y="5764"/>
                  </a:lnTo>
                  <a:cubicBezTo>
                    <a:pt x="5458" y="5532"/>
                    <a:pt x="5190" y="5400"/>
                    <a:pt x="4909" y="5400"/>
                  </a:cubicBezTo>
                  <a:cubicBezTo>
                    <a:pt x="4627" y="5400"/>
                    <a:pt x="4359" y="5532"/>
                    <a:pt x="4172" y="5764"/>
                  </a:cubicBezTo>
                  <a:lnTo>
                    <a:pt x="981" y="9812"/>
                  </a:lnTo>
                  <a:lnTo>
                    <a:pt x="981" y="1080"/>
                  </a:lnTo>
                  <a:cubicBezTo>
                    <a:pt x="981" y="1080"/>
                    <a:pt x="20618" y="1080"/>
                    <a:pt x="20618" y="1080"/>
                  </a:cubicBezTo>
                  <a:close/>
                  <a:moveTo>
                    <a:pt x="20618" y="0"/>
                  </a:moveTo>
                  <a:lnTo>
                    <a:pt x="981" y="0"/>
                  </a:lnTo>
                  <a:cubicBezTo>
                    <a:pt x="439" y="0"/>
                    <a:pt x="0" y="483"/>
                    <a:pt x="0" y="1080"/>
                  </a:cubicBezTo>
                  <a:lnTo>
                    <a:pt x="0" y="20519"/>
                  </a:lnTo>
                  <a:cubicBezTo>
                    <a:pt x="0" y="21116"/>
                    <a:pt x="439" y="21599"/>
                    <a:pt x="981" y="21599"/>
                  </a:cubicBezTo>
                  <a:lnTo>
                    <a:pt x="20618" y="21599"/>
                  </a:lnTo>
                  <a:cubicBezTo>
                    <a:pt x="21160" y="21599"/>
                    <a:pt x="21600" y="21116"/>
                    <a:pt x="21600" y="20519"/>
                  </a:cubicBezTo>
                  <a:lnTo>
                    <a:pt x="21600" y="1080"/>
                  </a:lnTo>
                  <a:cubicBezTo>
                    <a:pt x="21600" y="483"/>
                    <a:pt x="21160" y="0"/>
                    <a:pt x="20618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18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  <p:sp>
          <p:nvSpPr>
            <p:cNvPr id="54" name="AutoShape 80"/>
            <p:cNvSpPr/>
            <p:nvPr/>
          </p:nvSpPr>
          <p:spPr bwMode="auto">
            <a:xfrm>
              <a:off x="9391650" y="1749425"/>
              <a:ext cx="87313" cy="8731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3600"/>
                  </a:moveTo>
                  <a:cubicBezTo>
                    <a:pt x="14769" y="3600"/>
                    <a:pt x="17999" y="6827"/>
                    <a:pt x="17999" y="10800"/>
                  </a:cubicBezTo>
                  <a:cubicBezTo>
                    <a:pt x="17999" y="14769"/>
                    <a:pt x="14769" y="18000"/>
                    <a:pt x="10800" y="18000"/>
                  </a:cubicBezTo>
                  <a:cubicBezTo>
                    <a:pt x="6830" y="18000"/>
                    <a:pt x="3600" y="14769"/>
                    <a:pt x="3600" y="10800"/>
                  </a:cubicBezTo>
                  <a:cubicBezTo>
                    <a:pt x="3600" y="6827"/>
                    <a:pt x="6830" y="3600"/>
                    <a:pt x="10800" y="3600"/>
                  </a:cubicBezTo>
                  <a:moveTo>
                    <a:pt x="10800" y="21599"/>
                  </a:moveTo>
                  <a:cubicBezTo>
                    <a:pt x="16766" y="21599"/>
                    <a:pt x="21600" y="16762"/>
                    <a:pt x="21600" y="10800"/>
                  </a:cubicBezTo>
                  <a:cubicBezTo>
                    <a:pt x="21600" y="4833"/>
                    <a:pt x="16766" y="0"/>
                    <a:pt x="10800" y="0"/>
                  </a:cubicBezTo>
                  <a:cubicBezTo>
                    <a:pt x="4833" y="0"/>
                    <a:pt x="0" y="4833"/>
                    <a:pt x="0" y="10800"/>
                  </a:cubicBezTo>
                  <a:cubicBezTo>
                    <a:pt x="0" y="16762"/>
                    <a:pt x="4833" y="21599"/>
                    <a:pt x="10800" y="21599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18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946150" y="1385829"/>
            <a:ext cx="1405358" cy="1405358"/>
            <a:chOff x="4362154" y="1776581"/>
            <a:chExt cx="1960098" cy="1960098"/>
          </a:xfrm>
        </p:grpSpPr>
        <p:sp>
          <p:nvSpPr>
            <p:cNvPr id="48" name="Oval 5"/>
            <p:cNvSpPr/>
            <p:nvPr/>
          </p:nvSpPr>
          <p:spPr>
            <a:xfrm>
              <a:off x="4362154" y="1776581"/>
              <a:ext cx="1960098" cy="1960098"/>
            </a:xfrm>
            <a:prstGeom prst="ellipse">
              <a:avLst/>
            </a:prstGeom>
            <a:solidFill>
              <a:schemeClr val="accent3">
                <a:alpha val="8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19"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49" name="Freeform 43"/>
            <p:cNvSpPr>
              <a:spLocks noEditPoints="1"/>
            </p:cNvSpPr>
            <p:nvPr/>
          </p:nvSpPr>
          <p:spPr bwMode="auto">
            <a:xfrm>
              <a:off x="4899621" y="2488223"/>
              <a:ext cx="904951" cy="528990"/>
            </a:xfrm>
            <a:custGeom>
              <a:avLst/>
              <a:gdLst>
                <a:gd name="T0" fmla="*/ 232 w 316"/>
                <a:gd name="T1" fmla="*/ 27 h 172"/>
                <a:gd name="T2" fmla="*/ 221 w 316"/>
                <a:gd name="T3" fmla="*/ 20 h 172"/>
                <a:gd name="T4" fmla="*/ 157 w 316"/>
                <a:gd name="T5" fmla="*/ 10 h 172"/>
                <a:gd name="T6" fmla="*/ 92 w 316"/>
                <a:gd name="T7" fmla="*/ 9 h 172"/>
                <a:gd name="T8" fmla="*/ 84 w 316"/>
                <a:gd name="T9" fmla="*/ 13 h 172"/>
                <a:gd name="T10" fmla="*/ 0 w 316"/>
                <a:gd name="T11" fmla="*/ 121 h 172"/>
                <a:gd name="T12" fmla="*/ 78 w 316"/>
                <a:gd name="T13" fmla="*/ 109 h 172"/>
                <a:gd name="T14" fmla="*/ 84 w 316"/>
                <a:gd name="T15" fmla="*/ 113 h 172"/>
                <a:gd name="T16" fmla="*/ 120 w 316"/>
                <a:gd name="T17" fmla="*/ 142 h 172"/>
                <a:gd name="T18" fmla="*/ 159 w 316"/>
                <a:gd name="T19" fmla="*/ 163 h 172"/>
                <a:gd name="T20" fmla="*/ 163 w 316"/>
                <a:gd name="T21" fmla="*/ 165 h 172"/>
                <a:gd name="T22" fmla="*/ 190 w 316"/>
                <a:gd name="T23" fmla="*/ 164 h 172"/>
                <a:gd name="T24" fmla="*/ 217 w 316"/>
                <a:gd name="T25" fmla="*/ 153 h 172"/>
                <a:gd name="T26" fmla="*/ 233 w 316"/>
                <a:gd name="T27" fmla="*/ 146 h 172"/>
                <a:gd name="T28" fmla="*/ 265 w 316"/>
                <a:gd name="T29" fmla="*/ 162 h 172"/>
                <a:gd name="T30" fmla="*/ 288 w 316"/>
                <a:gd name="T31" fmla="*/ 14 h 172"/>
                <a:gd name="T32" fmla="*/ 225 w 316"/>
                <a:gd name="T33" fmla="*/ 129 h 172"/>
                <a:gd name="T34" fmla="*/ 225 w 316"/>
                <a:gd name="T35" fmla="*/ 139 h 172"/>
                <a:gd name="T36" fmla="*/ 216 w 316"/>
                <a:gd name="T37" fmla="*/ 142 h 172"/>
                <a:gd name="T38" fmla="*/ 207 w 316"/>
                <a:gd name="T39" fmla="*/ 142 h 172"/>
                <a:gd name="T40" fmla="*/ 189 w 316"/>
                <a:gd name="T41" fmla="*/ 153 h 172"/>
                <a:gd name="T42" fmla="*/ 185 w 316"/>
                <a:gd name="T43" fmla="*/ 153 h 172"/>
                <a:gd name="T44" fmla="*/ 180 w 316"/>
                <a:gd name="T45" fmla="*/ 156 h 172"/>
                <a:gd name="T46" fmla="*/ 157 w 316"/>
                <a:gd name="T47" fmla="*/ 149 h 172"/>
                <a:gd name="T48" fmla="*/ 130 w 316"/>
                <a:gd name="T49" fmla="*/ 128 h 172"/>
                <a:gd name="T50" fmla="*/ 88 w 316"/>
                <a:gd name="T51" fmla="*/ 103 h 172"/>
                <a:gd name="T52" fmla="*/ 71 w 316"/>
                <a:gd name="T53" fmla="*/ 91 h 172"/>
                <a:gd name="T54" fmla="*/ 71 w 316"/>
                <a:gd name="T55" fmla="*/ 90 h 172"/>
                <a:gd name="T56" fmla="*/ 72 w 316"/>
                <a:gd name="T57" fmla="*/ 88 h 172"/>
                <a:gd name="T58" fmla="*/ 93 w 316"/>
                <a:gd name="T59" fmla="*/ 20 h 172"/>
                <a:gd name="T60" fmla="*/ 132 w 316"/>
                <a:gd name="T61" fmla="*/ 24 h 172"/>
                <a:gd name="T62" fmla="*/ 127 w 316"/>
                <a:gd name="T63" fmla="*/ 72 h 172"/>
                <a:gd name="T64" fmla="*/ 185 w 316"/>
                <a:gd name="T65" fmla="*/ 54 h 172"/>
                <a:gd name="T66" fmla="*/ 241 w 316"/>
                <a:gd name="T67" fmla="*/ 119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16" h="172">
                  <a:moveTo>
                    <a:pt x="288" y="14"/>
                  </a:moveTo>
                  <a:cubicBezTo>
                    <a:pt x="232" y="27"/>
                    <a:pt x="232" y="27"/>
                    <a:pt x="232" y="27"/>
                  </a:cubicBezTo>
                  <a:cubicBezTo>
                    <a:pt x="233" y="31"/>
                    <a:pt x="233" y="31"/>
                    <a:pt x="233" y="31"/>
                  </a:cubicBezTo>
                  <a:cubicBezTo>
                    <a:pt x="228" y="22"/>
                    <a:pt x="221" y="20"/>
                    <a:pt x="221" y="20"/>
                  </a:cubicBezTo>
                  <a:cubicBezTo>
                    <a:pt x="178" y="7"/>
                    <a:pt x="178" y="7"/>
                    <a:pt x="178" y="7"/>
                  </a:cubicBezTo>
                  <a:cubicBezTo>
                    <a:pt x="173" y="5"/>
                    <a:pt x="165" y="7"/>
                    <a:pt x="157" y="10"/>
                  </a:cubicBezTo>
                  <a:cubicBezTo>
                    <a:pt x="156" y="9"/>
                    <a:pt x="156" y="9"/>
                    <a:pt x="156" y="9"/>
                  </a:cubicBezTo>
                  <a:cubicBezTo>
                    <a:pt x="92" y="9"/>
                    <a:pt x="92" y="9"/>
                    <a:pt x="92" y="9"/>
                  </a:cubicBezTo>
                  <a:cubicBezTo>
                    <a:pt x="92" y="9"/>
                    <a:pt x="92" y="9"/>
                    <a:pt x="92" y="9"/>
                  </a:cubicBezTo>
                  <a:cubicBezTo>
                    <a:pt x="91" y="9"/>
                    <a:pt x="87" y="10"/>
                    <a:pt x="84" y="1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54" y="148"/>
                    <a:pt x="54" y="148"/>
                    <a:pt x="54" y="148"/>
                  </a:cubicBezTo>
                  <a:cubicBezTo>
                    <a:pt x="69" y="144"/>
                    <a:pt x="76" y="120"/>
                    <a:pt x="78" y="109"/>
                  </a:cubicBezTo>
                  <a:cubicBezTo>
                    <a:pt x="82" y="112"/>
                    <a:pt x="82" y="112"/>
                    <a:pt x="82" y="112"/>
                  </a:cubicBezTo>
                  <a:cubicBezTo>
                    <a:pt x="84" y="113"/>
                    <a:pt x="84" y="113"/>
                    <a:pt x="84" y="113"/>
                  </a:cubicBezTo>
                  <a:cubicBezTo>
                    <a:pt x="84" y="120"/>
                    <a:pt x="85" y="130"/>
                    <a:pt x="99" y="127"/>
                  </a:cubicBezTo>
                  <a:cubicBezTo>
                    <a:pt x="99" y="127"/>
                    <a:pt x="100" y="157"/>
                    <a:pt x="120" y="142"/>
                  </a:cubicBezTo>
                  <a:cubicBezTo>
                    <a:pt x="120" y="142"/>
                    <a:pt x="120" y="161"/>
                    <a:pt x="138" y="155"/>
                  </a:cubicBezTo>
                  <a:cubicBezTo>
                    <a:pt x="138" y="155"/>
                    <a:pt x="141" y="172"/>
                    <a:pt x="159" y="163"/>
                  </a:cubicBezTo>
                  <a:cubicBezTo>
                    <a:pt x="162" y="165"/>
                    <a:pt x="162" y="165"/>
                    <a:pt x="162" y="165"/>
                  </a:cubicBezTo>
                  <a:cubicBezTo>
                    <a:pt x="163" y="165"/>
                    <a:pt x="163" y="165"/>
                    <a:pt x="163" y="165"/>
                  </a:cubicBezTo>
                  <a:cubicBezTo>
                    <a:pt x="164" y="165"/>
                    <a:pt x="173" y="168"/>
                    <a:pt x="181" y="167"/>
                  </a:cubicBezTo>
                  <a:cubicBezTo>
                    <a:pt x="185" y="167"/>
                    <a:pt x="188" y="166"/>
                    <a:pt x="190" y="164"/>
                  </a:cubicBezTo>
                  <a:cubicBezTo>
                    <a:pt x="196" y="163"/>
                    <a:pt x="208" y="161"/>
                    <a:pt x="214" y="153"/>
                  </a:cubicBezTo>
                  <a:cubicBezTo>
                    <a:pt x="215" y="153"/>
                    <a:pt x="216" y="153"/>
                    <a:pt x="217" y="153"/>
                  </a:cubicBezTo>
                  <a:cubicBezTo>
                    <a:pt x="217" y="153"/>
                    <a:pt x="217" y="153"/>
                    <a:pt x="217" y="153"/>
                  </a:cubicBezTo>
                  <a:cubicBezTo>
                    <a:pt x="224" y="153"/>
                    <a:pt x="230" y="150"/>
                    <a:pt x="233" y="146"/>
                  </a:cubicBezTo>
                  <a:cubicBezTo>
                    <a:pt x="235" y="143"/>
                    <a:pt x="236" y="140"/>
                    <a:pt x="236" y="136"/>
                  </a:cubicBezTo>
                  <a:cubicBezTo>
                    <a:pt x="236" y="136"/>
                    <a:pt x="248" y="160"/>
                    <a:pt x="265" y="162"/>
                  </a:cubicBezTo>
                  <a:cubicBezTo>
                    <a:pt x="316" y="137"/>
                    <a:pt x="316" y="137"/>
                    <a:pt x="316" y="137"/>
                  </a:cubicBezTo>
                  <a:lnTo>
                    <a:pt x="288" y="14"/>
                  </a:lnTo>
                  <a:close/>
                  <a:moveTo>
                    <a:pt x="230" y="127"/>
                  </a:moveTo>
                  <a:cubicBezTo>
                    <a:pt x="225" y="129"/>
                    <a:pt x="225" y="129"/>
                    <a:pt x="225" y="129"/>
                  </a:cubicBezTo>
                  <a:cubicBezTo>
                    <a:pt x="226" y="133"/>
                    <a:pt x="226" y="133"/>
                    <a:pt x="226" y="133"/>
                  </a:cubicBezTo>
                  <a:cubicBezTo>
                    <a:pt x="226" y="137"/>
                    <a:pt x="225" y="139"/>
                    <a:pt x="225" y="139"/>
                  </a:cubicBezTo>
                  <a:cubicBezTo>
                    <a:pt x="223" y="141"/>
                    <a:pt x="220" y="142"/>
                    <a:pt x="216" y="142"/>
                  </a:cubicBezTo>
                  <a:cubicBezTo>
                    <a:pt x="216" y="142"/>
                    <a:pt x="216" y="142"/>
                    <a:pt x="216" y="142"/>
                  </a:cubicBezTo>
                  <a:cubicBezTo>
                    <a:pt x="214" y="143"/>
                    <a:pt x="212" y="142"/>
                    <a:pt x="211" y="142"/>
                  </a:cubicBezTo>
                  <a:cubicBezTo>
                    <a:pt x="207" y="142"/>
                    <a:pt x="207" y="142"/>
                    <a:pt x="207" y="142"/>
                  </a:cubicBezTo>
                  <a:cubicBezTo>
                    <a:pt x="206" y="146"/>
                    <a:pt x="206" y="146"/>
                    <a:pt x="206" y="146"/>
                  </a:cubicBezTo>
                  <a:cubicBezTo>
                    <a:pt x="204" y="150"/>
                    <a:pt x="196" y="153"/>
                    <a:pt x="189" y="153"/>
                  </a:cubicBezTo>
                  <a:cubicBezTo>
                    <a:pt x="188" y="153"/>
                    <a:pt x="188" y="153"/>
                    <a:pt x="188" y="153"/>
                  </a:cubicBezTo>
                  <a:cubicBezTo>
                    <a:pt x="185" y="153"/>
                    <a:pt x="185" y="153"/>
                    <a:pt x="185" y="153"/>
                  </a:cubicBezTo>
                  <a:cubicBezTo>
                    <a:pt x="184" y="155"/>
                    <a:pt x="184" y="155"/>
                    <a:pt x="184" y="155"/>
                  </a:cubicBezTo>
                  <a:cubicBezTo>
                    <a:pt x="183" y="156"/>
                    <a:pt x="182" y="156"/>
                    <a:pt x="180" y="156"/>
                  </a:cubicBezTo>
                  <a:cubicBezTo>
                    <a:pt x="175" y="157"/>
                    <a:pt x="169" y="155"/>
                    <a:pt x="167" y="155"/>
                  </a:cubicBezTo>
                  <a:cubicBezTo>
                    <a:pt x="157" y="149"/>
                    <a:pt x="157" y="149"/>
                    <a:pt x="157" y="149"/>
                  </a:cubicBezTo>
                  <a:cubicBezTo>
                    <a:pt x="156" y="144"/>
                    <a:pt x="154" y="140"/>
                    <a:pt x="149" y="140"/>
                  </a:cubicBezTo>
                  <a:cubicBezTo>
                    <a:pt x="149" y="140"/>
                    <a:pt x="147" y="116"/>
                    <a:pt x="130" y="128"/>
                  </a:cubicBezTo>
                  <a:cubicBezTo>
                    <a:pt x="130" y="128"/>
                    <a:pt x="125" y="108"/>
                    <a:pt x="109" y="117"/>
                  </a:cubicBezTo>
                  <a:cubicBezTo>
                    <a:pt x="88" y="103"/>
                    <a:pt x="88" y="103"/>
                    <a:pt x="88" y="103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1" y="91"/>
                    <a:pt x="71" y="91"/>
                    <a:pt x="71" y="91"/>
                  </a:cubicBezTo>
                  <a:cubicBezTo>
                    <a:pt x="71" y="91"/>
                    <a:pt x="71" y="91"/>
                    <a:pt x="71" y="91"/>
                  </a:cubicBezTo>
                  <a:cubicBezTo>
                    <a:pt x="71" y="90"/>
                    <a:pt x="71" y="90"/>
                    <a:pt x="71" y="90"/>
                  </a:cubicBezTo>
                  <a:cubicBezTo>
                    <a:pt x="72" y="89"/>
                    <a:pt x="72" y="89"/>
                    <a:pt x="72" y="89"/>
                  </a:cubicBezTo>
                  <a:cubicBezTo>
                    <a:pt x="72" y="88"/>
                    <a:pt x="72" y="88"/>
                    <a:pt x="72" y="88"/>
                  </a:cubicBezTo>
                  <a:cubicBezTo>
                    <a:pt x="72" y="87"/>
                    <a:pt x="90" y="26"/>
                    <a:pt x="91" y="21"/>
                  </a:cubicBezTo>
                  <a:cubicBezTo>
                    <a:pt x="91" y="21"/>
                    <a:pt x="93" y="20"/>
                    <a:pt x="93" y="20"/>
                  </a:cubicBezTo>
                  <a:cubicBezTo>
                    <a:pt x="138" y="20"/>
                    <a:pt x="138" y="20"/>
                    <a:pt x="138" y="20"/>
                  </a:cubicBezTo>
                  <a:cubicBezTo>
                    <a:pt x="134" y="22"/>
                    <a:pt x="132" y="24"/>
                    <a:pt x="132" y="24"/>
                  </a:cubicBezTo>
                  <a:cubicBezTo>
                    <a:pt x="125" y="30"/>
                    <a:pt x="122" y="60"/>
                    <a:pt x="122" y="60"/>
                  </a:cubicBezTo>
                  <a:cubicBezTo>
                    <a:pt x="119" y="67"/>
                    <a:pt x="127" y="72"/>
                    <a:pt x="127" y="72"/>
                  </a:cubicBezTo>
                  <a:cubicBezTo>
                    <a:pt x="140" y="81"/>
                    <a:pt x="154" y="47"/>
                    <a:pt x="154" y="47"/>
                  </a:cubicBezTo>
                  <a:cubicBezTo>
                    <a:pt x="161" y="41"/>
                    <a:pt x="172" y="45"/>
                    <a:pt x="185" y="54"/>
                  </a:cubicBezTo>
                  <a:cubicBezTo>
                    <a:pt x="206" y="76"/>
                    <a:pt x="232" y="102"/>
                    <a:pt x="239" y="111"/>
                  </a:cubicBezTo>
                  <a:cubicBezTo>
                    <a:pt x="241" y="114"/>
                    <a:pt x="242" y="117"/>
                    <a:pt x="241" y="119"/>
                  </a:cubicBezTo>
                  <a:cubicBezTo>
                    <a:pt x="240" y="123"/>
                    <a:pt x="233" y="126"/>
                    <a:pt x="230" y="1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2004" tIns="36002" rIns="72004" bIns="36002" numCol="1" anchor="t" anchorCtr="0" compatLnSpc="1"/>
            <a:lstStyle/>
            <a:p>
              <a:endParaRPr lang="en-GB" sz="1419"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44" name="Oval 8"/>
          <p:cNvSpPr/>
          <p:nvPr/>
        </p:nvSpPr>
        <p:spPr>
          <a:xfrm>
            <a:off x="5189290" y="3267043"/>
            <a:ext cx="1277597" cy="1277597"/>
          </a:xfrm>
          <a:prstGeom prst="ellipse">
            <a:avLst/>
          </a:prstGeom>
          <a:solidFill>
            <a:srgbClr val="B7B7B7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19">
              <a:latin typeface="Franklin Gothic Medium" panose="020B06030201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5559843" y="3637924"/>
            <a:ext cx="453402" cy="535834"/>
            <a:chOff x="1325323" y="3586519"/>
            <a:chExt cx="632375" cy="747345"/>
          </a:xfrm>
          <a:solidFill>
            <a:schemeClr val="bg2"/>
          </a:solidFill>
        </p:grpSpPr>
        <p:sp>
          <p:nvSpPr>
            <p:cNvPr id="46" name="Freeform 45"/>
            <p:cNvSpPr>
              <a:spLocks noEditPoints="1"/>
            </p:cNvSpPr>
            <p:nvPr/>
          </p:nvSpPr>
          <p:spPr bwMode="auto">
            <a:xfrm>
              <a:off x="1325323" y="3586519"/>
              <a:ext cx="632375" cy="747345"/>
            </a:xfrm>
            <a:custGeom>
              <a:avLst/>
              <a:gdLst>
                <a:gd name="T0" fmla="*/ 215 w 221"/>
                <a:gd name="T1" fmla="*/ 212 h 243"/>
                <a:gd name="T2" fmla="*/ 174 w 221"/>
                <a:gd name="T3" fmla="*/ 157 h 243"/>
                <a:gd name="T4" fmla="*/ 179 w 221"/>
                <a:gd name="T5" fmla="*/ 37 h 243"/>
                <a:gd name="T6" fmla="*/ 105 w 221"/>
                <a:gd name="T7" fmla="*/ 0 h 243"/>
                <a:gd name="T8" fmla="*/ 49 w 221"/>
                <a:gd name="T9" fmla="*/ 19 h 243"/>
                <a:gd name="T10" fmla="*/ 31 w 221"/>
                <a:gd name="T11" fmla="*/ 151 h 243"/>
                <a:gd name="T12" fmla="*/ 105 w 221"/>
                <a:gd name="T13" fmla="*/ 188 h 243"/>
                <a:gd name="T14" fmla="*/ 143 w 221"/>
                <a:gd name="T15" fmla="*/ 180 h 243"/>
                <a:gd name="T16" fmla="*/ 185 w 221"/>
                <a:gd name="T17" fmla="*/ 235 h 243"/>
                <a:gd name="T18" fmla="*/ 200 w 221"/>
                <a:gd name="T19" fmla="*/ 243 h 243"/>
                <a:gd name="T20" fmla="*/ 200 w 221"/>
                <a:gd name="T21" fmla="*/ 243 h 243"/>
                <a:gd name="T22" fmla="*/ 211 w 221"/>
                <a:gd name="T23" fmla="*/ 239 h 243"/>
                <a:gd name="T24" fmla="*/ 215 w 221"/>
                <a:gd name="T25" fmla="*/ 212 h 243"/>
                <a:gd name="T26" fmla="*/ 144 w 221"/>
                <a:gd name="T27" fmla="*/ 146 h 243"/>
                <a:gd name="T28" fmla="*/ 105 w 221"/>
                <a:gd name="T29" fmla="*/ 159 h 243"/>
                <a:gd name="T30" fmla="*/ 54 w 221"/>
                <a:gd name="T31" fmla="*/ 133 h 243"/>
                <a:gd name="T32" fmla="*/ 66 w 221"/>
                <a:gd name="T33" fmla="*/ 42 h 243"/>
                <a:gd name="T34" fmla="*/ 105 w 221"/>
                <a:gd name="T35" fmla="*/ 29 h 243"/>
                <a:gd name="T36" fmla="*/ 156 w 221"/>
                <a:gd name="T37" fmla="*/ 54 h 243"/>
                <a:gd name="T38" fmla="*/ 144 w 221"/>
                <a:gd name="T39" fmla="*/ 146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21" h="243">
                  <a:moveTo>
                    <a:pt x="215" y="212"/>
                  </a:moveTo>
                  <a:cubicBezTo>
                    <a:pt x="174" y="157"/>
                    <a:pt x="174" y="157"/>
                    <a:pt x="174" y="157"/>
                  </a:cubicBezTo>
                  <a:cubicBezTo>
                    <a:pt x="204" y="124"/>
                    <a:pt x="206" y="73"/>
                    <a:pt x="179" y="37"/>
                  </a:cubicBezTo>
                  <a:cubicBezTo>
                    <a:pt x="161" y="13"/>
                    <a:pt x="134" y="0"/>
                    <a:pt x="105" y="0"/>
                  </a:cubicBezTo>
                  <a:cubicBezTo>
                    <a:pt x="85" y="0"/>
                    <a:pt x="65" y="7"/>
                    <a:pt x="49" y="19"/>
                  </a:cubicBezTo>
                  <a:cubicBezTo>
                    <a:pt x="8" y="51"/>
                    <a:pt x="0" y="110"/>
                    <a:pt x="31" y="151"/>
                  </a:cubicBezTo>
                  <a:cubicBezTo>
                    <a:pt x="49" y="174"/>
                    <a:pt x="76" y="188"/>
                    <a:pt x="105" y="188"/>
                  </a:cubicBezTo>
                  <a:cubicBezTo>
                    <a:pt x="118" y="188"/>
                    <a:pt x="131" y="185"/>
                    <a:pt x="143" y="180"/>
                  </a:cubicBezTo>
                  <a:cubicBezTo>
                    <a:pt x="185" y="235"/>
                    <a:pt x="185" y="235"/>
                    <a:pt x="185" y="235"/>
                  </a:cubicBezTo>
                  <a:cubicBezTo>
                    <a:pt x="189" y="240"/>
                    <a:pt x="194" y="243"/>
                    <a:pt x="200" y="243"/>
                  </a:cubicBezTo>
                  <a:cubicBezTo>
                    <a:pt x="200" y="243"/>
                    <a:pt x="200" y="243"/>
                    <a:pt x="200" y="243"/>
                  </a:cubicBezTo>
                  <a:cubicBezTo>
                    <a:pt x="204" y="243"/>
                    <a:pt x="208" y="241"/>
                    <a:pt x="211" y="239"/>
                  </a:cubicBezTo>
                  <a:cubicBezTo>
                    <a:pt x="220" y="232"/>
                    <a:pt x="221" y="220"/>
                    <a:pt x="215" y="212"/>
                  </a:cubicBezTo>
                  <a:close/>
                  <a:moveTo>
                    <a:pt x="144" y="146"/>
                  </a:moveTo>
                  <a:cubicBezTo>
                    <a:pt x="133" y="154"/>
                    <a:pt x="119" y="159"/>
                    <a:pt x="105" y="159"/>
                  </a:cubicBezTo>
                  <a:cubicBezTo>
                    <a:pt x="85" y="159"/>
                    <a:pt x="66" y="150"/>
                    <a:pt x="54" y="133"/>
                  </a:cubicBezTo>
                  <a:cubicBezTo>
                    <a:pt x="33" y="105"/>
                    <a:pt x="38" y="64"/>
                    <a:pt x="66" y="42"/>
                  </a:cubicBezTo>
                  <a:cubicBezTo>
                    <a:pt x="78" y="33"/>
                    <a:pt x="91" y="29"/>
                    <a:pt x="105" y="29"/>
                  </a:cubicBezTo>
                  <a:cubicBezTo>
                    <a:pt x="125" y="29"/>
                    <a:pt x="144" y="38"/>
                    <a:pt x="156" y="54"/>
                  </a:cubicBezTo>
                  <a:cubicBezTo>
                    <a:pt x="178" y="83"/>
                    <a:pt x="172" y="124"/>
                    <a:pt x="144" y="14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72004" tIns="36002" rIns="72004" bIns="36002" numCol="1" anchor="t" anchorCtr="0" compatLnSpc="1"/>
            <a:lstStyle/>
            <a:p>
              <a:endParaRPr lang="en-GB" sz="1419"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47" name="Freeform 46"/>
            <p:cNvSpPr/>
            <p:nvPr/>
          </p:nvSpPr>
          <p:spPr bwMode="auto">
            <a:xfrm>
              <a:off x="1503405" y="3752885"/>
              <a:ext cx="248347" cy="223554"/>
            </a:xfrm>
            <a:custGeom>
              <a:avLst/>
              <a:gdLst>
                <a:gd name="T0" fmla="*/ 86 w 87"/>
                <a:gd name="T1" fmla="*/ 33 h 73"/>
                <a:gd name="T2" fmla="*/ 45 w 87"/>
                <a:gd name="T3" fmla="*/ 1 h 73"/>
                <a:gd name="T4" fmla="*/ 40 w 87"/>
                <a:gd name="T5" fmla="*/ 1 h 73"/>
                <a:gd name="T6" fmla="*/ 24 w 87"/>
                <a:gd name="T7" fmla="*/ 14 h 73"/>
                <a:gd name="T8" fmla="*/ 24 w 87"/>
                <a:gd name="T9" fmla="*/ 1 h 73"/>
                <a:gd name="T10" fmla="*/ 15 w 87"/>
                <a:gd name="T11" fmla="*/ 1 h 73"/>
                <a:gd name="T12" fmla="*/ 15 w 87"/>
                <a:gd name="T13" fmla="*/ 22 h 73"/>
                <a:gd name="T14" fmla="*/ 8 w 87"/>
                <a:gd name="T15" fmla="*/ 27 h 73"/>
                <a:gd name="T16" fmla="*/ 1 w 87"/>
                <a:gd name="T17" fmla="*/ 33 h 73"/>
                <a:gd name="T18" fmla="*/ 1 w 87"/>
                <a:gd name="T19" fmla="*/ 35 h 73"/>
                <a:gd name="T20" fmla="*/ 8 w 87"/>
                <a:gd name="T21" fmla="*/ 35 h 73"/>
                <a:gd name="T22" fmla="*/ 8 w 87"/>
                <a:gd name="T23" fmla="*/ 73 h 73"/>
                <a:gd name="T24" fmla="*/ 32 w 87"/>
                <a:gd name="T25" fmla="*/ 73 h 73"/>
                <a:gd name="T26" fmla="*/ 32 w 87"/>
                <a:gd name="T27" fmla="*/ 72 h 73"/>
                <a:gd name="T28" fmla="*/ 32 w 87"/>
                <a:gd name="T29" fmla="*/ 55 h 73"/>
                <a:gd name="T30" fmla="*/ 41 w 87"/>
                <a:gd name="T31" fmla="*/ 42 h 73"/>
                <a:gd name="T32" fmla="*/ 52 w 87"/>
                <a:gd name="T33" fmla="*/ 54 h 73"/>
                <a:gd name="T34" fmla="*/ 52 w 87"/>
                <a:gd name="T35" fmla="*/ 73 h 73"/>
                <a:gd name="T36" fmla="*/ 77 w 87"/>
                <a:gd name="T37" fmla="*/ 73 h 73"/>
                <a:gd name="T38" fmla="*/ 77 w 87"/>
                <a:gd name="T39" fmla="*/ 35 h 73"/>
                <a:gd name="T40" fmla="*/ 85 w 87"/>
                <a:gd name="T41" fmla="*/ 35 h 73"/>
                <a:gd name="T42" fmla="*/ 86 w 87"/>
                <a:gd name="T43" fmla="*/ 3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7" h="73">
                  <a:moveTo>
                    <a:pt x="86" y="33"/>
                  </a:moveTo>
                  <a:cubicBezTo>
                    <a:pt x="45" y="1"/>
                    <a:pt x="45" y="1"/>
                    <a:pt x="45" y="1"/>
                  </a:cubicBezTo>
                  <a:cubicBezTo>
                    <a:pt x="44" y="0"/>
                    <a:pt x="41" y="0"/>
                    <a:pt x="40" y="1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4"/>
                    <a:pt x="0" y="35"/>
                    <a:pt x="1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73"/>
                    <a:pt x="8" y="73"/>
                    <a:pt x="8" y="73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2" y="72"/>
                    <a:pt x="32" y="72"/>
                    <a:pt x="32" y="72"/>
                  </a:cubicBezTo>
                  <a:cubicBezTo>
                    <a:pt x="32" y="55"/>
                    <a:pt x="32" y="55"/>
                    <a:pt x="32" y="55"/>
                  </a:cubicBezTo>
                  <a:cubicBezTo>
                    <a:pt x="32" y="55"/>
                    <a:pt x="32" y="42"/>
                    <a:pt x="41" y="42"/>
                  </a:cubicBezTo>
                  <a:cubicBezTo>
                    <a:pt x="51" y="42"/>
                    <a:pt x="52" y="54"/>
                    <a:pt x="52" y="54"/>
                  </a:cubicBezTo>
                  <a:cubicBezTo>
                    <a:pt x="52" y="73"/>
                    <a:pt x="52" y="73"/>
                    <a:pt x="52" y="73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77" y="35"/>
                    <a:pt x="77" y="35"/>
                    <a:pt x="77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87" y="35"/>
                    <a:pt x="87" y="34"/>
                    <a:pt x="86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72004" tIns="36002" rIns="72004" bIns="36002" numCol="1" anchor="t" anchorCtr="0" compatLnSpc="1"/>
            <a:lstStyle/>
            <a:p>
              <a:endParaRPr lang="en-GB" sz="1419"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39" name="Oval 4"/>
          <p:cNvSpPr/>
          <p:nvPr/>
        </p:nvSpPr>
        <p:spPr>
          <a:xfrm>
            <a:off x="3638595" y="2505108"/>
            <a:ext cx="959878" cy="959878"/>
          </a:xfrm>
          <a:prstGeom prst="ellipse">
            <a:avLst/>
          </a:prstGeom>
          <a:solidFill>
            <a:schemeClr val="tx1">
              <a:lumMod val="65000"/>
              <a:lumOff val="35000"/>
              <a:alpha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19">
              <a:latin typeface="Franklin Gothic Medium" panose="020B06030201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40" name="Group 31"/>
          <p:cNvGrpSpPr/>
          <p:nvPr/>
        </p:nvGrpSpPr>
        <p:grpSpPr>
          <a:xfrm>
            <a:off x="3951786" y="2844762"/>
            <a:ext cx="333496" cy="280569"/>
            <a:chOff x="5368132" y="2625725"/>
            <a:chExt cx="465138" cy="391319"/>
          </a:xfrm>
          <a:solidFill>
            <a:schemeClr val="bg2"/>
          </a:solidFill>
        </p:grpSpPr>
        <p:sp>
          <p:nvSpPr>
            <p:cNvPr id="41" name="AutoShape 120"/>
            <p:cNvSpPr/>
            <p:nvPr/>
          </p:nvSpPr>
          <p:spPr bwMode="auto">
            <a:xfrm>
              <a:off x="5484813" y="2727325"/>
              <a:ext cx="231775" cy="23177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6948" y="16070"/>
                  </a:moveTo>
                  <a:cubicBezTo>
                    <a:pt x="14037" y="19468"/>
                    <a:pt x="8925" y="19859"/>
                    <a:pt x="5529" y="16948"/>
                  </a:cubicBezTo>
                  <a:cubicBezTo>
                    <a:pt x="2130" y="14038"/>
                    <a:pt x="1740" y="8924"/>
                    <a:pt x="4651" y="5527"/>
                  </a:cubicBezTo>
                  <a:cubicBezTo>
                    <a:pt x="7559" y="2131"/>
                    <a:pt x="12674" y="1740"/>
                    <a:pt x="16070" y="4650"/>
                  </a:cubicBezTo>
                  <a:cubicBezTo>
                    <a:pt x="19466" y="7560"/>
                    <a:pt x="19859" y="12673"/>
                    <a:pt x="16948" y="16070"/>
                  </a:cubicBezTo>
                  <a:moveTo>
                    <a:pt x="10800" y="0"/>
                  </a:moveTo>
                  <a:cubicBezTo>
                    <a:pt x="4833" y="0"/>
                    <a:pt x="0" y="4834"/>
                    <a:pt x="0" y="10800"/>
                  </a:cubicBezTo>
                  <a:cubicBezTo>
                    <a:pt x="0" y="16765"/>
                    <a:pt x="4833" y="21599"/>
                    <a:pt x="10800" y="21599"/>
                  </a:cubicBezTo>
                  <a:cubicBezTo>
                    <a:pt x="16764" y="21599"/>
                    <a:pt x="21600" y="16765"/>
                    <a:pt x="21600" y="10800"/>
                  </a:cubicBezTo>
                  <a:cubicBezTo>
                    <a:pt x="21600" y="4834"/>
                    <a:pt x="16764" y="0"/>
                    <a:pt x="1080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18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  <p:sp>
          <p:nvSpPr>
            <p:cNvPr id="42" name="AutoShape 121"/>
            <p:cNvSpPr/>
            <p:nvPr/>
          </p:nvSpPr>
          <p:spPr bwMode="auto">
            <a:xfrm>
              <a:off x="5542757" y="2785269"/>
              <a:ext cx="65088" cy="65088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9200" y="0"/>
                  </a:moveTo>
                  <a:cubicBezTo>
                    <a:pt x="8596" y="0"/>
                    <a:pt x="0" y="8596"/>
                    <a:pt x="0" y="19195"/>
                  </a:cubicBezTo>
                  <a:lnTo>
                    <a:pt x="0" y="19199"/>
                  </a:lnTo>
                  <a:cubicBezTo>
                    <a:pt x="0" y="20524"/>
                    <a:pt x="1068" y="21599"/>
                    <a:pt x="2400" y="21599"/>
                  </a:cubicBezTo>
                  <a:cubicBezTo>
                    <a:pt x="3721" y="21599"/>
                    <a:pt x="4800" y="20524"/>
                    <a:pt x="4800" y="19199"/>
                  </a:cubicBezTo>
                  <a:lnTo>
                    <a:pt x="4800" y="19195"/>
                  </a:lnTo>
                  <a:cubicBezTo>
                    <a:pt x="4800" y="11247"/>
                    <a:pt x="11240" y="4799"/>
                    <a:pt x="19200" y="4799"/>
                  </a:cubicBezTo>
                  <a:cubicBezTo>
                    <a:pt x="20521" y="4799"/>
                    <a:pt x="21600" y="3724"/>
                    <a:pt x="21600" y="2399"/>
                  </a:cubicBezTo>
                  <a:cubicBezTo>
                    <a:pt x="21600" y="1075"/>
                    <a:pt x="20521" y="0"/>
                    <a:pt x="1920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18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  <p:sp>
          <p:nvSpPr>
            <p:cNvPr id="43" name="AutoShape 122"/>
            <p:cNvSpPr/>
            <p:nvPr/>
          </p:nvSpPr>
          <p:spPr bwMode="auto">
            <a:xfrm>
              <a:off x="5368132" y="2625725"/>
              <a:ext cx="465138" cy="39131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249" y="19199"/>
                  </a:moveTo>
                  <a:cubicBezTo>
                    <a:pt x="20249" y="19642"/>
                    <a:pt x="19948" y="19999"/>
                    <a:pt x="19575" y="19999"/>
                  </a:cubicBezTo>
                  <a:lnTo>
                    <a:pt x="2024" y="19999"/>
                  </a:lnTo>
                  <a:cubicBezTo>
                    <a:pt x="1651" y="19999"/>
                    <a:pt x="1349" y="19642"/>
                    <a:pt x="1349" y="19199"/>
                  </a:cubicBezTo>
                  <a:lnTo>
                    <a:pt x="1349" y="7200"/>
                  </a:lnTo>
                  <a:cubicBezTo>
                    <a:pt x="1349" y="6809"/>
                    <a:pt x="1588" y="6475"/>
                    <a:pt x="1914" y="6411"/>
                  </a:cubicBezTo>
                  <a:lnTo>
                    <a:pt x="5588" y="5684"/>
                  </a:lnTo>
                  <a:lnTo>
                    <a:pt x="6797" y="2103"/>
                  </a:lnTo>
                  <a:cubicBezTo>
                    <a:pt x="6900" y="1799"/>
                    <a:pt x="7148" y="1600"/>
                    <a:pt x="7424" y="1600"/>
                  </a:cubicBezTo>
                  <a:lnTo>
                    <a:pt x="14174" y="1600"/>
                  </a:lnTo>
                  <a:cubicBezTo>
                    <a:pt x="14450" y="1600"/>
                    <a:pt x="14698" y="1799"/>
                    <a:pt x="14801" y="2103"/>
                  </a:cubicBezTo>
                  <a:lnTo>
                    <a:pt x="16010" y="5684"/>
                  </a:lnTo>
                  <a:lnTo>
                    <a:pt x="19685" y="6411"/>
                  </a:lnTo>
                  <a:cubicBezTo>
                    <a:pt x="20011" y="6475"/>
                    <a:pt x="20249" y="6809"/>
                    <a:pt x="20249" y="7200"/>
                  </a:cubicBezTo>
                  <a:cubicBezTo>
                    <a:pt x="20249" y="7200"/>
                    <a:pt x="20249" y="19199"/>
                    <a:pt x="20249" y="19199"/>
                  </a:cubicBezTo>
                  <a:close/>
                  <a:moveTo>
                    <a:pt x="19907" y="4832"/>
                  </a:moveTo>
                  <a:lnTo>
                    <a:pt x="16981" y="4254"/>
                  </a:lnTo>
                  <a:lnTo>
                    <a:pt x="16054" y="1507"/>
                  </a:lnTo>
                  <a:cubicBezTo>
                    <a:pt x="15745" y="591"/>
                    <a:pt x="15006" y="0"/>
                    <a:pt x="14174" y="0"/>
                  </a:cubicBezTo>
                  <a:lnTo>
                    <a:pt x="7424" y="0"/>
                  </a:lnTo>
                  <a:cubicBezTo>
                    <a:pt x="6593" y="0"/>
                    <a:pt x="5854" y="591"/>
                    <a:pt x="5543" y="1509"/>
                  </a:cubicBezTo>
                  <a:lnTo>
                    <a:pt x="4618" y="4254"/>
                  </a:lnTo>
                  <a:lnTo>
                    <a:pt x="1692" y="4832"/>
                  </a:lnTo>
                  <a:cubicBezTo>
                    <a:pt x="711" y="5025"/>
                    <a:pt x="0" y="6020"/>
                    <a:pt x="0" y="7200"/>
                  </a:cubicBezTo>
                  <a:lnTo>
                    <a:pt x="0" y="19199"/>
                  </a:lnTo>
                  <a:cubicBezTo>
                    <a:pt x="0" y="20523"/>
                    <a:pt x="908" y="21600"/>
                    <a:pt x="2024" y="21600"/>
                  </a:cubicBezTo>
                  <a:lnTo>
                    <a:pt x="19575" y="21600"/>
                  </a:lnTo>
                  <a:cubicBezTo>
                    <a:pt x="20691" y="21600"/>
                    <a:pt x="21600" y="20523"/>
                    <a:pt x="21600" y="19199"/>
                  </a:cubicBezTo>
                  <a:lnTo>
                    <a:pt x="21600" y="7200"/>
                  </a:lnTo>
                  <a:cubicBezTo>
                    <a:pt x="21600" y="6020"/>
                    <a:pt x="20888" y="5025"/>
                    <a:pt x="19907" y="4832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18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</p:grpSp>
      <p:sp>
        <p:nvSpPr>
          <p:cNvPr id="30" name="Oval 3"/>
          <p:cNvSpPr/>
          <p:nvPr/>
        </p:nvSpPr>
        <p:spPr>
          <a:xfrm>
            <a:off x="3877301" y="3383156"/>
            <a:ext cx="721171" cy="721171"/>
          </a:xfrm>
          <a:prstGeom prst="ellipse">
            <a:avLst/>
          </a:prstGeom>
          <a:solidFill>
            <a:schemeClr val="bg2">
              <a:lumMod val="10000"/>
              <a:alpha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19">
              <a:latin typeface="Franklin Gothic Medium" panose="020B06030201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31" name="Group 35"/>
          <p:cNvGrpSpPr/>
          <p:nvPr/>
        </p:nvGrpSpPr>
        <p:grpSpPr>
          <a:xfrm>
            <a:off x="4071423" y="3612729"/>
            <a:ext cx="332927" cy="260082"/>
            <a:chOff x="2581275" y="1710532"/>
            <a:chExt cx="464344" cy="362744"/>
          </a:xfrm>
          <a:solidFill>
            <a:schemeClr val="bg2"/>
          </a:solidFill>
        </p:grpSpPr>
        <p:sp>
          <p:nvSpPr>
            <p:cNvPr id="32" name="AutoShape 140"/>
            <p:cNvSpPr/>
            <p:nvPr/>
          </p:nvSpPr>
          <p:spPr bwMode="auto">
            <a:xfrm>
              <a:off x="2639219" y="1768475"/>
              <a:ext cx="290513" cy="235744"/>
            </a:xfrm>
            <a:custGeom>
              <a:avLst/>
              <a:gdLst>
                <a:gd name="T0" fmla="+- 0 10800 376"/>
                <a:gd name="T1" fmla="*/ T0 w 20848"/>
                <a:gd name="T2" fmla="*/ 10800 h 21600"/>
                <a:gd name="T3" fmla="+- 0 10800 376"/>
                <a:gd name="T4" fmla="*/ T3 w 20848"/>
                <a:gd name="T5" fmla="*/ 10800 h 21600"/>
                <a:gd name="T6" fmla="+- 0 10800 376"/>
                <a:gd name="T7" fmla="*/ T6 w 20848"/>
                <a:gd name="T8" fmla="*/ 10800 h 21600"/>
                <a:gd name="T9" fmla="+- 0 10800 376"/>
                <a:gd name="T10" fmla="*/ T9 w 20848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0848" h="21600">
                  <a:moveTo>
                    <a:pt x="18728" y="19178"/>
                  </a:moveTo>
                  <a:cubicBezTo>
                    <a:pt x="13191" y="20631"/>
                    <a:pt x="7654" y="20631"/>
                    <a:pt x="2118" y="19178"/>
                  </a:cubicBezTo>
                  <a:cubicBezTo>
                    <a:pt x="678" y="13592"/>
                    <a:pt x="678" y="8008"/>
                    <a:pt x="2118" y="2421"/>
                  </a:cubicBezTo>
                  <a:cubicBezTo>
                    <a:pt x="7654" y="968"/>
                    <a:pt x="13191" y="968"/>
                    <a:pt x="18728" y="2421"/>
                  </a:cubicBezTo>
                  <a:cubicBezTo>
                    <a:pt x="20168" y="8008"/>
                    <a:pt x="20168" y="13592"/>
                    <a:pt x="18728" y="19178"/>
                  </a:cubicBezTo>
                  <a:moveTo>
                    <a:pt x="18938" y="1116"/>
                  </a:moveTo>
                  <a:cubicBezTo>
                    <a:pt x="16114" y="375"/>
                    <a:pt x="13249" y="0"/>
                    <a:pt x="10423" y="0"/>
                  </a:cubicBezTo>
                  <a:cubicBezTo>
                    <a:pt x="7597" y="0"/>
                    <a:pt x="4732" y="375"/>
                    <a:pt x="1908" y="1116"/>
                  </a:cubicBezTo>
                  <a:cubicBezTo>
                    <a:pt x="1543" y="1213"/>
                    <a:pt x="1244" y="1552"/>
                    <a:pt x="1127" y="2004"/>
                  </a:cubicBezTo>
                  <a:cubicBezTo>
                    <a:pt x="-376" y="7841"/>
                    <a:pt x="-376" y="13759"/>
                    <a:pt x="1127" y="19593"/>
                  </a:cubicBezTo>
                  <a:cubicBezTo>
                    <a:pt x="1244" y="20047"/>
                    <a:pt x="1543" y="20386"/>
                    <a:pt x="1908" y="20482"/>
                  </a:cubicBezTo>
                  <a:cubicBezTo>
                    <a:pt x="4732" y="21224"/>
                    <a:pt x="7597" y="21600"/>
                    <a:pt x="10423" y="21600"/>
                  </a:cubicBezTo>
                  <a:cubicBezTo>
                    <a:pt x="13249" y="21600"/>
                    <a:pt x="16114" y="21224"/>
                    <a:pt x="18938" y="20482"/>
                  </a:cubicBezTo>
                  <a:cubicBezTo>
                    <a:pt x="19303" y="20386"/>
                    <a:pt x="19602" y="20047"/>
                    <a:pt x="19719" y="19593"/>
                  </a:cubicBezTo>
                  <a:cubicBezTo>
                    <a:pt x="21223" y="13759"/>
                    <a:pt x="21223" y="7841"/>
                    <a:pt x="19719" y="2004"/>
                  </a:cubicBezTo>
                  <a:cubicBezTo>
                    <a:pt x="19602" y="1552"/>
                    <a:pt x="19303" y="1213"/>
                    <a:pt x="18938" y="11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18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  <p:sp>
          <p:nvSpPr>
            <p:cNvPr id="33" name="AutoShape 141"/>
            <p:cNvSpPr/>
            <p:nvPr/>
          </p:nvSpPr>
          <p:spPr bwMode="auto">
            <a:xfrm>
              <a:off x="2581275" y="1710532"/>
              <a:ext cx="464344" cy="362744"/>
            </a:xfrm>
            <a:custGeom>
              <a:avLst/>
              <a:gdLst>
                <a:gd name="T0" fmla="+- 0 10800 252"/>
                <a:gd name="T1" fmla="*/ T0 w 21096"/>
                <a:gd name="T2" fmla="*/ 10800 h 21600"/>
                <a:gd name="T3" fmla="+- 0 10800 252"/>
                <a:gd name="T4" fmla="*/ T3 w 21096"/>
                <a:gd name="T5" fmla="*/ 10800 h 21600"/>
                <a:gd name="T6" fmla="+- 0 10800 252"/>
                <a:gd name="T7" fmla="*/ T6 w 21096"/>
                <a:gd name="T8" fmla="*/ 10800 h 21600"/>
                <a:gd name="T9" fmla="+- 0 10800 252"/>
                <a:gd name="T10" fmla="*/ T9 w 21096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1096" h="21600">
                  <a:moveTo>
                    <a:pt x="19056" y="18331"/>
                  </a:moveTo>
                  <a:cubicBezTo>
                    <a:pt x="13383" y="19233"/>
                    <a:pt x="7711" y="19233"/>
                    <a:pt x="2038" y="18331"/>
                  </a:cubicBezTo>
                  <a:cubicBezTo>
                    <a:pt x="1074" y="13022"/>
                    <a:pt x="1074" y="7713"/>
                    <a:pt x="2038" y="2404"/>
                  </a:cubicBezTo>
                  <a:cubicBezTo>
                    <a:pt x="7711" y="1502"/>
                    <a:pt x="13383" y="1502"/>
                    <a:pt x="19056" y="2404"/>
                  </a:cubicBezTo>
                  <a:cubicBezTo>
                    <a:pt x="20021" y="7713"/>
                    <a:pt x="20021" y="13022"/>
                    <a:pt x="19056" y="18331"/>
                  </a:cubicBezTo>
                  <a:moveTo>
                    <a:pt x="20338" y="2005"/>
                  </a:moveTo>
                  <a:cubicBezTo>
                    <a:pt x="20211" y="1301"/>
                    <a:pt x="19762" y="776"/>
                    <a:pt x="19215" y="689"/>
                  </a:cubicBezTo>
                  <a:cubicBezTo>
                    <a:pt x="16339" y="232"/>
                    <a:pt x="13423" y="0"/>
                    <a:pt x="10547" y="0"/>
                  </a:cubicBezTo>
                  <a:cubicBezTo>
                    <a:pt x="7671" y="0"/>
                    <a:pt x="4755" y="232"/>
                    <a:pt x="1879" y="689"/>
                  </a:cubicBezTo>
                  <a:cubicBezTo>
                    <a:pt x="1332" y="776"/>
                    <a:pt x="883" y="1301"/>
                    <a:pt x="756" y="2005"/>
                  </a:cubicBezTo>
                  <a:cubicBezTo>
                    <a:pt x="-252" y="7553"/>
                    <a:pt x="-252" y="13181"/>
                    <a:pt x="756" y="18731"/>
                  </a:cubicBezTo>
                  <a:cubicBezTo>
                    <a:pt x="883" y="19434"/>
                    <a:pt x="1332" y="19959"/>
                    <a:pt x="1879" y="20046"/>
                  </a:cubicBezTo>
                  <a:cubicBezTo>
                    <a:pt x="3265" y="20266"/>
                    <a:pt x="4660" y="20429"/>
                    <a:pt x="6055" y="20544"/>
                  </a:cubicBezTo>
                  <a:cubicBezTo>
                    <a:pt x="5979" y="20606"/>
                    <a:pt x="5931" y="20670"/>
                    <a:pt x="5931" y="20735"/>
                  </a:cubicBezTo>
                  <a:cubicBezTo>
                    <a:pt x="5931" y="21213"/>
                    <a:pt x="7997" y="21599"/>
                    <a:pt x="10547" y="21599"/>
                  </a:cubicBezTo>
                  <a:cubicBezTo>
                    <a:pt x="13097" y="21599"/>
                    <a:pt x="15164" y="21213"/>
                    <a:pt x="15164" y="20735"/>
                  </a:cubicBezTo>
                  <a:cubicBezTo>
                    <a:pt x="15164" y="20670"/>
                    <a:pt x="15115" y="20606"/>
                    <a:pt x="15040" y="20544"/>
                  </a:cubicBezTo>
                  <a:cubicBezTo>
                    <a:pt x="16434" y="20429"/>
                    <a:pt x="17830" y="20266"/>
                    <a:pt x="19215" y="20046"/>
                  </a:cubicBezTo>
                  <a:cubicBezTo>
                    <a:pt x="19762" y="19959"/>
                    <a:pt x="20211" y="19434"/>
                    <a:pt x="20338" y="18731"/>
                  </a:cubicBezTo>
                  <a:cubicBezTo>
                    <a:pt x="21347" y="13181"/>
                    <a:pt x="21347" y="7553"/>
                    <a:pt x="20338" y="200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18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  <p:sp>
          <p:nvSpPr>
            <p:cNvPr id="34" name="AutoShape 142"/>
            <p:cNvSpPr/>
            <p:nvPr/>
          </p:nvSpPr>
          <p:spPr bwMode="auto">
            <a:xfrm>
              <a:off x="2944019" y="1783557"/>
              <a:ext cx="43656" cy="4286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7200"/>
                  </a:moveTo>
                  <a:cubicBezTo>
                    <a:pt x="12779" y="7200"/>
                    <a:pt x="14399" y="8820"/>
                    <a:pt x="14399" y="10800"/>
                  </a:cubicBezTo>
                  <a:cubicBezTo>
                    <a:pt x="14399" y="12779"/>
                    <a:pt x="12779" y="14400"/>
                    <a:pt x="10800" y="14400"/>
                  </a:cubicBezTo>
                  <a:cubicBezTo>
                    <a:pt x="8820" y="14400"/>
                    <a:pt x="7199" y="12779"/>
                    <a:pt x="7199" y="10800"/>
                  </a:cubicBezTo>
                  <a:cubicBezTo>
                    <a:pt x="7199" y="8820"/>
                    <a:pt x="8820" y="7200"/>
                    <a:pt x="10800" y="7200"/>
                  </a:cubicBezTo>
                  <a:moveTo>
                    <a:pt x="10800" y="21599"/>
                  </a:moveTo>
                  <a:cubicBezTo>
                    <a:pt x="16762" y="21599"/>
                    <a:pt x="21600" y="16762"/>
                    <a:pt x="21600" y="10800"/>
                  </a:cubicBezTo>
                  <a:cubicBezTo>
                    <a:pt x="21600" y="4837"/>
                    <a:pt x="16762" y="0"/>
                    <a:pt x="10800" y="0"/>
                  </a:cubicBezTo>
                  <a:cubicBezTo>
                    <a:pt x="4837" y="0"/>
                    <a:pt x="0" y="4837"/>
                    <a:pt x="0" y="10800"/>
                  </a:cubicBezTo>
                  <a:cubicBezTo>
                    <a:pt x="0" y="16762"/>
                    <a:pt x="4837" y="21599"/>
                    <a:pt x="10800" y="21599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18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  <p:sp>
          <p:nvSpPr>
            <p:cNvPr id="35" name="AutoShape 143"/>
            <p:cNvSpPr/>
            <p:nvPr/>
          </p:nvSpPr>
          <p:spPr bwMode="auto">
            <a:xfrm>
              <a:off x="2929732" y="1971675"/>
              <a:ext cx="57944" cy="15082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8899" y="0"/>
                  </a:moveTo>
                  <a:lnTo>
                    <a:pt x="2699" y="0"/>
                  </a:lnTo>
                  <a:cubicBezTo>
                    <a:pt x="1210" y="0"/>
                    <a:pt x="0" y="4841"/>
                    <a:pt x="0" y="10800"/>
                  </a:cubicBezTo>
                  <a:cubicBezTo>
                    <a:pt x="0" y="16758"/>
                    <a:pt x="1210" y="21599"/>
                    <a:pt x="2699" y="21599"/>
                  </a:cubicBezTo>
                  <a:lnTo>
                    <a:pt x="18899" y="21599"/>
                  </a:lnTo>
                  <a:cubicBezTo>
                    <a:pt x="20389" y="21599"/>
                    <a:pt x="21600" y="16758"/>
                    <a:pt x="21600" y="10800"/>
                  </a:cubicBezTo>
                  <a:cubicBezTo>
                    <a:pt x="21600" y="4841"/>
                    <a:pt x="20389" y="0"/>
                    <a:pt x="18899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18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  <p:sp>
          <p:nvSpPr>
            <p:cNvPr id="36" name="AutoShape 144"/>
            <p:cNvSpPr/>
            <p:nvPr/>
          </p:nvSpPr>
          <p:spPr bwMode="auto">
            <a:xfrm>
              <a:off x="2944019" y="1928019"/>
              <a:ext cx="58738" cy="15081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8899" y="0"/>
                  </a:moveTo>
                  <a:lnTo>
                    <a:pt x="2699" y="0"/>
                  </a:lnTo>
                  <a:cubicBezTo>
                    <a:pt x="1210" y="0"/>
                    <a:pt x="0" y="4841"/>
                    <a:pt x="0" y="10800"/>
                  </a:cubicBezTo>
                  <a:cubicBezTo>
                    <a:pt x="0" y="16758"/>
                    <a:pt x="1210" y="21599"/>
                    <a:pt x="2699" y="21599"/>
                  </a:cubicBezTo>
                  <a:lnTo>
                    <a:pt x="18899" y="21599"/>
                  </a:lnTo>
                  <a:cubicBezTo>
                    <a:pt x="20389" y="21599"/>
                    <a:pt x="21600" y="16758"/>
                    <a:pt x="21600" y="10800"/>
                  </a:cubicBezTo>
                  <a:cubicBezTo>
                    <a:pt x="21600" y="4841"/>
                    <a:pt x="20389" y="0"/>
                    <a:pt x="18899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18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  <p:sp>
          <p:nvSpPr>
            <p:cNvPr id="37" name="AutoShape 145"/>
            <p:cNvSpPr/>
            <p:nvPr/>
          </p:nvSpPr>
          <p:spPr bwMode="auto">
            <a:xfrm>
              <a:off x="2944019" y="1885157"/>
              <a:ext cx="58738" cy="14288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8899" y="0"/>
                  </a:moveTo>
                  <a:lnTo>
                    <a:pt x="2699" y="0"/>
                  </a:lnTo>
                  <a:cubicBezTo>
                    <a:pt x="1210" y="0"/>
                    <a:pt x="0" y="4841"/>
                    <a:pt x="0" y="10800"/>
                  </a:cubicBezTo>
                  <a:cubicBezTo>
                    <a:pt x="0" y="16758"/>
                    <a:pt x="1210" y="21599"/>
                    <a:pt x="2699" y="21599"/>
                  </a:cubicBezTo>
                  <a:lnTo>
                    <a:pt x="18899" y="21599"/>
                  </a:lnTo>
                  <a:cubicBezTo>
                    <a:pt x="20389" y="21599"/>
                    <a:pt x="21600" y="16758"/>
                    <a:pt x="21600" y="10800"/>
                  </a:cubicBezTo>
                  <a:cubicBezTo>
                    <a:pt x="21600" y="4841"/>
                    <a:pt x="20389" y="0"/>
                    <a:pt x="18899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18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  <p:sp>
          <p:nvSpPr>
            <p:cNvPr id="38" name="AutoShape 146"/>
            <p:cNvSpPr/>
            <p:nvPr/>
          </p:nvSpPr>
          <p:spPr bwMode="auto">
            <a:xfrm>
              <a:off x="2697957" y="1826419"/>
              <a:ext cx="86519" cy="61119"/>
            </a:xfrm>
            <a:custGeom>
              <a:avLst/>
              <a:gdLst>
                <a:gd name="T0" fmla="+- 0 10822 44"/>
                <a:gd name="T1" fmla="*/ T0 w 21556"/>
                <a:gd name="T2" fmla="+- 0 10826 53"/>
                <a:gd name="T3" fmla="*/ 10826 h 21547"/>
                <a:gd name="T4" fmla="+- 0 10822 44"/>
                <a:gd name="T5" fmla="*/ T4 w 21556"/>
                <a:gd name="T6" fmla="+- 0 10826 53"/>
                <a:gd name="T7" fmla="*/ 10826 h 21547"/>
                <a:gd name="T8" fmla="+- 0 10822 44"/>
                <a:gd name="T9" fmla="*/ T8 w 21556"/>
                <a:gd name="T10" fmla="+- 0 10826 53"/>
                <a:gd name="T11" fmla="*/ 10826 h 21547"/>
                <a:gd name="T12" fmla="+- 0 10822 44"/>
                <a:gd name="T13" fmla="*/ T12 w 21556"/>
                <a:gd name="T14" fmla="+- 0 10826 53"/>
                <a:gd name="T15" fmla="*/ 10826 h 2154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1556" h="21547">
                  <a:moveTo>
                    <a:pt x="19751" y="2"/>
                  </a:moveTo>
                  <a:lnTo>
                    <a:pt x="3200" y="1845"/>
                  </a:lnTo>
                  <a:cubicBezTo>
                    <a:pt x="2215" y="2010"/>
                    <a:pt x="1272" y="3284"/>
                    <a:pt x="1106" y="4676"/>
                  </a:cubicBezTo>
                  <a:lnTo>
                    <a:pt x="1" y="18986"/>
                  </a:lnTo>
                  <a:cubicBezTo>
                    <a:pt x="-44" y="20398"/>
                    <a:pt x="724" y="21547"/>
                    <a:pt x="1712" y="21547"/>
                  </a:cubicBezTo>
                  <a:cubicBezTo>
                    <a:pt x="2698" y="21547"/>
                    <a:pt x="3542" y="20398"/>
                    <a:pt x="3582" y="18978"/>
                  </a:cubicBezTo>
                  <a:lnTo>
                    <a:pt x="4185" y="9251"/>
                  </a:lnTo>
                  <a:cubicBezTo>
                    <a:pt x="4319" y="7849"/>
                    <a:pt x="5235" y="6592"/>
                    <a:pt x="6220" y="6447"/>
                  </a:cubicBezTo>
                  <a:lnTo>
                    <a:pt x="19751" y="5128"/>
                  </a:lnTo>
                  <a:cubicBezTo>
                    <a:pt x="20743" y="5078"/>
                    <a:pt x="21556" y="3884"/>
                    <a:pt x="21556" y="2467"/>
                  </a:cubicBezTo>
                  <a:cubicBezTo>
                    <a:pt x="21556" y="1055"/>
                    <a:pt x="20743" y="-53"/>
                    <a:pt x="19751" y="2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18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</p:grpSp>
      <p:sp>
        <p:nvSpPr>
          <p:cNvPr id="63" name="TextBox 5"/>
          <p:cNvSpPr txBox="1"/>
          <p:nvPr/>
        </p:nvSpPr>
        <p:spPr>
          <a:xfrm>
            <a:off x="2072216" y="505917"/>
            <a:ext cx="5711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2400" dirty="0">
                <a:latin typeface="Arial"/>
                <a:ea typeface="Arial Unicode MS"/>
                <a:cs typeface="Arial" pitchFamily="34" charset="0"/>
              </a:rPr>
              <a:t>This text can be replaced with your </a:t>
            </a:r>
            <a:r>
              <a:rPr lang="en-US" altLang="ko-KR" sz="2400" dirty="0" smtClean="0">
                <a:latin typeface="Arial"/>
                <a:ea typeface="Arial Unicode MS"/>
                <a:cs typeface="Arial" pitchFamily="34" charset="0"/>
              </a:rPr>
              <a:t>own</a:t>
            </a:r>
            <a:endParaRPr lang="en-US" altLang="ko-KR" sz="2400" dirty="0">
              <a:latin typeface="Arial"/>
              <a:ea typeface="Arial Unicode MS"/>
              <a:cs typeface="Arial" pitchFamily="34" charset="0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1773809" y="2541217"/>
            <a:ext cx="2459579" cy="731456"/>
            <a:chOff x="1903226" y="1420575"/>
            <a:chExt cx="2459579" cy="731456"/>
          </a:xfrm>
        </p:grpSpPr>
        <p:sp>
          <p:nvSpPr>
            <p:cNvPr id="64" name="TextBox 25">
              <a:extLst>
                <a:ext uri="{FF2B5EF4-FFF2-40B4-BE49-F238E27FC236}">
                  <a16:creationId xmlns:a16="http://schemas.microsoft.com/office/drawing/2014/main" id="{8EFA494E-E7D6-4DFE-AE50-9059CEC4A9F7}"/>
                </a:ext>
              </a:extLst>
            </p:cNvPr>
            <p:cNvSpPr txBox="1"/>
            <p:nvPr/>
          </p:nvSpPr>
          <p:spPr>
            <a:xfrm>
              <a:off x="2031902" y="1690366"/>
              <a:ext cx="1606694" cy="46166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 defTabSz="91440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noProof="1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Lorem ipsum dolor sit amet, nibh est. A magna </a:t>
              </a:r>
              <a:r>
                <a:rPr lang="en-US" sz="800" noProof="1" smtClean="0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mauris</a:t>
              </a:r>
              <a:r>
                <a:rPr lang="en-US" sz="800" noProof="1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, cras pharetra proin egestas arcu erat dolor, at amet. </a:t>
              </a:r>
            </a:p>
          </p:txBody>
        </p:sp>
        <p:sp>
          <p:nvSpPr>
            <p:cNvPr id="65" name="TextBox 8"/>
            <p:cNvSpPr txBox="1"/>
            <p:nvPr/>
          </p:nvSpPr>
          <p:spPr>
            <a:xfrm>
              <a:off x="1903226" y="1420575"/>
              <a:ext cx="2459579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cs typeface="Arial" pitchFamily="34" charset="0"/>
                </a:rPr>
                <a:t>Contents</a:t>
              </a:r>
              <a:endParaRPr lang="ko-KR" altLang="en-US" sz="1600" b="1" dirty="0">
                <a:cs typeface="Arial" pitchFamily="34" charset="0"/>
              </a:endParaRPr>
            </a:p>
          </p:txBody>
        </p:sp>
      </p:grpSp>
      <p:grpSp>
        <p:nvGrpSpPr>
          <p:cNvPr id="66" name="Grupo 65"/>
          <p:cNvGrpSpPr/>
          <p:nvPr/>
        </p:nvGrpSpPr>
        <p:grpSpPr>
          <a:xfrm>
            <a:off x="2055626" y="1572975"/>
            <a:ext cx="2459579" cy="731456"/>
            <a:chOff x="1903226" y="1420575"/>
            <a:chExt cx="2459579" cy="731456"/>
          </a:xfrm>
        </p:grpSpPr>
        <p:sp>
          <p:nvSpPr>
            <p:cNvPr id="67" name="TextBox 25">
              <a:extLst>
                <a:ext uri="{FF2B5EF4-FFF2-40B4-BE49-F238E27FC236}">
                  <a16:creationId xmlns:a16="http://schemas.microsoft.com/office/drawing/2014/main" id="{8EFA494E-E7D6-4DFE-AE50-9059CEC4A9F7}"/>
                </a:ext>
              </a:extLst>
            </p:cNvPr>
            <p:cNvSpPr txBox="1"/>
            <p:nvPr/>
          </p:nvSpPr>
          <p:spPr>
            <a:xfrm>
              <a:off x="2031902" y="1690366"/>
              <a:ext cx="1606694" cy="46166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 defTabSz="91440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noProof="1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Lorem ipsum dolor sit amet, nibh est. A magna </a:t>
              </a:r>
              <a:r>
                <a:rPr lang="en-US" sz="800" noProof="1" smtClean="0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mauris</a:t>
              </a:r>
              <a:r>
                <a:rPr lang="en-US" sz="800" noProof="1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, cras pharetra proin egestas arcu erat dolor, at amet. </a:t>
              </a:r>
            </a:p>
          </p:txBody>
        </p:sp>
        <p:sp>
          <p:nvSpPr>
            <p:cNvPr id="68" name="TextBox 8"/>
            <p:cNvSpPr txBox="1"/>
            <p:nvPr/>
          </p:nvSpPr>
          <p:spPr>
            <a:xfrm>
              <a:off x="1903226" y="1420575"/>
              <a:ext cx="2459579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cs typeface="Arial" pitchFamily="34" charset="0"/>
                </a:rPr>
                <a:t>Contents</a:t>
              </a:r>
              <a:endParaRPr lang="ko-KR" altLang="en-US" sz="1600" b="1" dirty="0">
                <a:cs typeface="Arial" pitchFamily="34" charset="0"/>
              </a:endParaRPr>
            </a:p>
          </p:txBody>
        </p:sp>
      </p:grpSp>
      <p:grpSp>
        <p:nvGrpSpPr>
          <p:cNvPr id="69" name="Grupo 68"/>
          <p:cNvGrpSpPr/>
          <p:nvPr/>
        </p:nvGrpSpPr>
        <p:grpSpPr>
          <a:xfrm>
            <a:off x="2055625" y="3434237"/>
            <a:ext cx="2459579" cy="731456"/>
            <a:chOff x="1903226" y="1420575"/>
            <a:chExt cx="2459579" cy="731456"/>
          </a:xfrm>
        </p:grpSpPr>
        <p:sp>
          <p:nvSpPr>
            <p:cNvPr id="70" name="TextBox 25">
              <a:extLst>
                <a:ext uri="{FF2B5EF4-FFF2-40B4-BE49-F238E27FC236}">
                  <a16:creationId xmlns:a16="http://schemas.microsoft.com/office/drawing/2014/main" id="{8EFA494E-E7D6-4DFE-AE50-9059CEC4A9F7}"/>
                </a:ext>
              </a:extLst>
            </p:cNvPr>
            <p:cNvSpPr txBox="1"/>
            <p:nvPr/>
          </p:nvSpPr>
          <p:spPr>
            <a:xfrm>
              <a:off x="2031902" y="1690366"/>
              <a:ext cx="1606694" cy="46166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 defTabSz="91440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noProof="1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Lorem ipsum dolor sit amet, nibh est. A magna </a:t>
              </a:r>
              <a:r>
                <a:rPr lang="en-US" sz="800" noProof="1" smtClean="0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mauris</a:t>
              </a:r>
              <a:r>
                <a:rPr lang="en-US" sz="800" noProof="1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, cras pharetra proin egestas arcu erat dolor, at amet. </a:t>
              </a:r>
            </a:p>
          </p:txBody>
        </p:sp>
        <p:sp>
          <p:nvSpPr>
            <p:cNvPr id="71" name="TextBox 8"/>
            <p:cNvSpPr txBox="1"/>
            <p:nvPr/>
          </p:nvSpPr>
          <p:spPr>
            <a:xfrm>
              <a:off x="1903226" y="1420575"/>
              <a:ext cx="2459579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cs typeface="Arial" pitchFamily="34" charset="0"/>
                </a:rPr>
                <a:t>Contents</a:t>
              </a:r>
              <a:endParaRPr lang="ko-KR" altLang="en-US" sz="1600" b="1" dirty="0">
                <a:cs typeface="Arial" pitchFamily="34" charset="0"/>
              </a:endParaRPr>
            </a:p>
          </p:txBody>
        </p:sp>
      </p:grpSp>
      <p:grpSp>
        <p:nvGrpSpPr>
          <p:cNvPr id="72" name="Grupo 71"/>
          <p:cNvGrpSpPr/>
          <p:nvPr/>
        </p:nvGrpSpPr>
        <p:grpSpPr>
          <a:xfrm>
            <a:off x="5540154" y="1497072"/>
            <a:ext cx="2459579" cy="733076"/>
            <a:chOff x="1271230" y="1418955"/>
            <a:chExt cx="2459579" cy="733076"/>
          </a:xfrm>
        </p:grpSpPr>
        <p:sp>
          <p:nvSpPr>
            <p:cNvPr id="73" name="TextBox 25">
              <a:extLst>
                <a:ext uri="{FF2B5EF4-FFF2-40B4-BE49-F238E27FC236}">
                  <a16:creationId xmlns:a16="http://schemas.microsoft.com/office/drawing/2014/main" id="{8EFA494E-E7D6-4DFE-AE50-9059CEC4A9F7}"/>
                </a:ext>
              </a:extLst>
            </p:cNvPr>
            <p:cNvSpPr txBox="1"/>
            <p:nvPr/>
          </p:nvSpPr>
          <p:spPr>
            <a:xfrm>
              <a:off x="2031902" y="1690366"/>
              <a:ext cx="1606694" cy="46166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r" defTabSz="91440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noProof="1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Lorem ipsum dolor sit amet, nibh est. A magna </a:t>
              </a:r>
              <a:r>
                <a:rPr lang="en-US" sz="800" noProof="1" smtClean="0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mauris</a:t>
              </a:r>
              <a:r>
                <a:rPr lang="en-US" sz="800" noProof="1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, cras pharetra proin egestas arcu erat dolor, at amet. </a:t>
              </a:r>
            </a:p>
          </p:txBody>
        </p:sp>
        <p:sp>
          <p:nvSpPr>
            <p:cNvPr id="74" name="TextBox 8"/>
            <p:cNvSpPr txBox="1"/>
            <p:nvPr/>
          </p:nvSpPr>
          <p:spPr>
            <a:xfrm>
              <a:off x="1271230" y="1418955"/>
              <a:ext cx="2459579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600" b="1" dirty="0">
                  <a:cs typeface="Arial" pitchFamily="34" charset="0"/>
                </a:rPr>
                <a:t>Contents</a:t>
              </a:r>
              <a:endParaRPr lang="ko-KR" altLang="en-US" sz="1600" b="1" dirty="0">
                <a:cs typeface="Arial" pitchFamily="34" charset="0"/>
              </a:endParaRPr>
            </a:p>
          </p:txBody>
        </p:sp>
      </p:grpSp>
      <p:grpSp>
        <p:nvGrpSpPr>
          <p:cNvPr id="75" name="Grupo 74"/>
          <p:cNvGrpSpPr/>
          <p:nvPr/>
        </p:nvGrpSpPr>
        <p:grpSpPr>
          <a:xfrm>
            <a:off x="6121376" y="2530166"/>
            <a:ext cx="2459579" cy="733076"/>
            <a:chOff x="1271230" y="1418955"/>
            <a:chExt cx="2459579" cy="733076"/>
          </a:xfrm>
        </p:grpSpPr>
        <p:sp>
          <p:nvSpPr>
            <p:cNvPr id="76" name="TextBox 25">
              <a:extLst>
                <a:ext uri="{FF2B5EF4-FFF2-40B4-BE49-F238E27FC236}">
                  <a16:creationId xmlns:a16="http://schemas.microsoft.com/office/drawing/2014/main" id="{8EFA494E-E7D6-4DFE-AE50-9059CEC4A9F7}"/>
                </a:ext>
              </a:extLst>
            </p:cNvPr>
            <p:cNvSpPr txBox="1"/>
            <p:nvPr/>
          </p:nvSpPr>
          <p:spPr>
            <a:xfrm>
              <a:off x="2031902" y="1690366"/>
              <a:ext cx="1606694" cy="46166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r" defTabSz="91440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noProof="1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Lorem ipsum dolor sit amet, nibh est. A magna </a:t>
              </a:r>
              <a:r>
                <a:rPr lang="en-US" sz="800" noProof="1" smtClean="0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mauris</a:t>
              </a:r>
              <a:r>
                <a:rPr lang="en-US" sz="800" noProof="1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, cras pharetra proin egestas arcu erat dolor, at amet. </a:t>
              </a:r>
            </a:p>
          </p:txBody>
        </p:sp>
        <p:sp>
          <p:nvSpPr>
            <p:cNvPr id="77" name="TextBox 8"/>
            <p:cNvSpPr txBox="1"/>
            <p:nvPr/>
          </p:nvSpPr>
          <p:spPr>
            <a:xfrm>
              <a:off x="1271230" y="1418955"/>
              <a:ext cx="2459579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600" b="1" dirty="0">
                  <a:cs typeface="Arial" pitchFamily="34" charset="0"/>
                </a:rPr>
                <a:t>Contents</a:t>
              </a:r>
              <a:endParaRPr lang="ko-KR" altLang="en-US" sz="1600" b="1" dirty="0">
                <a:cs typeface="Arial" pitchFamily="34" charset="0"/>
              </a:endParaRPr>
            </a:p>
          </p:txBody>
        </p:sp>
      </p:grpSp>
      <p:grpSp>
        <p:nvGrpSpPr>
          <p:cNvPr id="78" name="Grupo 77"/>
          <p:cNvGrpSpPr/>
          <p:nvPr/>
        </p:nvGrpSpPr>
        <p:grpSpPr>
          <a:xfrm>
            <a:off x="2805654" y="4252070"/>
            <a:ext cx="2459579" cy="733076"/>
            <a:chOff x="1271230" y="1418955"/>
            <a:chExt cx="2459579" cy="733076"/>
          </a:xfrm>
        </p:grpSpPr>
        <p:sp>
          <p:nvSpPr>
            <p:cNvPr id="79" name="TextBox 25">
              <a:extLst>
                <a:ext uri="{FF2B5EF4-FFF2-40B4-BE49-F238E27FC236}">
                  <a16:creationId xmlns:a16="http://schemas.microsoft.com/office/drawing/2014/main" id="{8EFA494E-E7D6-4DFE-AE50-9059CEC4A9F7}"/>
                </a:ext>
              </a:extLst>
            </p:cNvPr>
            <p:cNvSpPr txBox="1"/>
            <p:nvPr/>
          </p:nvSpPr>
          <p:spPr>
            <a:xfrm>
              <a:off x="2031902" y="1690366"/>
              <a:ext cx="1606694" cy="46166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r" defTabSz="91440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noProof="1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Lorem ipsum dolor sit amet, nibh est. A magna </a:t>
              </a:r>
              <a:r>
                <a:rPr lang="en-US" sz="800" noProof="1" smtClean="0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mauris</a:t>
              </a:r>
              <a:r>
                <a:rPr lang="en-US" sz="800" noProof="1">
                  <a:solidFill>
                    <a:schemeClr val="bg2">
                      <a:lumMod val="10000"/>
                    </a:schemeClr>
                  </a:solidFill>
                  <a:latin typeface="Calibri" panose="020F0502020204030204"/>
                </a:rPr>
                <a:t>, cras pharetra proin egestas arcu erat dolor, at amet. </a:t>
              </a:r>
            </a:p>
          </p:txBody>
        </p:sp>
        <p:sp>
          <p:nvSpPr>
            <p:cNvPr id="80" name="TextBox 8"/>
            <p:cNvSpPr txBox="1"/>
            <p:nvPr/>
          </p:nvSpPr>
          <p:spPr>
            <a:xfrm>
              <a:off x="1271230" y="1418955"/>
              <a:ext cx="2459579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600" b="1" dirty="0">
                  <a:cs typeface="Arial" pitchFamily="34" charset="0"/>
                </a:rPr>
                <a:t>Contents</a:t>
              </a:r>
              <a:endParaRPr lang="ko-KR" altLang="en-US" sz="1600" b="1" dirty="0">
                <a:cs typeface="Arial" pitchFamily="34" charset="0"/>
              </a:endParaRPr>
            </a:p>
          </p:txBody>
        </p:sp>
      </p:grpSp>
      <p:sp>
        <p:nvSpPr>
          <p:cNvPr id="55" name="Oval 7"/>
          <p:cNvSpPr/>
          <p:nvPr/>
        </p:nvSpPr>
        <p:spPr>
          <a:xfrm>
            <a:off x="5780105" y="2523378"/>
            <a:ext cx="959878" cy="959878"/>
          </a:xfrm>
          <a:prstGeom prst="ellipse">
            <a:avLst/>
          </a:prstGeom>
          <a:solidFill>
            <a:schemeClr val="bg2">
              <a:lumMod val="10000"/>
              <a:alpha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19">
              <a:latin typeface="Franklin Gothic Medium" panose="020B06030201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56" name="Group 20"/>
          <p:cNvGrpSpPr/>
          <p:nvPr/>
        </p:nvGrpSpPr>
        <p:grpSpPr>
          <a:xfrm>
            <a:off x="6093580" y="2833949"/>
            <a:ext cx="332927" cy="333496"/>
            <a:chOff x="7287419" y="3505994"/>
            <a:chExt cx="464344" cy="465138"/>
          </a:xfrm>
          <a:solidFill>
            <a:schemeClr val="bg2"/>
          </a:solidFill>
        </p:grpSpPr>
        <p:sp>
          <p:nvSpPr>
            <p:cNvPr id="57" name="AutoShape 37"/>
            <p:cNvSpPr/>
            <p:nvPr/>
          </p:nvSpPr>
          <p:spPr bwMode="auto">
            <a:xfrm>
              <a:off x="7287419" y="3549650"/>
              <a:ext cx="423069" cy="421482"/>
            </a:xfrm>
            <a:custGeom>
              <a:avLst/>
              <a:gdLst>
                <a:gd name="T0" fmla="+- 0 10849 98"/>
                <a:gd name="T1" fmla="*/ T0 w 21502"/>
                <a:gd name="T2" fmla="*/ 10800 h 21600"/>
                <a:gd name="T3" fmla="+- 0 10849 98"/>
                <a:gd name="T4" fmla="*/ T3 w 21502"/>
                <a:gd name="T5" fmla="*/ 10800 h 21600"/>
                <a:gd name="T6" fmla="+- 0 10849 98"/>
                <a:gd name="T7" fmla="*/ T6 w 21502"/>
                <a:gd name="T8" fmla="*/ 10800 h 21600"/>
                <a:gd name="T9" fmla="+- 0 10849 98"/>
                <a:gd name="T10" fmla="*/ T9 w 21502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1502" h="21600">
                  <a:moveTo>
                    <a:pt x="19917" y="7880"/>
                  </a:moveTo>
                  <a:lnTo>
                    <a:pt x="18875" y="8932"/>
                  </a:lnTo>
                  <a:cubicBezTo>
                    <a:pt x="18730" y="9079"/>
                    <a:pt x="18497" y="9079"/>
                    <a:pt x="18353" y="8932"/>
                  </a:cubicBezTo>
                  <a:lnTo>
                    <a:pt x="17048" y="7617"/>
                  </a:lnTo>
                  <a:lnTo>
                    <a:pt x="15991" y="10290"/>
                  </a:lnTo>
                  <a:lnTo>
                    <a:pt x="16080" y="10064"/>
                  </a:lnTo>
                  <a:cubicBezTo>
                    <a:pt x="13859" y="7826"/>
                    <a:pt x="11601" y="7544"/>
                    <a:pt x="9565" y="7291"/>
                  </a:cubicBezTo>
                  <a:cubicBezTo>
                    <a:pt x="8910" y="7210"/>
                    <a:pt x="8276" y="7126"/>
                    <a:pt x="7652" y="6990"/>
                  </a:cubicBezTo>
                  <a:lnTo>
                    <a:pt x="13918" y="4456"/>
                  </a:lnTo>
                  <a:lnTo>
                    <a:pt x="12652" y="3179"/>
                  </a:lnTo>
                  <a:cubicBezTo>
                    <a:pt x="12508" y="3033"/>
                    <a:pt x="12508" y="2798"/>
                    <a:pt x="12652" y="2652"/>
                  </a:cubicBezTo>
                  <a:lnTo>
                    <a:pt x="13695" y="1598"/>
                  </a:lnTo>
                  <a:cubicBezTo>
                    <a:pt x="13840" y="1453"/>
                    <a:pt x="14073" y="1453"/>
                    <a:pt x="14217" y="1598"/>
                  </a:cubicBezTo>
                  <a:lnTo>
                    <a:pt x="19917" y="7353"/>
                  </a:lnTo>
                  <a:cubicBezTo>
                    <a:pt x="20062" y="7499"/>
                    <a:pt x="20062" y="7734"/>
                    <a:pt x="19917" y="7880"/>
                  </a:cubicBezTo>
                  <a:moveTo>
                    <a:pt x="12292" y="19639"/>
                  </a:moveTo>
                  <a:cubicBezTo>
                    <a:pt x="12200" y="19872"/>
                    <a:pt x="11999" y="20044"/>
                    <a:pt x="11756" y="20095"/>
                  </a:cubicBezTo>
                  <a:cubicBezTo>
                    <a:pt x="11700" y="20106"/>
                    <a:pt x="11643" y="20111"/>
                    <a:pt x="11587" y="20110"/>
                  </a:cubicBezTo>
                  <a:cubicBezTo>
                    <a:pt x="11400" y="20105"/>
                    <a:pt x="11219" y="20030"/>
                    <a:pt x="11084" y="19892"/>
                  </a:cubicBezTo>
                  <a:lnTo>
                    <a:pt x="1692" y="10517"/>
                  </a:lnTo>
                  <a:cubicBezTo>
                    <a:pt x="1519" y="10343"/>
                    <a:pt x="1443" y="10094"/>
                    <a:pt x="1488" y="9852"/>
                  </a:cubicBezTo>
                  <a:cubicBezTo>
                    <a:pt x="1533" y="9610"/>
                    <a:pt x="1695" y="9407"/>
                    <a:pt x="1917" y="9308"/>
                  </a:cubicBezTo>
                  <a:lnTo>
                    <a:pt x="6505" y="7453"/>
                  </a:lnTo>
                  <a:cubicBezTo>
                    <a:pt x="9597" y="8490"/>
                    <a:pt x="12689" y="7491"/>
                    <a:pt x="15781" y="10821"/>
                  </a:cubicBezTo>
                  <a:cubicBezTo>
                    <a:pt x="15781" y="10821"/>
                    <a:pt x="12292" y="19639"/>
                    <a:pt x="12292" y="19639"/>
                  </a:cubicBezTo>
                  <a:close/>
                  <a:moveTo>
                    <a:pt x="15260" y="545"/>
                  </a:moveTo>
                  <a:cubicBezTo>
                    <a:pt x="14912" y="193"/>
                    <a:pt x="14449" y="0"/>
                    <a:pt x="13956" y="0"/>
                  </a:cubicBezTo>
                  <a:cubicBezTo>
                    <a:pt x="13463" y="0"/>
                    <a:pt x="13000" y="193"/>
                    <a:pt x="12651" y="546"/>
                  </a:cubicBezTo>
                  <a:lnTo>
                    <a:pt x="11610" y="1598"/>
                  </a:lnTo>
                  <a:cubicBezTo>
                    <a:pt x="11261" y="1949"/>
                    <a:pt x="11068" y="2417"/>
                    <a:pt x="11068" y="2915"/>
                  </a:cubicBezTo>
                  <a:cubicBezTo>
                    <a:pt x="11068" y="3265"/>
                    <a:pt x="11164" y="3601"/>
                    <a:pt x="11342" y="3893"/>
                  </a:cubicBezTo>
                  <a:lnTo>
                    <a:pt x="1324" y="7944"/>
                  </a:lnTo>
                  <a:cubicBezTo>
                    <a:pt x="654" y="8241"/>
                    <a:pt x="173" y="8851"/>
                    <a:pt x="38" y="9575"/>
                  </a:cubicBezTo>
                  <a:cubicBezTo>
                    <a:pt x="-98" y="10302"/>
                    <a:pt x="130" y="11048"/>
                    <a:pt x="654" y="11576"/>
                  </a:cubicBezTo>
                  <a:lnTo>
                    <a:pt x="10041" y="20946"/>
                  </a:lnTo>
                  <a:cubicBezTo>
                    <a:pt x="10445" y="21354"/>
                    <a:pt x="10982" y="21586"/>
                    <a:pt x="11549" y="21599"/>
                  </a:cubicBezTo>
                  <a:cubicBezTo>
                    <a:pt x="11562" y="21599"/>
                    <a:pt x="11593" y="21599"/>
                    <a:pt x="11605" y="21599"/>
                  </a:cubicBezTo>
                  <a:cubicBezTo>
                    <a:pt x="11754" y="21599"/>
                    <a:pt x="11906" y="21584"/>
                    <a:pt x="12056" y="21553"/>
                  </a:cubicBezTo>
                  <a:cubicBezTo>
                    <a:pt x="12789" y="21399"/>
                    <a:pt x="13390" y="20888"/>
                    <a:pt x="13662" y="20191"/>
                  </a:cubicBezTo>
                  <a:lnTo>
                    <a:pt x="17604" y="10229"/>
                  </a:lnTo>
                  <a:cubicBezTo>
                    <a:pt x="17902" y="10426"/>
                    <a:pt x="18250" y="10532"/>
                    <a:pt x="18613" y="10532"/>
                  </a:cubicBezTo>
                  <a:cubicBezTo>
                    <a:pt x="19107" y="10532"/>
                    <a:pt x="19570" y="10338"/>
                    <a:pt x="19918" y="9986"/>
                  </a:cubicBezTo>
                  <a:lnTo>
                    <a:pt x="20957" y="8937"/>
                  </a:lnTo>
                  <a:cubicBezTo>
                    <a:pt x="21308" y="8585"/>
                    <a:pt x="21502" y="8116"/>
                    <a:pt x="21502" y="7617"/>
                  </a:cubicBezTo>
                  <a:cubicBezTo>
                    <a:pt x="21502" y="7117"/>
                    <a:pt x="21308" y="6648"/>
                    <a:pt x="20961" y="6300"/>
                  </a:cubicBezTo>
                  <a:cubicBezTo>
                    <a:pt x="20961" y="6300"/>
                    <a:pt x="15260" y="545"/>
                    <a:pt x="15260" y="54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419"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  <p:sp>
          <p:nvSpPr>
            <p:cNvPr id="58" name="AutoShape 38"/>
            <p:cNvSpPr/>
            <p:nvPr/>
          </p:nvSpPr>
          <p:spPr bwMode="auto">
            <a:xfrm>
              <a:off x="7490619" y="3738563"/>
              <a:ext cx="72231" cy="7302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4320"/>
                  </a:moveTo>
                  <a:cubicBezTo>
                    <a:pt x="14381" y="4320"/>
                    <a:pt x="17279" y="7222"/>
                    <a:pt x="17279" y="10800"/>
                  </a:cubicBezTo>
                  <a:cubicBezTo>
                    <a:pt x="17279" y="14377"/>
                    <a:pt x="14381" y="17279"/>
                    <a:pt x="10800" y="17279"/>
                  </a:cubicBezTo>
                  <a:cubicBezTo>
                    <a:pt x="7218" y="17279"/>
                    <a:pt x="4319" y="14377"/>
                    <a:pt x="4319" y="10800"/>
                  </a:cubicBezTo>
                  <a:cubicBezTo>
                    <a:pt x="4319" y="7222"/>
                    <a:pt x="7218" y="4320"/>
                    <a:pt x="10800" y="4320"/>
                  </a:cubicBezTo>
                  <a:moveTo>
                    <a:pt x="10800" y="21599"/>
                  </a:moveTo>
                  <a:cubicBezTo>
                    <a:pt x="16752" y="21599"/>
                    <a:pt x="21600" y="16756"/>
                    <a:pt x="21600" y="10800"/>
                  </a:cubicBezTo>
                  <a:cubicBezTo>
                    <a:pt x="21600" y="4843"/>
                    <a:pt x="16752" y="0"/>
                    <a:pt x="10800" y="0"/>
                  </a:cubicBezTo>
                  <a:cubicBezTo>
                    <a:pt x="4847" y="0"/>
                    <a:pt x="0" y="4843"/>
                    <a:pt x="0" y="10800"/>
                  </a:cubicBezTo>
                  <a:cubicBezTo>
                    <a:pt x="0" y="16756"/>
                    <a:pt x="4847" y="21599"/>
                    <a:pt x="10800" y="21599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419"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  <p:sp>
          <p:nvSpPr>
            <p:cNvPr id="59" name="AutoShape 39"/>
            <p:cNvSpPr/>
            <p:nvPr/>
          </p:nvSpPr>
          <p:spPr bwMode="auto">
            <a:xfrm>
              <a:off x="7679532" y="3505994"/>
              <a:ext cx="72231" cy="7302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17279"/>
                  </a:moveTo>
                  <a:cubicBezTo>
                    <a:pt x="7218" y="17279"/>
                    <a:pt x="4320" y="14377"/>
                    <a:pt x="4320" y="10800"/>
                  </a:cubicBezTo>
                  <a:cubicBezTo>
                    <a:pt x="4320" y="7222"/>
                    <a:pt x="7218" y="4320"/>
                    <a:pt x="10800" y="4320"/>
                  </a:cubicBezTo>
                  <a:cubicBezTo>
                    <a:pt x="14381" y="4320"/>
                    <a:pt x="17280" y="7222"/>
                    <a:pt x="17280" y="10800"/>
                  </a:cubicBezTo>
                  <a:cubicBezTo>
                    <a:pt x="17280" y="14377"/>
                    <a:pt x="14381" y="17279"/>
                    <a:pt x="10800" y="17279"/>
                  </a:cubicBezTo>
                  <a:moveTo>
                    <a:pt x="10800" y="0"/>
                  </a:moveTo>
                  <a:cubicBezTo>
                    <a:pt x="4847" y="0"/>
                    <a:pt x="0" y="4843"/>
                    <a:pt x="0" y="10800"/>
                  </a:cubicBezTo>
                  <a:cubicBezTo>
                    <a:pt x="0" y="16756"/>
                    <a:pt x="4847" y="21599"/>
                    <a:pt x="10800" y="21599"/>
                  </a:cubicBezTo>
                  <a:cubicBezTo>
                    <a:pt x="16752" y="21599"/>
                    <a:pt x="21600" y="16756"/>
                    <a:pt x="21600" y="10800"/>
                  </a:cubicBezTo>
                  <a:cubicBezTo>
                    <a:pt x="21600" y="4843"/>
                    <a:pt x="16752" y="0"/>
                    <a:pt x="1080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419"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  <p:sp>
          <p:nvSpPr>
            <p:cNvPr id="60" name="AutoShape 40"/>
            <p:cNvSpPr/>
            <p:nvPr/>
          </p:nvSpPr>
          <p:spPr bwMode="auto">
            <a:xfrm>
              <a:off x="7403307" y="3724275"/>
              <a:ext cx="57944" cy="5794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5400"/>
                  </a:moveTo>
                  <a:cubicBezTo>
                    <a:pt x="13779" y="5400"/>
                    <a:pt x="16199" y="7815"/>
                    <a:pt x="16199" y="10800"/>
                  </a:cubicBezTo>
                  <a:cubicBezTo>
                    <a:pt x="16199" y="13784"/>
                    <a:pt x="13779" y="16200"/>
                    <a:pt x="10800" y="16200"/>
                  </a:cubicBezTo>
                  <a:cubicBezTo>
                    <a:pt x="7820" y="16200"/>
                    <a:pt x="5399" y="13784"/>
                    <a:pt x="5399" y="10800"/>
                  </a:cubicBezTo>
                  <a:cubicBezTo>
                    <a:pt x="5399" y="7815"/>
                    <a:pt x="7820" y="5400"/>
                    <a:pt x="10800" y="5400"/>
                  </a:cubicBezTo>
                  <a:moveTo>
                    <a:pt x="0" y="10800"/>
                  </a:moveTo>
                  <a:cubicBezTo>
                    <a:pt x="0" y="16753"/>
                    <a:pt x="4843" y="21599"/>
                    <a:pt x="10800" y="21599"/>
                  </a:cubicBezTo>
                  <a:cubicBezTo>
                    <a:pt x="16756" y="21599"/>
                    <a:pt x="21600" y="16753"/>
                    <a:pt x="21600" y="10800"/>
                  </a:cubicBezTo>
                  <a:cubicBezTo>
                    <a:pt x="21600" y="4846"/>
                    <a:pt x="16756" y="0"/>
                    <a:pt x="10800" y="0"/>
                  </a:cubicBezTo>
                  <a:cubicBezTo>
                    <a:pt x="4843" y="0"/>
                    <a:pt x="0" y="4846"/>
                    <a:pt x="0" y="1080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419"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  <p:sp>
          <p:nvSpPr>
            <p:cNvPr id="61" name="AutoShape 41"/>
            <p:cNvSpPr/>
            <p:nvPr/>
          </p:nvSpPr>
          <p:spPr bwMode="auto">
            <a:xfrm>
              <a:off x="7461250" y="3825875"/>
              <a:ext cx="29369" cy="2857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21599"/>
                  </a:moveTo>
                  <a:cubicBezTo>
                    <a:pt x="16758" y="21599"/>
                    <a:pt x="21600" y="16769"/>
                    <a:pt x="21600" y="10800"/>
                  </a:cubicBezTo>
                  <a:cubicBezTo>
                    <a:pt x="21600" y="4830"/>
                    <a:pt x="16758" y="0"/>
                    <a:pt x="10800" y="0"/>
                  </a:cubicBezTo>
                  <a:cubicBezTo>
                    <a:pt x="4841" y="0"/>
                    <a:pt x="0" y="4830"/>
                    <a:pt x="0" y="10800"/>
                  </a:cubicBezTo>
                  <a:cubicBezTo>
                    <a:pt x="0" y="16769"/>
                    <a:pt x="4841" y="21599"/>
                    <a:pt x="10800" y="21599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419"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  <p:sp>
          <p:nvSpPr>
            <p:cNvPr id="62" name="AutoShape 42"/>
            <p:cNvSpPr/>
            <p:nvPr/>
          </p:nvSpPr>
          <p:spPr bwMode="auto">
            <a:xfrm>
              <a:off x="7693819" y="3607594"/>
              <a:ext cx="28575" cy="2936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cubicBezTo>
                    <a:pt x="4841" y="0"/>
                    <a:pt x="0" y="4830"/>
                    <a:pt x="0" y="10800"/>
                  </a:cubicBezTo>
                  <a:cubicBezTo>
                    <a:pt x="0" y="16769"/>
                    <a:pt x="4841" y="21599"/>
                    <a:pt x="10800" y="21599"/>
                  </a:cubicBezTo>
                  <a:cubicBezTo>
                    <a:pt x="16758" y="21599"/>
                    <a:pt x="21600" y="16769"/>
                    <a:pt x="21600" y="10800"/>
                  </a:cubicBezTo>
                  <a:cubicBezTo>
                    <a:pt x="21600" y="4830"/>
                    <a:pt x="16758" y="0"/>
                    <a:pt x="1080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5001" tIns="15001" rIns="15001" bIns="15001" anchor="ctr"/>
            <a:lstStyle/>
            <a:p>
              <a:pPr algn="ctr" defTabSz="179705" hangingPunct="0"/>
              <a:endParaRPr lang="en-US" sz="1419">
                <a:latin typeface="Franklin Gothic Medium" panose="020B06030201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Gill Sans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463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直接连接符 21"/>
          <p:cNvSpPr>
            <a:spLocks noChangeShapeType="1"/>
          </p:cNvSpPr>
          <p:nvPr/>
        </p:nvSpPr>
        <p:spPr bwMode="auto">
          <a:xfrm flipH="1" flipV="1">
            <a:off x="2643893" y="1865082"/>
            <a:ext cx="948490" cy="607714"/>
          </a:xfrm>
          <a:prstGeom prst="line">
            <a:avLst/>
          </a:prstGeom>
          <a:noFill/>
          <a:ln w="635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2585" tIns="36293" rIns="72585" bIns="36293"/>
          <a:lstStyle/>
          <a:p>
            <a:endParaRPr lang="zh-CN" altLang="en-US"/>
          </a:p>
        </p:txBody>
      </p:sp>
      <p:sp>
        <p:nvSpPr>
          <p:cNvPr id="62" name="直接连接符 21"/>
          <p:cNvSpPr>
            <a:spLocks noChangeShapeType="1"/>
          </p:cNvSpPr>
          <p:nvPr/>
        </p:nvSpPr>
        <p:spPr bwMode="auto">
          <a:xfrm flipV="1">
            <a:off x="6258747" y="1865081"/>
            <a:ext cx="920173" cy="540515"/>
          </a:xfrm>
          <a:prstGeom prst="line">
            <a:avLst/>
          </a:prstGeom>
          <a:noFill/>
          <a:ln w="635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2585" tIns="36293" rIns="72585" bIns="36293"/>
          <a:lstStyle/>
          <a:p>
            <a:endParaRPr lang="zh-CN" altLang="en-US"/>
          </a:p>
        </p:txBody>
      </p:sp>
      <p:sp>
        <p:nvSpPr>
          <p:cNvPr id="83" name="直接连接符 21"/>
          <p:cNvSpPr>
            <a:spLocks noChangeShapeType="1"/>
          </p:cNvSpPr>
          <p:nvPr/>
        </p:nvSpPr>
        <p:spPr bwMode="auto">
          <a:xfrm flipV="1">
            <a:off x="2534206" y="3603986"/>
            <a:ext cx="1102157" cy="62320"/>
          </a:xfrm>
          <a:prstGeom prst="line">
            <a:avLst/>
          </a:prstGeom>
          <a:noFill/>
          <a:ln w="635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2585" tIns="36293" rIns="72585" bIns="36293"/>
          <a:lstStyle/>
          <a:p>
            <a:endParaRPr lang="zh-CN" altLang="en-US"/>
          </a:p>
        </p:txBody>
      </p:sp>
      <p:sp>
        <p:nvSpPr>
          <p:cNvPr id="79" name="直接连接符 21"/>
          <p:cNvSpPr>
            <a:spLocks noChangeShapeType="1"/>
          </p:cNvSpPr>
          <p:nvPr/>
        </p:nvSpPr>
        <p:spPr bwMode="auto">
          <a:xfrm flipV="1">
            <a:off x="5983035" y="3571482"/>
            <a:ext cx="983234" cy="118241"/>
          </a:xfrm>
          <a:prstGeom prst="line">
            <a:avLst/>
          </a:prstGeom>
          <a:noFill/>
          <a:ln w="635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72585" tIns="36293" rIns="72585" bIns="36293"/>
          <a:lstStyle/>
          <a:p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3246916" y="1546870"/>
            <a:ext cx="3355643" cy="3126257"/>
            <a:chOff x="3236146" y="1535468"/>
            <a:chExt cx="3183354" cy="2965745"/>
          </a:xfrm>
        </p:grpSpPr>
        <p:grpSp>
          <p:nvGrpSpPr>
            <p:cNvPr id="29" name="组合 14"/>
            <p:cNvGrpSpPr>
              <a:grpSpLocks/>
            </p:cNvGrpSpPr>
            <p:nvPr/>
          </p:nvGrpSpPr>
          <p:grpSpPr bwMode="auto">
            <a:xfrm>
              <a:off x="3236146" y="1535468"/>
              <a:ext cx="3183354" cy="1457036"/>
              <a:chOff x="0" y="-98208"/>
              <a:chExt cx="6288065" cy="2961767"/>
            </a:xfrm>
          </p:grpSpPr>
          <p:sp>
            <p:nvSpPr>
              <p:cNvPr id="34" name="Freeform 6"/>
              <p:cNvSpPr>
                <a:spLocks noChangeArrowheads="1"/>
              </p:cNvSpPr>
              <p:nvPr/>
            </p:nvSpPr>
            <p:spPr bwMode="auto">
              <a:xfrm flipH="1">
                <a:off x="0" y="0"/>
                <a:ext cx="2849207" cy="2863559"/>
              </a:xfrm>
              <a:custGeom>
                <a:avLst/>
                <a:gdLst>
                  <a:gd name="T0" fmla="*/ 186598 w 1588"/>
                  <a:gd name="T1" fmla="*/ 2863559 h 1596"/>
                  <a:gd name="T2" fmla="*/ 2637490 w 1588"/>
                  <a:gd name="T3" fmla="*/ 2863559 h 1596"/>
                  <a:gd name="T4" fmla="*/ 2637490 w 1588"/>
                  <a:gd name="T5" fmla="*/ 2863559 h 1596"/>
                  <a:gd name="T6" fmla="*/ 2669786 w 1588"/>
                  <a:gd name="T7" fmla="*/ 2863559 h 1596"/>
                  <a:gd name="T8" fmla="*/ 2702082 w 1588"/>
                  <a:gd name="T9" fmla="*/ 2859971 h 1596"/>
                  <a:gd name="T10" fmla="*/ 2727201 w 1588"/>
                  <a:gd name="T11" fmla="*/ 2852794 h 1596"/>
                  <a:gd name="T12" fmla="*/ 2752320 w 1588"/>
                  <a:gd name="T13" fmla="*/ 2842028 h 1596"/>
                  <a:gd name="T14" fmla="*/ 2777439 w 1588"/>
                  <a:gd name="T15" fmla="*/ 2831263 h 1596"/>
                  <a:gd name="T16" fmla="*/ 2795381 w 1588"/>
                  <a:gd name="T17" fmla="*/ 2816910 h 1596"/>
                  <a:gd name="T18" fmla="*/ 2809734 w 1588"/>
                  <a:gd name="T19" fmla="*/ 2802556 h 1596"/>
                  <a:gd name="T20" fmla="*/ 2824088 w 1588"/>
                  <a:gd name="T21" fmla="*/ 2784614 h 1596"/>
                  <a:gd name="T22" fmla="*/ 2834853 w 1588"/>
                  <a:gd name="T23" fmla="*/ 2763083 h 1596"/>
                  <a:gd name="T24" fmla="*/ 2842030 w 1588"/>
                  <a:gd name="T25" fmla="*/ 2741553 h 1596"/>
                  <a:gd name="T26" fmla="*/ 2845619 w 1588"/>
                  <a:gd name="T27" fmla="*/ 2720022 h 1596"/>
                  <a:gd name="T28" fmla="*/ 2849207 w 1588"/>
                  <a:gd name="T29" fmla="*/ 2698492 h 1596"/>
                  <a:gd name="T30" fmla="*/ 2845619 w 1588"/>
                  <a:gd name="T31" fmla="*/ 2673373 h 1596"/>
                  <a:gd name="T32" fmla="*/ 2842030 w 1588"/>
                  <a:gd name="T33" fmla="*/ 2648254 h 1596"/>
                  <a:gd name="T34" fmla="*/ 2831265 w 1588"/>
                  <a:gd name="T35" fmla="*/ 2623135 h 1596"/>
                  <a:gd name="T36" fmla="*/ 2820500 w 1588"/>
                  <a:gd name="T37" fmla="*/ 2594428 h 1596"/>
                  <a:gd name="T38" fmla="*/ 1546610 w 1588"/>
                  <a:gd name="T39" fmla="*/ 104064 h 1596"/>
                  <a:gd name="T40" fmla="*/ 1546610 w 1588"/>
                  <a:gd name="T41" fmla="*/ 104064 h 1596"/>
                  <a:gd name="T42" fmla="*/ 1532256 w 1588"/>
                  <a:gd name="T43" fmla="*/ 78945 h 1596"/>
                  <a:gd name="T44" fmla="*/ 1517902 w 1588"/>
                  <a:gd name="T45" fmla="*/ 57415 h 1596"/>
                  <a:gd name="T46" fmla="*/ 1499960 w 1588"/>
                  <a:gd name="T47" fmla="*/ 39473 h 1596"/>
                  <a:gd name="T48" fmla="*/ 1485607 w 1588"/>
                  <a:gd name="T49" fmla="*/ 25119 h 1596"/>
                  <a:gd name="T50" fmla="*/ 1467665 w 1588"/>
                  <a:gd name="T51" fmla="*/ 14354 h 1596"/>
                  <a:gd name="T52" fmla="*/ 1449722 w 1588"/>
                  <a:gd name="T53" fmla="*/ 7177 h 1596"/>
                  <a:gd name="T54" fmla="*/ 1431780 w 1588"/>
                  <a:gd name="T55" fmla="*/ 0 h 1596"/>
                  <a:gd name="T56" fmla="*/ 1413838 w 1588"/>
                  <a:gd name="T57" fmla="*/ 0 h 1596"/>
                  <a:gd name="T58" fmla="*/ 1395896 w 1588"/>
                  <a:gd name="T59" fmla="*/ 0 h 1596"/>
                  <a:gd name="T60" fmla="*/ 1377954 w 1588"/>
                  <a:gd name="T61" fmla="*/ 7177 h 1596"/>
                  <a:gd name="T62" fmla="*/ 1360012 w 1588"/>
                  <a:gd name="T63" fmla="*/ 14354 h 1596"/>
                  <a:gd name="T64" fmla="*/ 1342070 w 1588"/>
                  <a:gd name="T65" fmla="*/ 25119 h 1596"/>
                  <a:gd name="T66" fmla="*/ 1324128 w 1588"/>
                  <a:gd name="T67" fmla="*/ 39473 h 1596"/>
                  <a:gd name="T68" fmla="*/ 1309774 w 1588"/>
                  <a:gd name="T69" fmla="*/ 57415 h 1596"/>
                  <a:gd name="T70" fmla="*/ 1295420 w 1588"/>
                  <a:gd name="T71" fmla="*/ 78945 h 1596"/>
                  <a:gd name="T72" fmla="*/ 1281067 w 1588"/>
                  <a:gd name="T73" fmla="*/ 104064 h 1596"/>
                  <a:gd name="T74" fmla="*/ 25119 w 1588"/>
                  <a:gd name="T75" fmla="*/ 2612370 h 1596"/>
                  <a:gd name="T76" fmla="*/ 25119 w 1588"/>
                  <a:gd name="T77" fmla="*/ 2612370 h 1596"/>
                  <a:gd name="T78" fmla="*/ 14354 w 1588"/>
                  <a:gd name="T79" fmla="*/ 2641077 h 1596"/>
                  <a:gd name="T80" fmla="*/ 7177 w 1588"/>
                  <a:gd name="T81" fmla="*/ 2666196 h 1596"/>
                  <a:gd name="T82" fmla="*/ 0 w 1588"/>
                  <a:gd name="T83" fmla="*/ 2691315 h 1596"/>
                  <a:gd name="T84" fmla="*/ 0 w 1588"/>
                  <a:gd name="T85" fmla="*/ 2712845 h 1596"/>
                  <a:gd name="T86" fmla="*/ 0 w 1588"/>
                  <a:gd name="T87" fmla="*/ 2734376 h 1596"/>
                  <a:gd name="T88" fmla="*/ 3588 w 1588"/>
                  <a:gd name="T89" fmla="*/ 2755906 h 1596"/>
                  <a:gd name="T90" fmla="*/ 10765 w 1588"/>
                  <a:gd name="T91" fmla="*/ 2773849 h 1596"/>
                  <a:gd name="T92" fmla="*/ 21531 w 1588"/>
                  <a:gd name="T93" fmla="*/ 2791791 h 1596"/>
                  <a:gd name="T94" fmla="*/ 32296 w 1588"/>
                  <a:gd name="T95" fmla="*/ 2809733 h 1596"/>
                  <a:gd name="T96" fmla="*/ 46649 w 1588"/>
                  <a:gd name="T97" fmla="*/ 2824086 h 1596"/>
                  <a:gd name="T98" fmla="*/ 64592 w 1588"/>
                  <a:gd name="T99" fmla="*/ 2834852 h 1596"/>
                  <a:gd name="T100" fmla="*/ 86122 w 1588"/>
                  <a:gd name="T101" fmla="*/ 2845617 h 1596"/>
                  <a:gd name="T102" fmla="*/ 107653 w 1588"/>
                  <a:gd name="T103" fmla="*/ 2852794 h 1596"/>
                  <a:gd name="T104" fmla="*/ 132772 w 1588"/>
                  <a:gd name="T105" fmla="*/ 2859971 h 1596"/>
                  <a:gd name="T106" fmla="*/ 157891 w 1588"/>
                  <a:gd name="T107" fmla="*/ 2863559 h 1596"/>
                  <a:gd name="T108" fmla="*/ 186598 w 1588"/>
                  <a:gd name="T109" fmla="*/ 2863559 h 1596"/>
                  <a:gd name="T110" fmla="*/ 186598 w 1588"/>
                  <a:gd name="T111" fmla="*/ 2863559 h 159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588"/>
                  <a:gd name="T169" fmla="*/ 0 h 1596"/>
                  <a:gd name="T170" fmla="*/ 1588 w 1588"/>
                  <a:gd name="T171" fmla="*/ 1596 h 159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588" h="1596">
                    <a:moveTo>
                      <a:pt x="104" y="1596"/>
                    </a:moveTo>
                    <a:lnTo>
                      <a:pt x="1470" y="1596"/>
                    </a:lnTo>
                    <a:lnTo>
                      <a:pt x="1488" y="1596"/>
                    </a:lnTo>
                    <a:lnTo>
                      <a:pt x="1506" y="1594"/>
                    </a:lnTo>
                    <a:lnTo>
                      <a:pt x="1520" y="1590"/>
                    </a:lnTo>
                    <a:lnTo>
                      <a:pt x="1534" y="1584"/>
                    </a:lnTo>
                    <a:lnTo>
                      <a:pt x="1548" y="1578"/>
                    </a:lnTo>
                    <a:lnTo>
                      <a:pt x="1558" y="1570"/>
                    </a:lnTo>
                    <a:lnTo>
                      <a:pt x="1566" y="1562"/>
                    </a:lnTo>
                    <a:lnTo>
                      <a:pt x="1574" y="1552"/>
                    </a:lnTo>
                    <a:lnTo>
                      <a:pt x="1580" y="1540"/>
                    </a:lnTo>
                    <a:lnTo>
                      <a:pt x="1584" y="1528"/>
                    </a:lnTo>
                    <a:lnTo>
                      <a:pt x="1586" y="1516"/>
                    </a:lnTo>
                    <a:lnTo>
                      <a:pt x="1588" y="1504"/>
                    </a:lnTo>
                    <a:lnTo>
                      <a:pt x="1586" y="1490"/>
                    </a:lnTo>
                    <a:lnTo>
                      <a:pt x="1584" y="1476"/>
                    </a:lnTo>
                    <a:lnTo>
                      <a:pt x="1578" y="1462"/>
                    </a:lnTo>
                    <a:lnTo>
                      <a:pt x="1572" y="1446"/>
                    </a:lnTo>
                    <a:lnTo>
                      <a:pt x="862" y="58"/>
                    </a:lnTo>
                    <a:lnTo>
                      <a:pt x="854" y="44"/>
                    </a:lnTo>
                    <a:lnTo>
                      <a:pt x="846" y="32"/>
                    </a:lnTo>
                    <a:lnTo>
                      <a:pt x="836" y="22"/>
                    </a:lnTo>
                    <a:lnTo>
                      <a:pt x="828" y="14"/>
                    </a:lnTo>
                    <a:lnTo>
                      <a:pt x="818" y="8"/>
                    </a:lnTo>
                    <a:lnTo>
                      <a:pt x="808" y="4"/>
                    </a:lnTo>
                    <a:lnTo>
                      <a:pt x="798" y="0"/>
                    </a:lnTo>
                    <a:lnTo>
                      <a:pt x="788" y="0"/>
                    </a:lnTo>
                    <a:lnTo>
                      <a:pt x="778" y="0"/>
                    </a:lnTo>
                    <a:lnTo>
                      <a:pt x="768" y="4"/>
                    </a:lnTo>
                    <a:lnTo>
                      <a:pt x="758" y="8"/>
                    </a:lnTo>
                    <a:lnTo>
                      <a:pt x="748" y="14"/>
                    </a:lnTo>
                    <a:lnTo>
                      <a:pt x="738" y="22"/>
                    </a:lnTo>
                    <a:lnTo>
                      <a:pt x="730" y="32"/>
                    </a:lnTo>
                    <a:lnTo>
                      <a:pt x="722" y="44"/>
                    </a:lnTo>
                    <a:lnTo>
                      <a:pt x="714" y="58"/>
                    </a:lnTo>
                    <a:lnTo>
                      <a:pt x="14" y="1456"/>
                    </a:lnTo>
                    <a:lnTo>
                      <a:pt x="8" y="1472"/>
                    </a:lnTo>
                    <a:lnTo>
                      <a:pt x="4" y="1486"/>
                    </a:lnTo>
                    <a:lnTo>
                      <a:pt x="0" y="1500"/>
                    </a:lnTo>
                    <a:lnTo>
                      <a:pt x="0" y="1512"/>
                    </a:lnTo>
                    <a:lnTo>
                      <a:pt x="0" y="1524"/>
                    </a:lnTo>
                    <a:lnTo>
                      <a:pt x="2" y="1536"/>
                    </a:lnTo>
                    <a:lnTo>
                      <a:pt x="6" y="1546"/>
                    </a:lnTo>
                    <a:lnTo>
                      <a:pt x="12" y="1556"/>
                    </a:lnTo>
                    <a:lnTo>
                      <a:pt x="18" y="1566"/>
                    </a:lnTo>
                    <a:lnTo>
                      <a:pt x="26" y="1574"/>
                    </a:lnTo>
                    <a:lnTo>
                      <a:pt x="36" y="1580"/>
                    </a:lnTo>
                    <a:lnTo>
                      <a:pt x="48" y="1586"/>
                    </a:lnTo>
                    <a:lnTo>
                      <a:pt x="60" y="1590"/>
                    </a:lnTo>
                    <a:lnTo>
                      <a:pt x="74" y="1594"/>
                    </a:lnTo>
                    <a:lnTo>
                      <a:pt x="88" y="1596"/>
                    </a:lnTo>
                    <a:lnTo>
                      <a:pt x="104" y="1596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5" name="Freeform 6"/>
              <p:cNvSpPr>
                <a:spLocks noChangeArrowheads="1"/>
              </p:cNvSpPr>
              <p:nvPr/>
            </p:nvSpPr>
            <p:spPr bwMode="auto">
              <a:xfrm flipH="1">
                <a:off x="3438857" y="0"/>
                <a:ext cx="2849208" cy="2863559"/>
              </a:xfrm>
              <a:custGeom>
                <a:avLst/>
                <a:gdLst>
                  <a:gd name="T0" fmla="*/ 186598 w 1588"/>
                  <a:gd name="T1" fmla="*/ 2863559 h 1596"/>
                  <a:gd name="T2" fmla="*/ 2637490 w 1588"/>
                  <a:gd name="T3" fmla="*/ 2863559 h 1596"/>
                  <a:gd name="T4" fmla="*/ 2637490 w 1588"/>
                  <a:gd name="T5" fmla="*/ 2863559 h 1596"/>
                  <a:gd name="T6" fmla="*/ 2669786 w 1588"/>
                  <a:gd name="T7" fmla="*/ 2863559 h 1596"/>
                  <a:gd name="T8" fmla="*/ 2702082 w 1588"/>
                  <a:gd name="T9" fmla="*/ 2859971 h 1596"/>
                  <a:gd name="T10" fmla="*/ 2727201 w 1588"/>
                  <a:gd name="T11" fmla="*/ 2852794 h 1596"/>
                  <a:gd name="T12" fmla="*/ 2752320 w 1588"/>
                  <a:gd name="T13" fmla="*/ 2842028 h 1596"/>
                  <a:gd name="T14" fmla="*/ 2777439 w 1588"/>
                  <a:gd name="T15" fmla="*/ 2831263 h 1596"/>
                  <a:gd name="T16" fmla="*/ 2795381 w 1588"/>
                  <a:gd name="T17" fmla="*/ 2816910 h 1596"/>
                  <a:gd name="T18" fmla="*/ 2809734 w 1588"/>
                  <a:gd name="T19" fmla="*/ 2802556 h 1596"/>
                  <a:gd name="T20" fmla="*/ 2824088 w 1588"/>
                  <a:gd name="T21" fmla="*/ 2784614 h 1596"/>
                  <a:gd name="T22" fmla="*/ 2834853 w 1588"/>
                  <a:gd name="T23" fmla="*/ 2763083 h 1596"/>
                  <a:gd name="T24" fmla="*/ 2842030 w 1588"/>
                  <a:gd name="T25" fmla="*/ 2741553 h 1596"/>
                  <a:gd name="T26" fmla="*/ 2845619 w 1588"/>
                  <a:gd name="T27" fmla="*/ 2720022 h 1596"/>
                  <a:gd name="T28" fmla="*/ 2849207 w 1588"/>
                  <a:gd name="T29" fmla="*/ 2698492 h 1596"/>
                  <a:gd name="T30" fmla="*/ 2845619 w 1588"/>
                  <a:gd name="T31" fmla="*/ 2673373 h 1596"/>
                  <a:gd name="T32" fmla="*/ 2842030 w 1588"/>
                  <a:gd name="T33" fmla="*/ 2648254 h 1596"/>
                  <a:gd name="T34" fmla="*/ 2831265 w 1588"/>
                  <a:gd name="T35" fmla="*/ 2623135 h 1596"/>
                  <a:gd name="T36" fmla="*/ 2820500 w 1588"/>
                  <a:gd name="T37" fmla="*/ 2594428 h 1596"/>
                  <a:gd name="T38" fmla="*/ 1546610 w 1588"/>
                  <a:gd name="T39" fmla="*/ 104064 h 1596"/>
                  <a:gd name="T40" fmla="*/ 1546610 w 1588"/>
                  <a:gd name="T41" fmla="*/ 104064 h 1596"/>
                  <a:gd name="T42" fmla="*/ 1532256 w 1588"/>
                  <a:gd name="T43" fmla="*/ 78945 h 1596"/>
                  <a:gd name="T44" fmla="*/ 1517902 w 1588"/>
                  <a:gd name="T45" fmla="*/ 57415 h 1596"/>
                  <a:gd name="T46" fmla="*/ 1499960 w 1588"/>
                  <a:gd name="T47" fmla="*/ 39473 h 1596"/>
                  <a:gd name="T48" fmla="*/ 1485607 w 1588"/>
                  <a:gd name="T49" fmla="*/ 25119 h 1596"/>
                  <a:gd name="T50" fmla="*/ 1467665 w 1588"/>
                  <a:gd name="T51" fmla="*/ 14354 h 1596"/>
                  <a:gd name="T52" fmla="*/ 1449722 w 1588"/>
                  <a:gd name="T53" fmla="*/ 7177 h 1596"/>
                  <a:gd name="T54" fmla="*/ 1431780 w 1588"/>
                  <a:gd name="T55" fmla="*/ 0 h 1596"/>
                  <a:gd name="T56" fmla="*/ 1413838 w 1588"/>
                  <a:gd name="T57" fmla="*/ 0 h 1596"/>
                  <a:gd name="T58" fmla="*/ 1395896 w 1588"/>
                  <a:gd name="T59" fmla="*/ 0 h 1596"/>
                  <a:gd name="T60" fmla="*/ 1377954 w 1588"/>
                  <a:gd name="T61" fmla="*/ 7177 h 1596"/>
                  <a:gd name="T62" fmla="*/ 1360012 w 1588"/>
                  <a:gd name="T63" fmla="*/ 14354 h 1596"/>
                  <a:gd name="T64" fmla="*/ 1342070 w 1588"/>
                  <a:gd name="T65" fmla="*/ 25119 h 1596"/>
                  <a:gd name="T66" fmla="*/ 1324128 w 1588"/>
                  <a:gd name="T67" fmla="*/ 39473 h 1596"/>
                  <a:gd name="T68" fmla="*/ 1309774 w 1588"/>
                  <a:gd name="T69" fmla="*/ 57415 h 1596"/>
                  <a:gd name="T70" fmla="*/ 1295420 w 1588"/>
                  <a:gd name="T71" fmla="*/ 78945 h 1596"/>
                  <a:gd name="T72" fmla="*/ 1281067 w 1588"/>
                  <a:gd name="T73" fmla="*/ 104064 h 1596"/>
                  <a:gd name="T74" fmla="*/ 25119 w 1588"/>
                  <a:gd name="T75" fmla="*/ 2612370 h 1596"/>
                  <a:gd name="T76" fmla="*/ 25119 w 1588"/>
                  <a:gd name="T77" fmla="*/ 2612370 h 1596"/>
                  <a:gd name="T78" fmla="*/ 14354 w 1588"/>
                  <a:gd name="T79" fmla="*/ 2641077 h 1596"/>
                  <a:gd name="T80" fmla="*/ 7177 w 1588"/>
                  <a:gd name="T81" fmla="*/ 2666196 h 1596"/>
                  <a:gd name="T82" fmla="*/ 0 w 1588"/>
                  <a:gd name="T83" fmla="*/ 2691315 h 1596"/>
                  <a:gd name="T84" fmla="*/ 0 w 1588"/>
                  <a:gd name="T85" fmla="*/ 2712845 h 1596"/>
                  <a:gd name="T86" fmla="*/ 0 w 1588"/>
                  <a:gd name="T87" fmla="*/ 2734376 h 1596"/>
                  <a:gd name="T88" fmla="*/ 3588 w 1588"/>
                  <a:gd name="T89" fmla="*/ 2755906 h 1596"/>
                  <a:gd name="T90" fmla="*/ 10765 w 1588"/>
                  <a:gd name="T91" fmla="*/ 2773849 h 1596"/>
                  <a:gd name="T92" fmla="*/ 21531 w 1588"/>
                  <a:gd name="T93" fmla="*/ 2791791 h 1596"/>
                  <a:gd name="T94" fmla="*/ 32296 w 1588"/>
                  <a:gd name="T95" fmla="*/ 2809733 h 1596"/>
                  <a:gd name="T96" fmla="*/ 46649 w 1588"/>
                  <a:gd name="T97" fmla="*/ 2824086 h 1596"/>
                  <a:gd name="T98" fmla="*/ 64592 w 1588"/>
                  <a:gd name="T99" fmla="*/ 2834852 h 1596"/>
                  <a:gd name="T100" fmla="*/ 86122 w 1588"/>
                  <a:gd name="T101" fmla="*/ 2845617 h 1596"/>
                  <a:gd name="T102" fmla="*/ 107653 w 1588"/>
                  <a:gd name="T103" fmla="*/ 2852794 h 1596"/>
                  <a:gd name="T104" fmla="*/ 132772 w 1588"/>
                  <a:gd name="T105" fmla="*/ 2859971 h 1596"/>
                  <a:gd name="T106" fmla="*/ 157891 w 1588"/>
                  <a:gd name="T107" fmla="*/ 2863559 h 1596"/>
                  <a:gd name="T108" fmla="*/ 186598 w 1588"/>
                  <a:gd name="T109" fmla="*/ 2863559 h 1596"/>
                  <a:gd name="T110" fmla="*/ 186598 w 1588"/>
                  <a:gd name="T111" fmla="*/ 2863559 h 159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588"/>
                  <a:gd name="T169" fmla="*/ 0 h 1596"/>
                  <a:gd name="T170" fmla="*/ 1588 w 1588"/>
                  <a:gd name="T171" fmla="*/ 1596 h 159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588" h="1596">
                    <a:moveTo>
                      <a:pt x="104" y="1596"/>
                    </a:moveTo>
                    <a:lnTo>
                      <a:pt x="1470" y="1596"/>
                    </a:lnTo>
                    <a:lnTo>
                      <a:pt x="1488" y="1596"/>
                    </a:lnTo>
                    <a:lnTo>
                      <a:pt x="1506" y="1594"/>
                    </a:lnTo>
                    <a:lnTo>
                      <a:pt x="1520" y="1590"/>
                    </a:lnTo>
                    <a:lnTo>
                      <a:pt x="1534" y="1584"/>
                    </a:lnTo>
                    <a:lnTo>
                      <a:pt x="1548" y="1578"/>
                    </a:lnTo>
                    <a:lnTo>
                      <a:pt x="1558" y="1570"/>
                    </a:lnTo>
                    <a:lnTo>
                      <a:pt x="1566" y="1562"/>
                    </a:lnTo>
                    <a:lnTo>
                      <a:pt x="1574" y="1552"/>
                    </a:lnTo>
                    <a:lnTo>
                      <a:pt x="1580" y="1540"/>
                    </a:lnTo>
                    <a:lnTo>
                      <a:pt x="1584" y="1528"/>
                    </a:lnTo>
                    <a:lnTo>
                      <a:pt x="1586" y="1516"/>
                    </a:lnTo>
                    <a:lnTo>
                      <a:pt x="1588" y="1504"/>
                    </a:lnTo>
                    <a:lnTo>
                      <a:pt x="1586" y="1490"/>
                    </a:lnTo>
                    <a:lnTo>
                      <a:pt x="1584" y="1476"/>
                    </a:lnTo>
                    <a:lnTo>
                      <a:pt x="1578" y="1462"/>
                    </a:lnTo>
                    <a:lnTo>
                      <a:pt x="1572" y="1446"/>
                    </a:lnTo>
                    <a:lnTo>
                      <a:pt x="862" y="58"/>
                    </a:lnTo>
                    <a:lnTo>
                      <a:pt x="854" y="44"/>
                    </a:lnTo>
                    <a:lnTo>
                      <a:pt x="846" y="32"/>
                    </a:lnTo>
                    <a:lnTo>
                      <a:pt x="836" y="22"/>
                    </a:lnTo>
                    <a:lnTo>
                      <a:pt x="828" y="14"/>
                    </a:lnTo>
                    <a:lnTo>
                      <a:pt x="818" y="8"/>
                    </a:lnTo>
                    <a:lnTo>
                      <a:pt x="808" y="4"/>
                    </a:lnTo>
                    <a:lnTo>
                      <a:pt x="798" y="0"/>
                    </a:lnTo>
                    <a:lnTo>
                      <a:pt x="788" y="0"/>
                    </a:lnTo>
                    <a:lnTo>
                      <a:pt x="778" y="0"/>
                    </a:lnTo>
                    <a:lnTo>
                      <a:pt x="768" y="4"/>
                    </a:lnTo>
                    <a:lnTo>
                      <a:pt x="758" y="8"/>
                    </a:lnTo>
                    <a:lnTo>
                      <a:pt x="748" y="14"/>
                    </a:lnTo>
                    <a:lnTo>
                      <a:pt x="738" y="22"/>
                    </a:lnTo>
                    <a:lnTo>
                      <a:pt x="730" y="32"/>
                    </a:lnTo>
                    <a:lnTo>
                      <a:pt x="722" y="44"/>
                    </a:lnTo>
                    <a:lnTo>
                      <a:pt x="714" y="58"/>
                    </a:lnTo>
                    <a:lnTo>
                      <a:pt x="14" y="1456"/>
                    </a:lnTo>
                    <a:lnTo>
                      <a:pt x="8" y="1472"/>
                    </a:lnTo>
                    <a:lnTo>
                      <a:pt x="4" y="1486"/>
                    </a:lnTo>
                    <a:lnTo>
                      <a:pt x="0" y="1500"/>
                    </a:lnTo>
                    <a:lnTo>
                      <a:pt x="0" y="1512"/>
                    </a:lnTo>
                    <a:lnTo>
                      <a:pt x="0" y="1524"/>
                    </a:lnTo>
                    <a:lnTo>
                      <a:pt x="2" y="1536"/>
                    </a:lnTo>
                    <a:lnTo>
                      <a:pt x="6" y="1546"/>
                    </a:lnTo>
                    <a:lnTo>
                      <a:pt x="12" y="1556"/>
                    </a:lnTo>
                    <a:lnTo>
                      <a:pt x="18" y="1566"/>
                    </a:lnTo>
                    <a:lnTo>
                      <a:pt x="26" y="1574"/>
                    </a:lnTo>
                    <a:lnTo>
                      <a:pt x="36" y="1580"/>
                    </a:lnTo>
                    <a:lnTo>
                      <a:pt x="48" y="1586"/>
                    </a:lnTo>
                    <a:lnTo>
                      <a:pt x="60" y="1590"/>
                    </a:lnTo>
                    <a:lnTo>
                      <a:pt x="74" y="1594"/>
                    </a:lnTo>
                    <a:lnTo>
                      <a:pt x="88" y="1596"/>
                    </a:lnTo>
                    <a:lnTo>
                      <a:pt x="104" y="1596"/>
                    </a:ln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" name="Freeform 6"/>
              <p:cNvSpPr>
                <a:spLocks noChangeArrowheads="1"/>
              </p:cNvSpPr>
              <p:nvPr/>
            </p:nvSpPr>
            <p:spPr bwMode="auto">
              <a:xfrm flipH="1" flipV="1">
                <a:off x="1719429" y="-98208"/>
                <a:ext cx="2849208" cy="2863559"/>
              </a:xfrm>
              <a:custGeom>
                <a:avLst/>
                <a:gdLst>
                  <a:gd name="T0" fmla="*/ 186598 w 1588"/>
                  <a:gd name="T1" fmla="*/ 2863559 h 1596"/>
                  <a:gd name="T2" fmla="*/ 2637490 w 1588"/>
                  <a:gd name="T3" fmla="*/ 2863559 h 1596"/>
                  <a:gd name="T4" fmla="*/ 2637490 w 1588"/>
                  <a:gd name="T5" fmla="*/ 2863559 h 1596"/>
                  <a:gd name="T6" fmla="*/ 2669786 w 1588"/>
                  <a:gd name="T7" fmla="*/ 2863559 h 1596"/>
                  <a:gd name="T8" fmla="*/ 2702082 w 1588"/>
                  <a:gd name="T9" fmla="*/ 2859971 h 1596"/>
                  <a:gd name="T10" fmla="*/ 2727201 w 1588"/>
                  <a:gd name="T11" fmla="*/ 2852794 h 1596"/>
                  <a:gd name="T12" fmla="*/ 2752320 w 1588"/>
                  <a:gd name="T13" fmla="*/ 2842028 h 1596"/>
                  <a:gd name="T14" fmla="*/ 2777439 w 1588"/>
                  <a:gd name="T15" fmla="*/ 2831263 h 1596"/>
                  <a:gd name="T16" fmla="*/ 2795381 w 1588"/>
                  <a:gd name="T17" fmla="*/ 2816910 h 1596"/>
                  <a:gd name="T18" fmla="*/ 2809734 w 1588"/>
                  <a:gd name="T19" fmla="*/ 2802556 h 1596"/>
                  <a:gd name="T20" fmla="*/ 2824088 w 1588"/>
                  <a:gd name="T21" fmla="*/ 2784614 h 1596"/>
                  <a:gd name="T22" fmla="*/ 2834853 w 1588"/>
                  <a:gd name="T23" fmla="*/ 2763083 h 1596"/>
                  <a:gd name="T24" fmla="*/ 2842030 w 1588"/>
                  <a:gd name="T25" fmla="*/ 2741553 h 1596"/>
                  <a:gd name="T26" fmla="*/ 2845619 w 1588"/>
                  <a:gd name="T27" fmla="*/ 2720022 h 1596"/>
                  <a:gd name="T28" fmla="*/ 2849207 w 1588"/>
                  <a:gd name="T29" fmla="*/ 2698492 h 1596"/>
                  <a:gd name="T30" fmla="*/ 2845619 w 1588"/>
                  <a:gd name="T31" fmla="*/ 2673373 h 1596"/>
                  <a:gd name="T32" fmla="*/ 2842030 w 1588"/>
                  <a:gd name="T33" fmla="*/ 2648254 h 1596"/>
                  <a:gd name="T34" fmla="*/ 2831265 w 1588"/>
                  <a:gd name="T35" fmla="*/ 2623135 h 1596"/>
                  <a:gd name="T36" fmla="*/ 2820500 w 1588"/>
                  <a:gd name="T37" fmla="*/ 2594428 h 1596"/>
                  <a:gd name="T38" fmla="*/ 1546610 w 1588"/>
                  <a:gd name="T39" fmla="*/ 104064 h 1596"/>
                  <a:gd name="T40" fmla="*/ 1546610 w 1588"/>
                  <a:gd name="T41" fmla="*/ 104064 h 1596"/>
                  <a:gd name="T42" fmla="*/ 1532256 w 1588"/>
                  <a:gd name="T43" fmla="*/ 78945 h 1596"/>
                  <a:gd name="T44" fmla="*/ 1517902 w 1588"/>
                  <a:gd name="T45" fmla="*/ 57415 h 1596"/>
                  <a:gd name="T46" fmla="*/ 1499960 w 1588"/>
                  <a:gd name="T47" fmla="*/ 39473 h 1596"/>
                  <a:gd name="T48" fmla="*/ 1485607 w 1588"/>
                  <a:gd name="T49" fmla="*/ 25119 h 1596"/>
                  <a:gd name="T50" fmla="*/ 1467665 w 1588"/>
                  <a:gd name="T51" fmla="*/ 14354 h 1596"/>
                  <a:gd name="T52" fmla="*/ 1449722 w 1588"/>
                  <a:gd name="T53" fmla="*/ 7177 h 1596"/>
                  <a:gd name="T54" fmla="*/ 1431780 w 1588"/>
                  <a:gd name="T55" fmla="*/ 0 h 1596"/>
                  <a:gd name="T56" fmla="*/ 1413838 w 1588"/>
                  <a:gd name="T57" fmla="*/ 0 h 1596"/>
                  <a:gd name="T58" fmla="*/ 1395896 w 1588"/>
                  <a:gd name="T59" fmla="*/ 0 h 1596"/>
                  <a:gd name="T60" fmla="*/ 1377954 w 1588"/>
                  <a:gd name="T61" fmla="*/ 7177 h 1596"/>
                  <a:gd name="T62" fmla="*/ 1360012 w 1588"/>
                  <a:gd name="T63" fmla="*/ 14354 h 1596"/>
                  <a:gd name="T64" fmla="*/ 1342070 w 1588"/>
                  <a:gd name="T65" fmla="*/ 25119 h 1596"/>
                  <a:gd name="T66" fmla="*/ 1324128 w 1588"/>
                  <a:gd name="T67" fmla="*/ 39473 h 1596"/>
                  <a:gd name="T68" fmla="*/ 1309774 w 1588"/>
                  <a:gd name="T69" fmla="*/ 57415 h 1596"/>
                  <a:gd name="T70" fmla="*/ 1295420 w 1588"/>
                  <a:gd name="T71" fmla="*/ 78945 h 1596"/>
                  <a:gd name="T72" fmla="*/ 1281067 w 1588"/>
                  <a:gd name="T73" fmla="*/ 104064 h 1596"/>
                  <a:gd name="T74" fmla="*/ 25119 w 1588"/>
                  <a:gd name="T75" fmla="*/ 2612370 h 1596"/>
                  <a:gd name="T76" fmla="*/ 25119 w 1588"/>
                  <a:gd name="T77" fmla="*/ 2612370 h 1596"/>
                  <a:gd name="T78" fmla="*/ 14354 w 1588"/>
                  <a:gd name="T79" fmla="*/ 2641077 h 1596"/>
                  <a:gd name="T80" fmla="*/ 7177 w 1588"/>
                  <a:gd name="T81" fmla="*/ 2666196 h 1596"/>
                  <a:gd name="T82" fmla="*/ 0 w 1588"/>
                  <a:gd name="T83" fmla="*/ 2691315 h 1596"/>
                  <a:gd name="T84" fmla="*/ 0 w 1588"/>
                  <a:gd name="T85" fmla="*/ 2712845 h 1596"/>
                  <a:gd name="T86" fmla="*/ 0 w 1588"/>
                  <a:gd name="T87" fmla="*/ 2734376 h 1596"/>
                  <a:gd name="T88" fmla="*/ 3588 w 1588"/>
                  <a:gd name="T89" fmla="*/ 2755906 h 1596"/>
                  <a:gd name="T90" fmla="*/ 10765 w 1588"/>
                  <a:gd name="T91" fmla="*/ 2773849 h 1596"/>
                  <a:gd name="T92" fmla="*/ 21531 w 1588"/>
                  <a:gd name="T93" fmla="*/ 2791791 h 1596"/>
                  <a:gd name="T94" fmla="*/ 32296 w 1588"/>
                  <a:gd name="T95" fmla="*/ 2809733 h 1596"/>
                  <a:gd name="T96" fmla="*/ 46649 w 1588"/>
                  <a:gd name="T97" fmla="*/ 2824086 h 1596"/>
                  <a:gd name="T98" fmla="*/ 64592 w 1588"/>
                  <a:gd name="T99" fmla="*/ 2834852 h 1596"/>
                  <a:gd name="T100" fmla="*/ 86122 w 1588"/>
                  <a:gd name="T101" fmla="*/ 2845617 h 1596"/>
                  <a:gd name="T102" fmla="*/ 107653 w 1588"/>
                  <a:gd name="T103" fmla="*/ 2852794 h 1596"/>
                  <a:gd name="T104" fmla="*/ 132772 w 1588"/>
                  <a:gd name="T105" fmla="*/ 2859971 h 1596"/>
                  <a:gd name="T106" fmla="*/ 157891 w 1588"/>
                  <a:gd name="T107" fmla="*/ 2863559 h 1596"/>
                  <a:gd name="T108" fmla="*/ 186598 w 1588"/>
                  <a:gd name="T109" fmla="*/ 2863559 h 1596"/>
                  <a:gd name="T110" fmla="*/ 186598 w 1588"/>
                  <a:gd name="T111" fmla="*/ 2863559 h 159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588"/>
                  <a:gd name="T169" fmla="*/ 0 h 1596"/>
                  <a:gd name="T170" fmla="*/ 1588 w 1588"/>
                  <a:gd name="T171" fmla="*/ 1596 h 159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588" h="1596">
                    <a:moveTo>
                      <a:pt x="104" y="1596"/>
                    </a:moveTo>
                    <a:lnTo>
                      <a:pt x="1470" y="1596"/>
                    </a:lnTo>
                    <a:lnTo>
                      <a:pt x="1488" y="1596"/>
                    </a:lnTo>
                    <a:lnTo>
                      <a:pt x="1506" y="1594"/>
                    </a:lnTo>
                    <a:lnTo>
                      <a:pt x="1520" y="1590"/>
                    </a:lnTo>
                    <a:lnTo>
                      <a:pt x="1534" y="1584"/>
                    </a:lnTo>
                    <a:lnTo>
                      <a:pt x="1548" y="1578"/>
                    </a:lnTo>
                    <a:lnTo>
                      <a:pt x="1558" y="1570"/>
                    </a:lnTo>
                    <a:lnTo>
                      <a:pt x="1566" y="1562"/>
                    </a:lnTo>
                    <a:lnTo>
                      <a:pt x="1574" y="1552"/>
                    </a:lnTo>
                    <a:lnTo>
                      <a:pt x="1580" y="1540"/>
                    </a:lnTo>
                    <a:lnTo>
                      <a:pt x="1584" y="1528"/>
                    </a:lnTo>
                    <a:lnTo>
                      <a:pt x="1586" y="1516"/>
                    </a:lnTo>
                    <a:lnTo>
                      <a:pt x="1588" y="1504"/>
                    </a:lnTo>
                    <a:lnTo>
                      <a:pt x="1586" y="1490"/>
                    </a:lnTo>
                    <a:lnTo>
                      <a:pt x="1584" y="1476"/>
                    </a:lnTo>
                    <a:lnTo>
                      <a:pt x="1578" y="1462"/>
                    </a:lnTo>
                    <a:lnTo>
                      <a:pt x="1572" y="1446"/>
                    </a:lnTo>
                    <a:lnTo>
                      <a:pt x="862" y="58"/>
                    </a:lnTo>
                    <a:lnTo>
                      <a:pt x="854" y="44"/>
                    </a:lnTo>
                    <a:lnTo>
                      <a:pt x="846" y="32"/>
                    </a:lnTo>
                    <a:lnTo>
                      <a:pt x="836" y="22"/>
                    </a:lnTo>
                    <a:lnTo>
                      <a:pt x="828" y="14"/>
                    </a:lnTo>
                    <a:lnTo>
                      <a:pt x="818" y="8"/>
                    </a:lnTo>
                    <a:lnTo>
                      <a:pt x="808" y="4"/>
                    </a:lnTo>
                    <a:lnTo>
                      <a:pt x="798" y="0"/>
                    </a:lnTo>
                    <a:lnTo>
                      <a:pt x="788" y="0"/>
                    </a:lnTo>
                    <a:lnTo>
                      <a:pt x="778" y="0"/>
                    </a:lnTo>
                    <a:lnTo>
                      <a:pt x="768" y="4"/>
                    </a:lnTo>
                    <a:lnTo>
                      <a:pt x="758" y="8"/>
                    </a:lnTo>
                    <a:lnTo>
                      <a:pt x="748" y="14"/>
                    </a:lnTo>
                    <a:lnTo>
                      <a:pt x="738" y="22"/>
                    </a:lnTo>
                    <a:lnTo>
                      <a:pt x="730" y="32"/>
                    </a:lnTo>
                    <a:lnTo>
                      <a:pt x="722" y="44"/>
                    </a:lnTo>
                    <a:lnTo>
                      <a:pt x="714" y="58"/>
                    </a:lnTo>
                    <a:lnTo>
                      <a:pt x="14" y="1456"/>
                    </a:lnTo>
                    <a:lnTo>
                      <a:pt x="8" y="1472"/>
                    </a:lnTo>
                    <a:lnTo>
                      <a:pt x="4" y="1486"/>
                    </a:lnTo>
                    <a:lnTo>
                      <a:pt x="0" y="1500"/>
                    </a:lnTo>
                    <a:lnTo>
                      <a:pt x="0" y="1512"/>
                    </a:lnTo>
                    <a:lnTo>
                      <a:pt x="0" y="1524"/>
                    </a:lnTo>
                    <a:lnTo>
                      <a:pt x="2" y="1536"/>
                    </a:lnTo>
                    <a:lnTo>
                      <a:pt x="6" y="1546"/>
                    </a:lnTo>
                    <a:lnTo>
                      <a:pt x="12" y="1556"/>
                    </a:lnTo>
                    <a:lnTo>
                      <a:pt x="18" y="1566"/>
                    </a:lnTo>
                    <a:lnTo>
                      <a:pt x="26" y="1574"/>
                    </a:lnTo>
                    <a:lnTo>
                      <a:pt x="36" y="1580"/>
                    </a:lnTo>
                    <a:lnTo>
                      <a:pt x="48" y="1586"/>
                    </a:lnTo>
                    <a:lnTo>
                      <a:pt x="60" y="1590"/>
                    </a:lnTo>
                    <a:lnTo>
                      <a:pt x="74" y="1594"/>
                    </a:lnTo>
                    <a:lnTo>
                      <a:pt x="88" y="1596"/>
                    </a:lnTo>
                    <a:lnTo>
                      <a:pt x="104" y="1596"/>
                    </a:ln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0" name="组合 15"/>
            <p:cNvGrpSpPr>
              <a:grpSpLocks/>
            </p:cNvGrpSpPr>
            <p:nvPr/>
          </p:nvGrpSpPr>
          <p:grpSpPr bwMode="auto">
            <a:xfrm>
              <a:off x="3236146" y="3044770"/>
              <a:ext cx="3183354" cy="1456443"/>
              <a:chOff x="0" y="0"/>
              <a:chExt cx="6288064" cy="2960563"/>
            </a:xfrm>
          </p:grpSpPr>
          <p:sp>
            <p:nvSpPr>
              <p:cNvPr id="31" name="Freeform 6"/>
              <p:cNvSpPr>
                <a:spLocks noChangeArrowheads="1"/>
              </p:cNvSpPr>
              <p:nvPr/>
            </p:nvSpPr>
            <p:spPr bwMode="auto">
              <a:xfrm flipH="1" flipV="1">
                <a:off x="3438857" y="0"/>
                <a:ext cx="2849207" cy="2863559"/>
              </a:xfrm>
              <a:custGeom>
                <a:avLst/>
                <a:gdLst>
                  <a:gd name="T0" fmla="*/ 186598 w 1588"/>
                  <a:gd name="T1" fmla="*/ 2863559 h 1596"/>
                  <a:gd name="T2" fmla="*/ 2637490 w 1588"/>
                  <a:gd name="T3" fmla="*/ 2863559 h 1596"/>
                  <a:gd name="T4" fmla="*/ 2637490 w 1588"/>
                  <a:gd name="T5" fmla="*/ 2863559 h 1596"/>
                  <a:gd name="T6" fmla="*/ 2669786 w 1588"/>
                  <a:gd name="T7" fmla="*/ 2863559 h 1596"/>
                  <a:gd name="T8" fmla="*/ 2702082 w 1588"/>
                  <a:gd name="T9" fmla="*/ 2859971 h 1596"/>
                  <a:gd name="T10" fmla="*/ 2727201 w 1588"/>
                  <a:gd name="T11" fmla="*/ 2852794 h 1596"/>
                  <a:gd name="T12" fmla="*/ 2752320 w 1588"/>
                  <a:gd name="T13" fmla="*/ 2842028 h 1596"/>
                  <a:gd name="T14" fmla="*/ 2777439 w 1588"/>
                  <a:gd name="T15" fmla="*/ 2831263 h 1596"/>
                  <a:gd name="T16" fmla="*/ 2795381 w 1588"/>
                  <a:gd name="T17" fmla="*/ 2816910 h 1596"/>
                  <a:gd name="T18" fmla="*/ 2809734 w 1588"/>
                  <a:gd name="T19" fmla="*/ 2802556 h 1596"/>
                  <a:gd name="T20" fmla="*/ 2824088 w 1588"/>
                  <a:gd name="T21" fmla="*/ 2784614 h 1596"/>
                  <a:gd name="T22" fmla="*/ 2834853 w 1588"/>
                  <a:gd name="T23" fmla="*/ 2763083 h 1596"/>
                  <a:gd name="T24" fmla="*/ 2842030 w 1588"/>
                  <a:gd name="T25" fmla="*/ 2741553 h 1596"/>
                  <a:gd name="T26" fmla="*/ 2845619 w 1588"/>
                  <a:gd name="T27" fmla="*/ 2720022 h 1596"/>
                  <a:gd name="T28" fmla="*/ 2849207 w 1588"/>
                  <a:gd name="T29" fmla="*/ 2698492 h 1596"/>
                  <a:gd name="T30" fmla="*/ 2845619 w 1588"/>
                  <a:gd name="T31" fmla="*/ 2673373 h 1596"/>
                  <a:gd name="T32" fmla="*/ 2842030 w 1588"/>
                  <a:gd name="T33" fmla="*/ 2648254 h 1596"/>
                  <a:gd name="T34" fmla="*/ 2831265 w 1588"/>
                  <a:gd name="T35" fmla="*/ 2623135 h 1596"/>
                  <a:gd name="T36" fmla="*/ 2820500 w 1588"/>
                  <a:gd name="T37" fmla="*/ 2594428 h 1596"/>
                  <a:gd name="T38" fmla="*/ 1546610 w 1588"/>
                  <a:gd name="T39" fmla="*/ 104064 h 1596"/>
                  <a:gd name="T40" fmla="*/ 1546610 w 1588"/>
                  <a:gd name="T41" fmla="*/ 104064 h 1596"/>
                  <a:gd name="T42" fmla="*/ 1532256 w 1588"/>
                  <a:gd name="T43" fmla="*/ 78945 h 1596"/>
                  <a:gd name="T44" fmla="*/ 1517902 w 1588"/>
                  <a:gd name="T45" fmla="*/ 57415 h 1596"/>
                  <a:gd name="T46" fmla="*/ 1499960 w 1588"/>
                  <a:gd name="T47" fmla="*/ 39473 h 1596"/>
                  <a:gd name="T48" fmla="*/ 1485607 w 1588"/>
                  <a:gd name="T49" fmla="*/ 25119 h 1596"/>
                  <a:gd name="T50" fmla="*/ 1467665 w 1588"/>
                  <a:gd name="T51" fmla="*/ 14354 h 1596"/>
                  <a:gd name="T52" fmla="*/ 1449722 w 1588"/>
                  <a:gd name="T53" fmla="*/ 7177 h 1596"/>
                  <a:gd name="T54" fmla="*/ 1431780 w 1588"/>
                  <a:gd name="T55" fmla="*/ 0 h 1596"/>
                  <a:gd name="T56" fmla="*/ 1413838 w 1588"/>
                  <a:gd name="T57" fmla="*/ 0 h 1596"/>
                  <a:gd name="T58" fmla="*/ 1395896 w 1588"/>
                  <a:gd name="T59" fmla="*/ 0 h 1596"/>
                  <a:gd name="T60" fmla="*/ 1377954 w 1588"/>
                  <a:gd name="T61" fmla="*/ 7177 h 1596"/>
                  <a:gd name="T62" fmla="*/ 1360012 w 1588"/>
                  <a:gd name="T63" fmla="*/ 14354 h 1596"/>
                  <a:gd name="T64" fmla="*/ 1342070 w 1588"/>
                  <a:gd name="T65" fmla="*/ 25119 h 1596"/>
                  <a:gd name="T66" fmla="*/ 1324128 w 1588"/>
                  <a:gd name="T67" fmla="*/ 39473 h 1596"/>
                  <a:gd name="T68" fmla="*/ 1309774 w 1588"/>
                  <a:gd name="T69" fmla="*/ 57415 h 1596"/>
                  <a:gd name="T70" fmla="*/ 1295420 w 1588"/>
                  <a:gd name="T71" fmla="*/ 78945 h 1596"/>
                  <a:gd name="T72" fmla="*/ 1281067 w 1588"/>
                  <a:gd name="T73" fmla="*/ 104064 h 1596"/>
                  <a:gd name="T74" fmla="*/ 25119 w 1588"/>
                  <a:gd name="T75" fmla="*/ 2612370 h 1596"/>
                  <a:gd name="T76" fmla="*/ 25119 w 1588"/>
                  <a:gd name="T77" fmla="*/ 2612370 h 1596"/>
                  <a:gd name="T78" fmla="*/ 14354 w 1588"/>
                  <a:gd name="T79" fmla="*/ 2641077 h 1596"/>
                  <a:gd name="T80" fmla="*/ 7177 w 1588"/>
                  <a:gd name="T81" fmla="*/ 2666196 h 1596"/>
                  <a:gd name="T82" fmla="*/ 0 w 1588"/>
                  <a:gd name="T83" fmla="*/ 2691315 h 1596"/>
                  <a:gd name="T84" fmla="*/ 0 w 1588"/>
                  <a:gd name="T85" fmla="*/ 2712845 h 1596"/>
                  <a:gd name="T86" fmla="*/ 0 w 1588"/>
                  <a:gd name="T87" fmla="*/ 2734376 h 1596"/>
                  <a:gd name="T88" fmla="*/ 3588 w 1588"/>
                  <a:gd name="T89" fmla="*/ 2755906 h 1596"/>
                  <a:gd name="T90" fmla="*/ 10765 w 1588"/>
                  <a:gd name="T91" fmla="*/ 2773849 h 1596"/>
                  <a:gd name="T92" fmla="*/ 21531 w 1588"/>
                  <a:gd name="T93" fmla="*/ 2791791 h 1596"/>
                  <a:gd name="T94" fmla="*/ 32296 w 1588"/>
                  <a:gd name="T95" fmla="*/ 2809733 h 1596"/>
                  <a:gd name="T96" fmla="*/ 46649 w 1588"/>
                  <a:gd name="T97" fmla="*/ 2824086 h 1596"/>
                  <a:gd name="T98" fmla="*/ 64592 w 1588"/>
                  <a:gd name="T99" fmla="*/ 2834852 h 1596"/>
                  <a:gd name="T100" fmla="*/ 86122 w 1588"/>
                  <a:gd name="T101" fmla="*/ 2845617 h 1596"/>
                  <a:gd name="T102" fmla="*/ 107653 w 1588"/>
                  <a:gd name="T103" fmla="*/ 2852794 h 1596"/>
                  <a:gd name="T104" fmla="*/ 132772 w 1588"/>
                  <a:gd name="T105" fmla="*/ 2859971 h 1596"/>
                  <a:gd name="T106" fmla="*/ 157891 w 1588"/>
                  <a:gd name="T107" fmla="*/ 2863559 h 1596"/>
                  <a:gd name="T108" fmla="*/ 186598 w 1588"/>
                  <a:gd name="T109" fmla="*/ 2863559 h 1596"/>
                  <a:gd name="T110" fmla="*/ 186598 w 1588"/>
                  <a:gd name="T111" fmla="*/ 2863559 h 159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588"/>
                  <a:gd name="T169" fmla="*/ 0 h 1596"/>
                  <a:gd name="T170" fmla="*/ 1588 w 1588"/>
                  <a:gd name="T171" fmla="*/ 1596 h 159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588" h="1596">
                    <a:moveTo>
                      <a:pt x="104" y="1596"/>
                    </a:moveTo>
                    <a:lnTo>
                      <a:pt x="1470" y="1596"/>
                    </a:lnTo>
                    <a:lnTo>
                      <a:pt x="1488" y="1596"/>
                    </a:lnTo>
                    <a:lnTo>
                      <a:pt x="1506" y="1594"/>
                    </a:lnTo>
                    <a:lnTo>
                      <a:pt x="1520" y="1590"/>
                    </a:lnTo>
                    <a:lnTo>
                      <a:pt x="1534" y="1584"/>
                    </a:lnTo>
                    <a:lnTo>
                      <a:pt x="1548" y="1578"/>
                    </a:lnTo>
                    <a:lnTo>
                      <a:pt x="1558" y="1570"/>
                    </a:lnTo>
                    <a:lnTo>
                      <a:pt x="1566" y="1562"/>
                    </a:lnTo>
                    <a:lnTo>
                      <a:pt x="1574" y="1552"/>
                    </a:lnTo>
                    <a:lnTo>
                      <a:pt x="1580" y="1540"/>
                    </a:lnTo>
                    <a:lnTo>
                      <a:pt x="1584" y="1528"/>
                    </a:lnTo>
                    <a:lnTo>
                      <a:pt x="1586" y="1516"/>
                    </a:lnTo>
                    <a:lnTo>
                      <a:pt x="1588" y="1504"/>
                    </a:lnTo>
                    <a:lnTo>
                      <a:pt x="1586" y="1490"/>
                    </a:lnTo>
                    <a:lnTo>
                      <a:pt x="1584" y="1476"/>
                    </a:lnTo>
                    <a:lnTo>
                      <a:pt x="1578" y="1462"/>
                    </a:lnTo>
                    <a:lnTo>
                      <a:pt x="1572" y="1446"/>
                    </a:lnTo>
                    <a:lnTo>
                      <a:pt x="862" y="58"/>
                    </a:lnTo>
                    <a:lnTo>
                      <a:pt x="854" y="44"/>
                    </a:lnTo>
                    <a:lnTo>
                      <a:pt x="846" y="32"/>
                    </a:lnTo>
                    <a:lnTo>
                      <a:pt x="836" y="22"/>
                    </a:lnTo>
                    <a:lnTo>
                      <a:pt x="828" y="14"/>
                    </a:lnTo>
                    <a:lnTo>
                      <a:pt x="818" y="8"/>
                    </a:lnTo>
                    <a:lnTo>
                      <a:pt x="808" y="4"/>
                    </a:lnTo>
                    <a:lnTo>
                      <a:pt x="798" y="0"/>
                    </a:lnTo>
                    <a:lnTo>
                      <a:pt x="788" y="0"/>
                    </a:lnTo>
                    <a:lnTo>
                      <a:pt x="778" y="0"/>
                    </a:lnTo>
                    <a:lnTo>
                      <a:pt x="768" y="4"/>
                    </a:lnTo>
                    <a:lnTo>
                      <a:pt x="758" y="8"/>
                    </a:lnTo>
                    <a:lnTo>
                      <a:pt x="748" y="14"/>
                    </a:lnTo>
                    <a:lnTo>
                      <a:pt x="738" y="22"/>
                    </a:lnTo>
                    <a:lnTo>
                      <a:pt x="730" y="32"/>
                    </a:lnTo>
                    <a:lnTo>
                      <a:pt x="722" y="44"/>
                    </a:lnTo>
                    <a:lnTo>
                      <a:pt x="714" y="58"/>
                    </a:lnTo>
                    <a:lnTo>
                      <a:pt x="14" y="1456"/>
                    </a:lnTo>
                    <a:lnTo>
                      <a:pt x="8" y="1472"/>
                    </a:lnTo>
                    <a:lnTo>
                      <a:pt x="4" y="1486"/>
                    </a:lnTo>
                    <a:lnTo>
                      <a:pt x="0" y="1500"/>
                    </a:lnTo>
                    <a:lnTo>
                      <a:pt x="0" y="1512"/>
                    </a:lnTo>
                    <a:lnTo>
                      <a:pt x="0" y="1524"/>
                    </a:lnTo>
                    <a:lnTo>
                      <a:pt x="2" y="1536"/>
                    </a:lnTo>
                    <a:lnTo>
                      <a:pt x="6" y="1546"/>
                    </a:lnTo>
                    <a:lnTo>
                      <a:pt x="12" y="1556"/>
                    </a:lnTo>
                    <a:lnTo>
                      <a:pt x="18" y="1566"/>
                    </a:lnTo>
                    <a:lnTo>
                      <a:pt x="26" y="1574"/>
                    </a:lnTo>
                    <a:lnTo>
                      <a:pt x="36" y="1580"/>
                    </a:lnTo>
                    <a:lnTo>
                      <a:pt x="48" y="1586"/>
                    </a:lnTo>
                    <a:lnTo>
                      <a:pt x="60" y="1590"/>
                    </a:lnTo>
                    <a:lnTo>
                      <a:pt x="74" y="1594"/>
                    </a:lnTo>
                    <a:lnTo>
                      <a:pt x="88" y="1596"/>
                    </a:lnTo>
                    <a:lnTo>
                      <a:pt x="104" y="1596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" name="Freeform 6"/>
              <p:cNvSpPr>
                <a:spLocks noChangeArrowheads="1"/>
              </p:cNvSpPr>
              <p:nvPr/>
            </p:nvSpPr>
            <p:spPr bwMode="auto">
              <a:xfrm flipH="1" flipV="1">
                <a:off x="0" y="0"/>
                <a:ext cx="2849207" cy="2863559"/>
              </a:xfrm>
              <a:custGeom>
                <a:avLst/>
                <a:gdLst>
                  <a:gd name="T0" fmla="*/ 186598 w 1588"/>
                  <a:gd name="T1" fmla="*/ 2863559 h 1596"/>
                  <a:gd name="T2" fmla="*/ 2637490 w 1588"/>
                  <a:gd name="T3" fmla="*/ 2863559 h 1596"/>
                  <a:gd name="T4" fmla="*/ 2637490 w 1588"/>
                  <a:gd name="T5" fmla="*/ 2863559 h 1596"/>
                  <a:gd name="T6" fmla="*/ 2669786 w 1588"/>
                  <a:gd name="T7" fmla="*/ 2863559 h 1596"/>
                  <a:gd name="T8" fmla="*/ 2702082 w 1588"/>
                  <a:gd name="T9" fmla="*/ 2859971 h 1596"/>
                  <a:gd name="T10" fmla="*/ 2727201 w 1588"/>
                  <a:gd name="T11" fmla="*/ 2852794 h 1596"/>
                  <a:gd name="T12" fmla="*/ 2752320 w 1588"/>
                  <a:gd name="T13" fmla="*/ 2842028 h 1596"/>
                  <a:gd name="T14" fmla="*/ 2777439 w 1588"/>
                  <a:gd name="T15" fmla="*/ 2831263 h 1596"/>
                  <a:gd name="T16" fmla="*/ 2795381 w 1588"/>
                  <a:gd name="T17" fmla="*/ 2816910 h 1596"/>
                  <a:gd name="T18" fmla="*/ 2809734 w 1588"/>
                  <a:gd name="T19" fmla="*/ 2802556 h 1596"/>
                  <a:gd name="T20" fmla="*/ 2824088 w 1588"/>
                  <a:gd name="T21" fmla="*/ 2784614 h 1596"/>
                  <a:gd name="T22" fmla="*/ 2834853 w 1588"/>
                  <a:gd name="T23" fmla="*/ 2763083 h 1596"/>
                  <a:gd name="T24" fmla="*/ 2842030 w 1588"/>
                  <a:gd name="T25" fmla="*/ 2741553 h 1596"/>
                  <a:gd name="T26" fmla="*/ 2845619 w 1588"/>
                  <a:gd name="T27" fmla="*/ 2720022 h 1596"/>
                  <a:gd name="T28" fmla="*/ 2849207 w 1588"/>
                  <a:gd name="T29" fmla="*/ 2698492 h 1596"/>
                  <a:gd name="T30" fmla="*/ 2845619 w 1588"/>
                  <a:gd name="T31" fmla="*/ 2673373 h 1596"/>
                  <a:gd name="T32" fmla="*/ 2842030 w 1588"/>
                  <a:gd name="T33" fmla="*/ 2648254 h 1596"/>
                  <a:gd name="T34" fmla="*/ 2831265 w 1588"/>
                  <a:gd name="T35" fmla="*/ 2623135 h 1596"/>
                  <a:gd name="T36" fmla="*/ 2820500 w 1588"/>
                  <a:gd name="T37" fmla="*/ 2594428 h 1596"/>
                  <a:gd name="T38" fmla="*/ 1546610 w 1588"/>
                  <a:gd name="T39" fmla="*/ 104064 h 1596"/>
                  <a:gd name="T40" fmla="*/ 1546610 w 1588"/>
                  <a:gd name="T41" fmla="*/ 104064 h 1596"/>
                  <a:gd name="T42" fmla="*/ 1532256 w 1588"/>
                  <a:gd name="T43" fmla="*/ 78945 h 1596"/>
                  <a:gd name="T44" fmla="*/ 1517902 w 1588"/>
                  <a:gd name="T45" fmla="*/ 57415 h 1596"/>
                  <a:gd name="T46" fmla="*/ 1499960 w 1588"/>
                  <a:gd name="T47" fmla="*/ 39473 h 1596"/>
                  <a:gd name="T48" fmla="*/ 1485607 w 1588"/>
                  <a:gd name="T49" fmla="*/ 25119 h 1596"/>
                  <a:gd name="T50" fmla="*/ 1467665 w 1588"/>
                  <a:gd name="T51" fmla="*/ 14354 h 1596"/>
                  <a:gd name="T52" fmla="*/ 1449722 w 1588"/>
                  <a:gd name="T53" fmla="*/ 7177 h 1596"/>
                  <a:gd name="T54" fmla="*/ 1431780 w 1588"/>
                  <a:gd name="T55" fmla="*/ 0 h 1596"/>
                  <a:gd name="T56" fmla="*/ 1413838 w 1588"/>
                  <a:gd name="T57" fmla="*/ 0 h 1596"/>
                  <a:gd name="T58" fmla="*/ 1395896 w 1588"/>
                  <a:gd name="T59" fmla="*/ 0 h 1596"/>
                  <a:gd name="T60" fmla="*/ 1377954 w 1588"/>
                  <a:gd name="T61" fmla="*/ 7177 h 1596"/>
                  <a:gd name="T62" fmla="*/ 1360012 w 1588"/>
                  <a:gd name="T63" fmla="*/ 14354 h 1596"/>
                  <a:gd name="T64" fmla="*/ 1342070 w 1588"/>
                  <a:gd name="T65" fmla="*/ 25119 h 1596"/>
                  <a:gd name="T66" fmla="*/ 1324128 w 1588"/>
                  <a:gd name="T67" fmla="*/ 39473 h 1596"/>
                  <a:gd name="T68" fmla="*/ 1309774 w 1588"/>
                  <a:gd name="T69" fmla="*/ 57415 h 1596"/>
                  <a:gd name="T70" fmla="*/ 1295420 w 1588"/>
                  <a:gd name="T71" fmla="*/ 78945 h 1596"/>
                  <a:gd name="T72" fmla="*/ 1281067 w 1588"/>
                  <a:gd name="T73" fmla="*/ 104064 h 1596"/>
                  <a:gd name="T74" fmla="*/ 25119 w 1588"/>
                  <a:gd name="T75" fmla="*/ 2612370 h 1596"/>
                  <a:gd name="T76" fmla="*/ 25119 w 1588"/>
                  <a:gd name="T77" fmla="*/ 2612370 h 1596"/>
                  <a:gd name="T78" fmla="*/ 14354 w 1588"/>
                  <a:gd name="T79" fmla="*/ 2641077 h 1596"/>
                  <a:gd name="T80" fmla="*/ 7177 w 1588"/>
                  <a:gd name="T81" fmla="*/ 2666196 h 1596"/>
                  <a:gd name="T82" fmla="*/ 0 w 1588"/>
                  <a:gd name="T83" fmla="*/ 2691315 h 1596"/>
                  <a:gd name="T84" fmla="*/ 0 w 1588"/>
                  <a:gd name="T85" fmla="*/ 2712845 h 1596"/>
                  <a:gd name="T86" fmla="*/ 0 w 1588"/>
                  <a:gd name="T87" fmla="*/ 2734376 h 1596"/>
                  <a:gd name="T88" fmla="*/ 3588 w 1588"/>
                  <a:gd name="T89" fmla="*/ 2755906 h 1596"/>
                  <a:gd name="T90" fmla="*/ 10765 w 1588"/>
                  <a:gd name="T91" fmla="*/ 2773849 h 1596"/>
                  <a:gd name="T92" fmla="*/ 21531 w 1588"/>
                  <a:gd name="T93" fmla="*/ 2791791 h 1596"/>
                  <a:gd name="T94" fmla="*/ 32296 w 1588"/>
                  <a:gd name="T95" fmla="*/ 2809733 h 1596"/>
                  <a:gd name="T96" fmla="*/ 46649 w 1588"/>
                  <a:gd name="T97" fmla="*/ 2824086 h 1596"/>
                  <a:gd name="T98" fmla="*/ 64592 w 1588"/>
                  <a:gd name="T99" fmla="*/ 2834852 h 1596"/>
                  <a:gd name="T100" fmla="*/ 86122 w 1588"/>
                  <a:gd name="T101" fmla="*/ 2845617 h 1596"/>
                  <a:gd name="T102" fmla="*/ 107653 w 1588"/>
                  <a:gd name="T103" fmla="*/ 2852794 h 1596"/>
                  <a:gd name="T104" fmla="*/ 132772 w 1588"/>
                  <a:gd name="T105" fmla="*/ 2859971 h 1596"/>
                  <a:gd name="T106" fmla="*/ 157891 w 1588"/>
                  <a:gd name="T107" fmla="*/ 2863559 h 1596"/>
                  <a:gd name="T108" fmla="*/ 186598 w 1588"/>
                  <a:gd name="T109" fmla="*/ 2863559 h 1596"/>
                  <a:gd name="T110" fmla="*/ 186598 w 1588"/>
                  <a:gd name="T111" fmla="*/ 2863559 h 159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588"/>
                  <a:gd name="T169" fmla="*/ 0 h 1596"/>
                  <a:gd name="T170" fmla="*/ 1588 w 1588"/>
                  <a:gd name="T171" fmla="*/ 1596 h 159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588" h="1596">
                    <a:moveTo>
                      <a:pt x="104" y="1596"/>
                    </a:moveTo>
                    <a:lnTo>
                      <a:pt x="1470" y="1596"/>
                    </a:lnTo>
                    <a:lnTo>
                      <a:pt x="1488" y="1596"/>
                    </a:lnTo>
                    <a:lnTo>
                      <a:pt x="1506" y="1594"/>
                    </a:lnTo>
                    <a:lnTo>
                      <a:pt x="1520" y="1590"/>
                    </a:lnTo>
                    <a:lnTo>
                      <a:pt x="1534" y="1584"/>
                    </a:lnTo>
                    <a:lnTo>
                      <a:pt x="1548" y="1578"/>
                    </a:lnTo>
                    <a:lnTo>
                      <a:pt x="1558" y="1570"/>
                    </a:lnTo>
                    <a:lnTo>
                      <a:pt x="1566" y="1562"/>
                    </a:lnTo>
                    <a:lnTo>
                      <a:pt x="1574" y="1552"/>
                    </a:lnTo>
                    <a:lnTo>
                      <a:pt x="1580" y="1540"/>
                    </a:lnTo>
                    <a:lnTo>
                      <a:pt x="1584" y="1528"/>
                    </a:lnTo>
                    <a:lnTo>
                      <a:pt x="1586" y="1516"/>
                    </a:lnTo>
                    <a:lnTo>
                      <a:pt x="1588" y="1504"/>
                    </a:lnTo>
                    <a:lnTo>
                      <a:pt x="1586" y="1490"/>
                    </a:lnTo>
                    <a:lnTo>
                      <a:pt x="1584" y="1476"/>
                    </a:lnTo>
                    <a:lnTo>
                      <a:pt x="1578" y="1462"/>
                    </a:lnTo>
                    <a:lnTo>
                      <a:pt x="1572" y="1446"/>
                    </a:lnTo>
                    <a:lnTo>
                      <a:pt x="862" y="58"/>
                    </a:lnTo>
                    <a:lnTo>
                      <a:pt x="854" y="44"/>
                    </a:lnTo>
                    <a:lnTo>
                      <a:pt x="846" y="32"/>
                    </a:lnTo>
                    <a:lnTo>
                      <a:pt x="836" y="22"/>
                    </a:lnTo>
                    <a:lnTo>
                      <a:pt x="828" y="14"/>
                    </a:lnTo>
                    <a:lnTo>
                      <a:pt x="818" y="8"/>
                    </a:lnTo>
                    <a:lnTo>
                      <a:pt x="808" y="4"/>
                    </a:lnTo>
                    <a:lnTo>
                      <a:pt x="798" y="0"/>
                    </a:lnTo>
                    <a:lnTo>
                      <a:pt x="788" y="0"/>
                    </a:lnTo>
                    <a:lnTo>
                      <a:pt x="778" y="0"/>
                    </a:lnTo>
                    <a:lnTo>
                      <a:pt x="768" y="4"/>
                    </a:lnTo>
                    <a:lnTo>
                      <a:pt x="758" y="8"/>
                    </a:lnTo>
                    <a:lnTo>
                      <a:pt x="748" y="14"/>
                    </a:lnTo>
                    <a:lnTo>
                      <a:pt x="738" y="22"/>
                    </a:lnTo>
                    <a:lnTo>
                      <a:pt x="730" y="32"/>
                    </a:lnTo>
                    <a:lnTo>
                      <a:pt x="722" y="44"/>
                    </a:lnTo>
                    <a:lnTo>
                      <a:pt x="714" y="58"/>
                    </a:lnTo>
                    <a:lnTo>
                      <a:pt x="14" y="1456"/>
                    </a:lnTo>
                    <a:lnTo>
                      <a:pt x="8" y="1472"/>
                    </a:lnTo>
                    <a:lnTo>
                      <a:pt x="4" y="1486"/>
                    </a:lnTo>
                    <a:lnTo>
                      <a:pt x="0" y="1500"/>
                    </a:lnTo>
                    <a:lnTo>
                      <a:pt x="0" y="1512"/>
                    </a:lnTo>
                    <a:lnTo>
                      <a:pt x="0" y="1524"/>
                    </a:lnTo>
                    <a:lnTo>
                      <a:pt x="2" y="1536"/>
                    </a:lnTo>
                    <a:lnTo>
                      <a:pt x="6" y="1546"/>
                    </a:lnTo>
                    <a:lnTo>
                      <a:pt x="12" y="1556"/>
                    </a:lnTo>
                    <a:lnTo>
                      <a:pt x="18" y="1566"/>
                    </a:lnTo>
                    <a:lnTo>
                      <a:pt x="26" y="1574"/>
                    </a:lnTo>
                    <a:lnTo>
                      <a:pt x="36" y="1580"/>
                    </a:lnTo>
                    <a:lnTo>
                      <a:pt x="48" y="1586"/>
                    </a:lnTo>
                    <a:lnTo>
                      <a:pt x="60" y="1590"/>
                    </a:lnTo>
                    <a:lnTo>
                      <a:pt x="74" y="1594"/>
                    </a:lnTo>
                    <a:lnTo>
                      <a:pt x="88" y="1596"/>
                    </a:lnTo>
                    <a:lnTo>
                      <a:pt x="104" y="1596"/>
                    </a:ln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3" name="Freeform 6"/>
              <p:cNvSpPr>
                <a:spLocks noChangeArrowheads="1"/>
              </p:cNvSpPr>
              <p:nvPr/>
            </p:nvSpPr>
            <p:spPr bwMode="auto">
              <a:xfrm flipH="1">
                <a:off x="1719429" y="97004"/>
                <a:ext cx="2849208" cy="2863559"/>
              </a:xfrm>
              <a:custGeom>
                <a:avLst/>
                <a:gdLst>
                  <a:gd name="T0" fmla="*/ 186598 w 1588"/>
                  <a:gd name="T1" fmla="*/ 2863559 h 1596"/>
                  <a:gd name="T2" fmla="*/ 2637490 w 1588"/>
                  <a:gd name="T3" fmla="*/ 2863559 h 1596"/>
                  <a:gd name="T4" fmla="*/ 2637490 w 1588"/>
                  <a:gd name="T5" fmla="*/ 2863559 h 1596"/>
                  <a:gd name="T6" fmla="*/ 2669786 w 1588"/>
                  <a:gd name="T7" fmla="*/ 2863559 h 1596"/>
                  <a:gd name="T8" fmla="*/ 2702082 w 1588"/>
                  <a:gd name="T9" fmla="*/ 2859971 h 1596"/>
                  <a:gd name="T10" fmla="*/ 2727201 w 1588"/>
                  <a:gd name="T11" fmla="*/ 2852794 h 1596"/>
                  <a:gd name="T12" fmla="*/ 2752320 w 1588"/>
                  <a:gd name="T13" fmla="*/ 2842028 h 1596"/>
                  <a:gd name="T14" fmla="*/ 2777439 w 1588"/>
                  <a:gd name="T15" fmla="*/ 2831263 h 1596"/>
                  <a:gd name="T16" fmla="*/ 2795381 w 1588"/>
                  <a:gd name="T17" fmla="*/ 2816910 h 1596"/>
                  <a:gd name="T18" fmla="*/ 2809734 w 1588"/>
                  <a:gd name="T19" fmla="*/ 2802556 h 1596"/>
                  <a:gd name="T20" fmla="*/ 2824088 w 1588"/>
                  <a:gd name="T21" fmla="*/ 2784614 h 1596"/>
                  <a:gd name="T22" fmla="*/ 2834853 w 1588"/>
                  <a:gd name="T23" fmla="*/ 2763083 h 1596"/>
                  <a:gd name="T24" fmla="*/ 2842030 w 1588"/>
                  <a:gd name="T25" fmla="*/ 2741553 h 1596"/>
                  <a:gd name="T26" fmla="*/ 2845619 w 1588"/>
                  <a:gd name="T27" fmla="*/ 2720022 h 1596"/>
                  <a:gd name="T28" fmla="*/ 2849207 w 1588"/>
                  <a:gd name="T29" fmla="*/ 2698492 h 1596"/>
                  <a:gd name="T30" fmla="*/ 2845619 w 1588"/>
                  <a:gd name="T31" fmla="*/ 2673373 h 1596"/>
                  <a:gd name="T32" fmla="*/ 2842030 w 1588"/>
                  <a:gd name="T33" fmla="*/ 2648254 h 1596"/>
                  <a:gd name="T34" fmla="*/ 2831265 w 1588"/>
                  <a:gd name="T35" fmla="*/ 2623135 h 1596"/>
                  <a:gd name="T36" fmla="*/ 2820500 w 1588"/>
                  <a:gd name="T37" fmla="*/ 2594428 h 1596"/>
                  <a:gd name="T38" fmla="*/ 1546610 w 1588"/>
                  <a:gd name="T39" fmla="*/ 104064 h 1596"/>
                  <a:gd name="T40" fmla="*/ 1546610 w 1588"/>
                  <a:gd name="T41" fmla="*/ 104064 h 1596"/>
                  <a:gd name="T42" fmla="*/ 1532256 w 1588"/>
                  <a:gd name="T43" fmla="*/ 78945 h 1596"/>
                  <a:gd name="T44" fmla="*/ 1517902 w 1588"/>
                  <a:gd name="T45" fmla="*/ 57415 h 1596"/>
                  <a:gd name="T46" fmla="*/ 1499960 w 1588"/>
                  <a:gd name="T47" fmla="*/ 39473 h 1596"/>
                  <a:gd name="T48" fmla="*/ 1485607 w 1588"/>
                  <a:gd name="T49" fmla="*/ 25119 h 1596"/>
                  <a:gd name="T50" fmla="*/ 1467665 w 1588"/>
                  <a:gd name="T51" fmla="*/ 14354 h 1596"/>
                  <a:gd name="T52" fmla="*/ 1449722 w 1588"/>
                  <a:gd name="T53" fmla="*/ 7177 h 1596"/>
                  <a:gd name="T54" fmla="*/ 1431780 w 1588"/>
                  <a:gd name="T55" fmla="*/ 0 h 1596"/>
                  <a:gd name="T56" fmla="*/ 1413838 w 1588"/>
                  <a:gd name="T57" fmla="*/ 0 h 1596"/>
                  <a:gd name="T58" fmla="*/ 1395896 w 1588"/>
                  <a:gd name="T59" fmla="*/ 0 h 1596"/>
                  <a:gd name="T60" fmla="*/ 1377954 w 1588"/>
                  <a:gd name="T61" fmla="*/ 7177 h 1596"/>
                  <a:gd name="T62" fmla="*/ 1360012 w 1588"/>
                  <a:gd name="T63" fmla="*/ 14354 h 1596"/>
                  <a:gd name="T64" fmla="*/ 1342070 w 1588"/>
                  <a:gd name="T65" fmla="*/ 25119 h 1596"/>
                  <a:gd name="T66" fmla="*/ 1324128 w 1588"/>
                  <a:gd name="T67" fmla="*/ 39473 h 1596"/>
                  <a:gd name="T68" fmla="*/ 1309774 w 1588"/>
                  <a:gd name="T69" fmla="*/ 57415 h 1596"/>
                  <a:gd name="T70" fmla="*/ 1295420 w 1588"/>
                  <a:gd name="T71" fmla="*/ 78945 h 1596"/>
                  <a:gd name="T72" fmla="*/ 1281067 w 1588"/>
                  <a:gd name="T73" fmla="*/ 104064 h 1596"/>
                  <a:gd name="T74" fmla="*/ 25119 w 1588"/>
                  <a:gd name="T75" fmla="*/ 2612370 h 1596"/>
                  <a:gd name="T76" fmla="*/ 25119 w 1588"/>
                  <a:gd name="T77" fmla="*/ 2612370 h 1596"/>
                  <a:gd name="T78" fmla="*/ 14354 w 1588"/>
                  <a:gd name="T79" fmla="*/ 2641077 h 1596"/>
                  <a:gd name="T80" fmla="*/ 7177 w 1588"/>
                  <a:gd name="T81" fmla="*/ 2666196 h 1596"/>
                  <a:gd name="T82" fmla="*/ 0 w 1588"/>
                  <a:gd name="T83" fmla="*/ 2691315 h 1596"/>
                  <a:gd name="T84" fmla="*/ 0 w 1588"/>
                  <a:gd name="T85" fmla="*/ 2712845 h 1596"/>
                  <a:gd name="T86" fmla="*/ 0 w 1588"/>
                  <a:gd name="T87" fmla="*/ 2734376 h 1596"/>
                  <a:gd name="T88" fmla="*/ 3588 w 1588"/>
                  <a:gd name="T89" fmla="*/ 2755906 h 1596"/>
                  <a:gd name="T90" fmla="*/ 10765 w 1588"/>
                  <a:gd name="T91" fmla="*/ 2773849 h 1596"/>
                  <a:gd name="T92" fmla="*/ 21531 w 1588"/>
                  <a:gd name="T93" fmla="*/ 2791791 h 1596"/>
                  <a:gd name="T94" fmla="*/ 32296 w 1588"/>
                  <a:gd name="T95" fmla="*/ 2809733 h 1596"/>
                  <a:gd name="T96" fmla="*/ 46649 w 1588"/>
                  <a:gd name="T97" fmla="*/ 2824086 h 1596"/>
                  <a:gd name="T98" fmla="*/ 64592 w 1588"/>
                  <a:gd name="T99" fmla="*/ 2834852 h 1596"/>
                  <a:gd name="T100" fmla="*/ 86122 w 1588"/>
                  <a:gd name="T101" fmla="*/ 2845617 h 1596"/>
                  <a:gd name="T102" fmla="*/ 107653 w 1588"/>
                  <a:gd name="T103" fmla="*/ 2852794 h 1596"/>
                  <a:gd name="T104" fmla="*/ 132772 w 1588"/>
                  <a:gd name="T105" fmla="*/ 2859971 h 1596"/>
                  <a:gd name="T106" fmla="*/ 157891 w 1588"/>
                  <a:gd name="T107" fmla="*/ 2863559 h 1596"/>
                  <a:gd name="T108" fmla="*/ 186598 w 1588"/>
                  <a:gd name="T109" fmla="*/ 2863559 h 1596"/>
                  <a:gd name="T110" fmla="*/ 186598 w 1588"/>
                  <a:gd name="T111" fmla="*/ 2863559 h 159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588"/>
                  <a:gd name="T169" fmla="*/ 0 h 1596"/>
                  <a:gd name="T170" fmla="*/ 1588 w 1588"/>
                  <a:gd name="T171" fmla="*/ 1596 h 159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588" h="1596">
                    <a:moveTo>
                      <a:pt x="104" y="1596"/>
                    </a:moveTo>
                    <a:lnTo>
                      <a:pt x="1470" y="1596"/>
                    </a:lnTo>
                    <a:lnTo>
                      <a:pt x="1488" y="1596"/>
                    </a:lnTo>
                    <a:lnTo>
                      <a:pt x="1506" y="1594"/>
                    </a:lnTo>
                    <a:lnTo>
                      <a:pt x="1520" y="1590"/>
                    </a:lnTo>
                    <a:lnTo>
                      <a:pt x="1534" y="1584"/>
                    </a:lnTo>
                    <a:lnTo>
                      <a:pt x="1548" y="1578"/>
                    </a:lnTo>
                    <a:lnTo>
                      <a:pt x="1558" y="1570"/>
                    </a:lnTo>
                    <a:lnTo>
                      <a:pt x="1566" y="1562"/>
                    </a:lnTo>
                    <a:lnTo>
                      <a:pt x="1574" y="1552"/>
                    </a:lnTo>
                    <a:lnTo>
                      <a:pt x="1580" y="1540"/>
                    </a:lnTo>
                    <a:lnTo>
                      <a:pt x="1584" y="1528"/>
                    </a:lnTo>
                    <a:lnTo>
                      <a:pt x="1586" y="1516"/>
                    </a:lnTo>
                    <a:lnTo>
                      <a:pt x="1588" y="1504"/>
                    </a:lnTo>
                    <a:lnTo>
                      <a:pt x="1586" y="1490"/>
                    </a:lnTo>
                    <a:lnTo>
                      <a:pt x="1584" y="1476"/>
                    </a:lnTo>
                    <a:lnTo>
                      <a:pt x="1578" y="1462"/>
                    </a:lnTo>
                    <a:lnTo>
                      <a:pt x="1572" y="1446"/>
                    </a:lnTo>
                    <a:lnTo>
                      <a:pt x="862" y="58"/>
                    </a:lnTo>
                    <a:lnTo>
                      <a:pt x="854" y="44"/>
                    </a:lnTo>
                    <a:lnTo>
                      <a:pt x="846" y="32"/>
                    </a:lnTo>
                    <a:lnTo>
                      <a:pt x="836" y="22"/>
                    </a:lnTo>
                    <a:lnTo>
                      <a:pt x="828" y="14"/>
                    </a:lnTo>
                    <a:lnTo>
                      <a:pt x="818" y="8"/>
                    </a:lnTo>
                    <a:lnTo>
                      <a:pt x="808" y="4"/>
                    </a:lnTo>
                    <a:lnTo>
                      <a:pt x="798" y="0"/>
                    </a:lnTo>
                    <a:lnTo>
                      <a:pt x="788" y="0"/>
                    </a:lnTo>
                    <a:lnTo>
                      <a:pt x="778" y="0"/>
                    </a:lnTo>
                    <a:lnTo>
                      <a:pt x="768" y="4"/>
                    </a:lnTo>
                    <a:lnTo>
                      <a:pt x="758" y="8"/>
                    </a:lnTo>
                    <a:lnTo>
                      <a:pt x="748" y="14"/>
                    </a:lnTo>
                    <a:lnTo>
                      <a:pt x="738" y="22"/>
                    </a:lnTo>
                    <a:lnTo>
                      <a:pt x="730" y="32"/>
                    </a:lnTo>
                    <a:lnTo>
                      <a:pt x="722" y="44"/>
                    </a:lnTo>
                    <a:lnTo>
                      <a:pt x="714" y="58"/>
                    </a:lnTo>
                    <a:lnTo>
                      <a:pt x="14" y="1456"/>
                    </a:lnTo>
                    <a:lnTo>
                      <a:pt x="8" y="1472"/>
                    </a:lnTo>
                    <a:lnTo>
                      <a:pt x="4" y="1486"/>
                    </a:lnTo>
                    <a:lnTo>
                      <a:pt x="0" y="1500"/>
                    </a:lnTo>
                    <a:lnTo>
                      <a:pt x="0" y="1512"/>
                    </a:lnTo>
                    <a:lnTo>
                      <a:pt x="0" y="1524"/>
                    </a:lnTo>
                    <a:lnTo>
                      <a:pt x="2" y="1536"/>
                    </a:lnTo>
                    <a:lnTo>
                      <a:pt x="6" y="1546"/>
                    </a:lnTo>
                    <a:lnTo>
                      <a:pt x="12" y="1556"/>
                    </a:lnTo>
                    <a:lnTo>
                      <a:pt x="18" y="1566"/>
                    </a:lnTo>
                    <a:lnTo>
                      <a:pt x="26" y="1574"/>
                    </a:lnTo>
                    <a:lnTo>
                      <a:pt x="36" y="1580"/>
                    </a:lnTo>
                    <a:lnTo>
                      <a:pt x="48" y="1586"/>
                    </a:lnTo>
                    <a:lnTo>
                      <a:pt x="60" y="1590"/>
                    </a:lnTo>
                    <a:lnTo>
                      <a:pt x="74" y="1594"/>
                    </a:lnTo>
                    <a:lnTo>
                      <a:pt x="88" y="1596"/>
                    </a:lnTo>
                    <a:lnTo>
                      <a:pt x="104" y="1596"/>
                    </a:ln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37" name="椭圆 3"/>
            <p:cNvSpPr>
              <a:spLocks noChangeArrowheads="1"/>
            </p:cNvSpPr>
            <p:nvPr/>
          </p:nvSpPr>
          <p:spPr bwMode="auto">
            <a:xfrm>
              <a:off x="4223476" y="2300141"/>
              <a:ext cx="1325558" cy="128809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72585" tIns="36293" rIns="72585" bIns="36293" anchor="ctr"/>
            <a:lstStyle/>
            <a:p>
              <a:pPr algn="ctr"/>
              <a:endParaRPr lang="zh-CN" altLang="zh-CN">
                <a:solidFill>
                  <a:srgbClr val="FFFFFF"/>
                </a:solidFill>
              </a:endParaRPr>
            </a:p>
          </p:txBody>
        </p:sp>
        <p:pic>
          <p:nvPicPr>
            <p:cNvPr id="39" name="图片 18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9907" y="2085106"/>
              <a:ext cx="614897" cy="5979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" name="图片 1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63878" y="2216365"/>
              <a:ext cx="456637" cy="443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" name="图片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0352" y="1701500"/>
              <a:ext cx="459662" cy="447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" name="图片 27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1761" y="3749131"/>
              <a:ext cx="525183" cy="5106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5" name="图片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3333" y="3304868"/>
              <a:ext cx="552399" cy="5364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" name="图片 7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11707" y="3304868"/>
              <a:ext cx="558447" cy="541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2" name="Grupo 41"/>
          <p:cNvGrpSpPr/>
          <p:nvPr/>
        </p:nvGrpSpPr>
        <p:grpSpPr>
          <a:xfrm>
            <a:off x="190207" y="362394"/>
            <a:ext cx="4078950" cy="448751"/>
            <a:chOff x="34312" y="295145"/>
            <a:chExt cx="4078950" cy="44875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44" name="矩形 56"/>
            <p:cNvSpPr/>
            <p:nvPr/>
          </p:nvSpPr>
          <p:spPr>
            <a:xfrm>
              <a:off x="34312" y="295145"/>
              <a:ext cx="4078950" cy="4487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文本框 6"/>
            <p:cNvSpPr>
              <a:spLocks noChangeArrowheads="1"/>
            </p:cNvSpPr>
            <p:nvPr/>
          </p:nvSpPr>
          <p:spPr bwMode="auto">
            <a:xfrm>
              <a:off x="531896" y="361789"/>
              <a:ext cx="3295650" cy="315461"/>
            </a:xfrm>
            <a:prstGeom prst="rect">
              <a:avLst/>
            </a:prstGeom>
            <a:grpFill/>
            <a:ln>
              <a:noFill/>
            </a:ln>
            <a:extLst/>
          </p:spPr>
          <p:txBody>
            <a:bodyPr lIns="68571" tIns="34285" rIns="68571" bIns="34285">
              <a:spAutoFit/>
            </a:bodyPr>
            <a:lstStyle/>
            <a:p>
              <a:pPr defTabSz="96780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altLang="zh-CN" sz="16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contenido</a:t>
              </a:r>
              <a:endPara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48" name="Group 12"/>
          <p:cNvGrpSpPr/>
          <p:nvPr/>
        </p:nvGrpSpPr>
        <p:grpSpPr>
          <a:xfrm>
            <a:off x="598456" y="1693373"/>
            <a:ext cx="2023072" cy="901909"/>
            <a:chOff x="803640" y="3362835"/>
            <a:chExt cx="2059657" cy="858961"/>
          </a:xfrm>
        </p:grpSpPr>
        <p:sp>
          <p:nvSpPr>
            <p:cNvPr id="50" name="TextBox 13"/>
            <p:cNvSpPr txBox="1"/>
            <p:nvPr/>
          </p:nvSpPr>
          <p:spPr>
            <a:xfrm>
              <a:off x="803640" y="3579862"/>
              <a:ext cx="2059657" cy="641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dirty="0">
                  <a:latin typeface="Arial"/>
                  <a:ea typeface="Arial Unicode MS"/>
                  <a:cs typeface="Arial" pitchFamily="34" charset="0"/>
                </a:rPr>
                <a:t>You can simply impress your audience and add a unique zing. </a:t>
              </a:r>
              <a:endParaRPr lang="ko-KR" altLang="en-US" sz="1260" dirty="0"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51" name="TextBox 14"/>
            <p:cNvSpPr txBox="1"/>
            <p:nvPr/>
          </p:nvSpPr>
          <p:spPr>
            <a:xfrm>
              <a:off x="803640" y="3362835"/>
              <a:ext cx="2059657" cy="272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b="1" dirty="0">
                  <a:latin typeface="Arial"/>
                  <a:ea typeface="Arial Unicode MS"/>
                  <a:cs typeface="Arial" pitchFamily="34" charset="0"/>
                </a:rPr>
                <a:t>Your Text  Here</a:t>
              </a:r>
              <a:endParaRPr lang="ko-KR" altLang="en-US" sz="1260" b="1" dirty="0"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52" name="Group 12"/>
          <p:cNvGrpSpPr/>
          <p:nvPr/>
        </p:nvGrpSpPr>
        <p:grpSpPr>
          <a:xfrm>
            <a:off x="620821" y="3726472"/>
            <a:ext cx="2023072" cy="901909"/>
            <a:chOff x="803640" y="3362835"/>
            <a:chExt cx="2059657" cy="858961"/>
          </a:xfrm>
        </p:grpSpPr>
        <p:sp>
          <p:nvSpPr>
            <p:cNvPr id="53" name="TextBox 13"/>
            <p:cNvSpPr txBox="1"/>
            <p:nvPr/>
          </p:nvSpPr>
          <p:spPr>
            <a:xfrm>
              <a:off x="803640" y="3579862"/>
              <a:ext cx="2059657" cy="641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dirty="0">
                  <a:latin typeface="Arial"/>
                  <a:ea typeface="Arial Unicode MS"/>
                  <a:cs typeface="Arial" pitchFamily="34" charset="0"/>
                </a:rPr>
                <a:t>You can simply impress your audience and add a unique zing. </a:t>
              </a:r>
              <a:endParaRPr lang="ko-KR" altLang="en-US" sz="1260" dirty="0"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54" name="TextBox 14"/>
            <p:cNvSpPr txBox="1"/>
            <p:nvPr/>
          </p:nvSpPr>
          <p:spPr>
            <a:xfrm>
              <a:off x="803640" y="3362835"/>
              <a:ext cx="2059657" cy="272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b="1" dirty="0">
                  <a:latin typeface="Arial"/>
                  <a:ea typeface="Arial Unicode MS"/>
                  <a:cs typeface="Arial" pitchFamily="34" charset="0"/>
                </a:rPr>
                <a:t>Your Text  Here</a:t>
              </a:r>
              <a:endParaRPr lang="ko-KR" altLang="en-US" sz="1260" b="1" dirty="0"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57" name="Group 12"/>
          <p:cNvGrpSpPr/>
          <p:nvPr/>
        </p:nvGrpSpPr>
        <p:grpSpPr>
          <a:xfrm>
            <a:off x="7178920" y="3409496"/>
            <a:ext cx="2023072" cy="901909"/>
            <a:chOff x="803640" y="3362835"/>
            <a:chExt cx="2059657" cy="858961"/>
          </a:xfrm>
        </p:grpSpPr>
        <p:sp>
          <p:nvSpPr>
            <p:cNvPr id="65" name="TextBox 13"/>
            <p:cNvSpPr txBox="1"/>
            <p:nvPr/>
          </p:nvSpPr>
          <p:spPr>
            <a:xfrm>
              <a:off x="803640" y="3579862"/>
              <a:ext cx="2059657" cy="641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dirty="0">
                  <a:latin typeface="Arial"/>
                  <a:ea typeface="Arial Unicode MS"/>
                  <a:cs typeface="Arial" pitchFamily="34" charset="0"/>
                </a:rPr>
                <a:t>You can simply impress your audience and add a unique zing. </a:t>
              </a:r>
              <a:endParaRPr lang="ko-KR" altLang="en-US" sz="1260" dirty="0"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66" name="TextBox 14"/>
            <p:cNvSpPr txBox="1"/>
            <p:nvPr/>
          </p:nvSpPr>
          <p:spPr>
            <a:xfrm>
              <a:off x="803640" y="3362835"/>
              <a:ext cx="2059657" cy="272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b="1" dirty="0">
                  <a:latin typeface="Arial"/>
                  <a:ea typeface="Arial Unicode MS"/>
                  <a:cs typeface="Arial" pitchFamily="34" charset="0"/>
                </a:rPr>
                <a:t>Your Text  Here</a:t>
              </a:r>
              <a:endParaRPr lang="ko-KR" altLang="en-US" sz="1260" b="1" dirty="0"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67" name="Group 12"/>
          <p:cNvGrpSpPr/>
          <p:nvPr/>
        </p:nvGrpSpPr>
        <p:grpSpPr>
          <a:xfrm>
            <a:off x="7205847" y="1644774"/>
            <a:ext cx="2023072" cy="901909"/>
            <a:chOff x="803640" y="3362835"/>
            <a:chExt cx="2059657" cy="858961"/>
          </a:xfrm>
        </p:grpSpPr>
        <p:sp>
          <p:nvSpPr>
            <p:cNvPr id="68" name="TextBox 13"/>
            <p:cNvSpPr txBox="1"/>
            <p:nvPr/>
          </p:nvSpPr>
          <p:spPr>
            <a:xfrm>
              <a:off x="803640" y="3579862"/>
              <a:ext cx="2059657" cy="641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dirty="0">
                  <a:latin typeface="Arial"/>
                  <a:ea typeface="Arial Unicode MS"/>
                  <a:cs typeface="Arial" pitchFamily="34" charset="0"/>
                </a:rPr>
                <a:t>You can simply impress your audience and add a unique zing. </a:t>
              </a:r>
              <a:endParaRPr lang="ko-KR" altLang="en-US" sz="1260" dirty="0"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69" name="TextBox 14"/>
            <p:cNvSpPr txBox="1"/>
            <p:nvPr/>
          </p:nvSpPr>
          <p:spPr>
            <a:xfrm>
              <a:off x="803640" y="3362835"/>
              <a:ext cx="2059657" cy="272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b="1" dirty="0">
                  <a:latin typeface="Arial"/>
                  <a:ea typeface="Arial Unicode MS"/>
                  <a:cs typeface="Arial" pitchFamily="34" charset="0"/>
                </a:rPr>
                <a:t>Your Text  Here</a:t>
              </a:r>
              <a:endParaRPr lang="ko-KR" altLang="en-US" sz="1260" b="1" dirty="0">
                <a:latin typeface="Arial"/>
                <a:ea typeface="Arial Unicode MS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3448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矩形 56"/>
          <p:cNvSpPr/>
          <p:nvPr/>
        </p:nvSpPr>
        <p:spPr>
          <a:xfrm>
            <a:off x="0" y="207231"/>
            <a:ext cx="4078950" cy="44875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80" name="文本框 6"/>
          <p:cNvSpPr>
            <a:spLocks noChangeArrowheads="1"/>
          </p:cNvSpPr>
          <p:nvPr/>
        </p:nvSpPr>
        <p:spPr bwMode="auto">
          <a:xfrm>
            <a:off x="497584" y="273875"/>
            <a:ext cx="3295650" cy="315461"/>
          </a:xfrm>
          <a:prstGeom prst="rect">
            <a:avLst/>
          </a:prstGeom>
          <a:noFill/>
          <a:ln>
            <a:noFill/>
          </a:ln>
          <a:extLst/>
        </p:spPr>
        <p:txBody>
          <a:bodyPr lIns="68571" tIns="34285" rIns="68571" bIns="34285">
            <a:spAutoFit/>
          </a:bodyPr>
          <a:lstStyle/>
          <a:p>
            <a:pPr defTabSz="96780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altLang="zh-CN" sz="1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Titulo</a:t>
            </a:r>
            <a:endParaRPr lang="zh-CN" altLang="en-US" sz="1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2638128" y="2058503"/>
            <a:ext cx="4326825" cy="2972305"/>
            <a:chOff x="2590453" y="1966836"/>
            <a:chExt cx="4361882" cy="2996386"/>
          </a:xfrm>
        </p:grpSpPr>
        <p:grpSp>
          <p:nvGrpSpPr>
            <p:cNvPr id="2" name="组合 1"/>
            <p:cNvGrpSpPr/>
            <p:nvPr/>
          </p:nvGrpSpPr>
          <p:grpSpPr>
            <a:xfrm>
              <a:off x="3366660" y="1966836"/>
              <a:ext cx="2996386" cy="2996386"/>
              <a:chOff x="3366660" y="1966836"/>
              <a:chExt cx="2996386" cy="2996386"/>
            </a:xfrm>
          </p:grpSpPr>
          <p:sp>
            <p:nvSpPr>
              <p:cNvPr id="13" name="Oval 5"/>
              <p:cNvSpPr>
                <a:spLocks noChangeArrowheads="1"/>
              </p:cNvSpPr>
              <p:nvPr/>
            </p:nvSpPr>
            <p:spPr bwMode="auto">
              <a:xfrm>
                <a:off x="3366660" y="1966836"/>
                <a:ext cx="2996386" cy="2996386"/>
              </a:xfrm>
              <a:prstGeom prst="ellipse">
                <a:avLst/>
              </a:prstGeom>
              <a:solidFill>
                <a:srgbClr val="D8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zh-CN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Oval 6"/>
              <p:cNvSpPr>
                <a:spLocks noChangeArrowheads="1"/>
              </p:cNvSpPr>
              <p:nvPr/>
            </p:nvSpPr>
            <p:spPr bwMode="auto">
              <a:xfrm>
                <a:off x="3526467" y="2126643"/>
                <a:ext cx="2675345" cy="267534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/>
                <a:endParaRPr lang="zh-CN" altLang="zh-CN"/>
              </a:p>
            </p:txBody>
          </p:sp>
          <p:sp>
            <p:nvSpPr>
              <p:cNvPr id="15" name="Freeform 7"/>
              <p:cNvSpPr>
                <a:spLocks noEditPoints="1" noChangeArrowheads="1"/>
              </p:cNvSpPr>
              <p:nvPr/>
            </p:nvSpPr>
            <p:spPr bwMode="auto">
              <a:xfrm>
                <a:off x="3526467" y="2409160"/>
                <a:ext cx="2675345" cy="2173094"/>
              </a:xfrm>
              <a:custGeom>
                <a:avLst/>
                <a:gdLst>
                  <a:gd name="T0" fmla="*/ 2147483647 w 1168"/>
                  <a:gd name="T1" fmla="*/ 2147483647 h 949"/>
                  <a:gd name="T2" fmla="*/ 2147483647 w 1168"/>
                  <a:gd name="T3" fmla="*/ 19472036 h 949"/>
                  <a:gd name="T4" fmla="*/ 2147483647 w 1168"/>
                  <a:gd name="T5" fmla="*/ 64907637 h 949"/>
                  <a:gd name="T6" fmla="*/ 2147483647 w 1168"/>
                  <a:gd name="T7" fmla="*/ 551713645 h 949"/>
                  <a:gd name="T8" fmla="*/ 2147483647 w 1168"/>
                  <a:gd name="T9" fmla="*/ 830816231 h 949"/>
                  <a:gd name="T10" fmla="*/ 2147483647 w 1168"/>
                  <a:gd name="T11" fmla="*/ 1460418021 h 949"/>
                  <a:gd name="T12" fmla="*/ 2071738817 w 1168"/>
                  <a:gd name="T13" fmla="*/ 967123034 h 949"/>
                  <a:gd name="T14" fmla="*/ 1792477064 w 1168"/>
                  <a:gd name="T15" fmla="*/ 356990732 h 949"/>
                  <a:gd name="T16" fmla="*/ 2147483647 w 1168"/>
                  <a:gd name="T17" fmla="*/ 2147483647 h 949"/>
                  <a:gd name="T18" fmla="*/ 2147483647 w 1168"/>
                  <a:gd name="T19" fmla="*/ 2147483647 h 949"/>
                  <a:gd name="T20" fmla="*/ 2147483647 w 1168"/>
                  <a:gd name="T21" fmla="*/ 2147483647 h 949"/>
                  <a:gd name="T22" fmla="*/ 2147483647 w 1168"/>
                  <a:gd name="T23" fmla="*/ 2147483647 h 949"/>
                  <a:gd name="T24" fmla="*/ 2147483647 w 1168"/>
                  <a:gd name="T25" fmla="*/ 2147483647 h 949"/>
                  <a:gd name="T26" fmla="*/ 2147483647 w 1168"/>
                  <a:gd name="T27" fmla="*/ 2147483647 h 949"/>
                  <a:gd name="T28" fmla="*/ 2147483647 w 1168"/>
                  <a:gd name="T29" fmla="*/ 2147483647 h 949"/>
                  <a:gd name="T30" fmla="*/ 2147483647 w 1168"/>
                  <a:gd name="T31" fmla="*/ 2147483647 h 949"/>
                  <a:gd name="T32" fmla="*/ 2147483647 w 1168"/>
                  <a:gd name="T33" fmla="*/ 1836883338 h 949"/>
                  <a:gd name="T34" fmla="*/ 2147483647 w 1168"/>
                  <a:gd name="T35" fmla="*/ 1758992644 h 949"/>
                  <a:gd name="T36" fmla="*/ 2147483647 w 1168"/>
                  <a:gd name="T37" fmla="*/ 1278678165 h 949"/>
                  <a:gd name="T38" fmla="*/ 2147483647 w 1168"/>
                  <a:gd name="T39" fmla="*/ 876251832 h 949"/>
                  <a:gd name="T40" fmla="*/ 2147483647 w 1168"/>
                  <a:gd name="T41" fmla="*/ 765908593 h 949"/>
                  <a:gd name="T42" fmla="*/ 1188489618 w 1168"/>
                  <a:gd name="T43" fmla="*/ 2147483647 h 949"/>
                  <a:gd name="T44" fmla="*/ 766347745 w 1168"/>
                  <a:gd name="T45" fmla="*/ 1233242564 h 949"/>
                  <a:gd name="T46" fmla="*/ 1214468285 w 1168"/>
                  <a:gd name="T47" fmla="*/ 1350077331 h 949"/>
                  <a:gd name="T48" fmla="*/ 1389817917 w 1168"/>
                  <a:gd name="T49" fmla="*/ 2005642686 h 949"/>
                  <a:gd name="T50" fmla="*/ 2147483647 w 1168"/>
                  <a:gd name="T51" fmla="*/ 2147483647 h 949"/>
                  <a:gd name="T52" fmla="*/ 1604138099 w 1168"/>
                  <a:gd name="T53" fmla="*/ 2147483647 h 949"/>
                  <a:gd name="T54" fmla="*/ 629963565 w 1168"/>
                  <a:gd name="T55" fmla="*/ 2147483647 h 949"/>
                  <a:gd name="T56" fmla="*/ 1285908346 w 1168"/>
                  <a:gd name="T57" fmla="*/ 2147483647 h 949"/>
                  <a:gd name="T58" fmla="*/ 2147483647 w 1168"/>
                  <a:gd name="T59" fmla="*/ 2147483647 h 949"/>
                  <a:gd name="T60" fmla="*/ 1883399851 w 1168"/>
                  <a:gd name="T61" fmla="*/ 2147483647 h 949"/>
                  <a:gd name="T62" fmla="*/ 565019446 w 1168"/>
                  <a:gd name="T63" fmla="*/ 1109918817 h 949"/>
                  <a:gd name="T64" fmla="*/ 1220961678 w 1168"/>
                  <a:gd name="T65" fmla="*/ 395934805 h 949"/>
                  <a:gd name="T66" fmla="*/ 1721037004 w 1168"/>
                  <a:gd name="T67" fmla="*/ 259630550 h 949"/>
                  <a:gd name="T68" fmla="*/ 928710592 w 1168"/>
                  <a:gd name="T69" fmla="*/ 726964520 h 949"/>
                  <a:gd name="T70" fmla="*/ 701403625 w 1168"/>
                  <a:gd name="T71" fmla="*/ 1038519652 h 949"/>
                  <a:gd name="T72" fmla="*/ 753360960 w 1168"/>
                  <a:gd name="T73" fmla="*/ 739945029 h 949"/>
                  <a:gd name="T74" fmla="*/ 1266423071 w 1168"/>
                  <a:gd name="T75" fmla="*/ 1590233296 h 949"/>
                  <a:gd name="T76" fmla="*/ 1441775252 w 1168"/>
                  <a:gd name="T77" fmla="*/ 1356566311 h 949"/>
                  <a:gd name="T78" fmla="*/ 1682071552 w 1168"/>
                  <a:gd name="T79" fmla="*/ 1583744316 h 949"/>
                  <a:gd name="T80" fmla="*/ 1454764585 w 1168"/>
                  <a:gd name="T81" fmla="*/ 1083955253 h 949"/>
                  <a:gd name="T82" fmla="*/ 1013139986 w 1168"/>
                  <a:gd name="T83" fmla="*/ 915195905 h 949"/>
                  <a:gd name="T84" fmla="*/ 1785981123 w 1168"/>
                  <a:gd name="T85" fmla="*/ 2147483647 h 949"/>
                  <a:gd name="T86" fmla="*/ 1506719371 w 1168"/>
                  <a:gd name="T87" fmla="*/ 2147483647 h 949"/>
                  <a:gd name="T88" fmla="*/ 2147483647 w 1168"/>
                  <a:gd name="T89" fmla="*/ 2147483647 h 949"/>
                  <a:gd name="T90" fmla="*/ 2147483647 w 1168"/>
                  <a:gd name="T91" fmla="*/ 2147483647 h 949"/>
                  <a:gd name="T92" fmla="*/ 2147483647 w 1168"/>
                  <a:gd name="T93" fmla="*/ 2147483647 h 949"/>
                  <a:gd name="T94" fmla="*/ 2147483647 w 1168"/>
                  <a:gd name="T95" fmla="*/ 1194298491 h 949"/>
                  <a:gd name="T96" fmla="*/ 2147483647 w 1168"/>
                  <a:gd name="T97" fmla="*/ 129815275 h 949"/>
                  <a:gd name="T98" fmla="*/ 2147483647 w 1168"/>
                  <a:gd name="T99" fmla="*/ 188231384 h 949"/>
                  <a:gd name="T100" fmla="*/ 2147483647 w 1168"/>
                  <a:gd name="T101" fmla="*/ 668548411 h 949"/>
                  <a:gd name="T102" fmla="*/ 2147483647 w 1168"/>
                  <a:gd name="T103" fmla="*/ 1810919773 h 949"/>
                  <a:gd name="T104" fmla="*/ 2147483647 w 1168"/>
                  <a:gd name="T105" fmla="*/ 1895299447 h 949"/>
                  <a:gd name="T106" fmla="*/ 2147483647 w 1168"/>
                  <a:gd name="T107" fmla="*/ 1791447737 h 949"/>
                  <a:gd name="T108" fmla="*/ 2147483647 w 1168"/>
                  <a:gd name="T109" fmla="*/ 1823900282 h 949"/>
                  <a:gd name="T110" fmla="*/ 2147483647 w 1168"/>
                  <a:gd name="T111" fmla="*/ 2147483647 h 949"/>
                  <a:gd name="T112" fmla="*/ 2147483647 w 1168"/>
                  <a:gd name="T113" fmla="*/ 2147483647 h 949"/>
                  <a:gd name="T114" fmla="*/ 2147483647 w 1168"/>
                  <a:gd name="T115" fmla="*/ 2147483647 h 949"/>
                  <a:gd name="T116" fmla="*/ 2147483647 w 1168"/>
                  <a:gd name="T117" fmla="*/ 2147483647 h 949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168"/>
                  <a:gd name="T178" fmla="*/ 0 h 949"/>
                  <a:gd name="T179" fmla="*/ 1168 w 1168"/>
                  <a:gd name="T180" fmla="*/ 949 h 949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168" h="949">
                    <a:moveTo>
                      <a:pt x="148" y="205"/>
                    </a:moveTo>
                    <a:cubicBezTo>
                      <a:pt x="151" y="196"/>
                      <a:pt x="151" y="196"/>
                      <a:pt x="151" y="196"/>
                    </a:cubicBezTo>
                    <a:cubicBezTo>
                      <a:pt x="142" y="190"/>
                      <a:pt x="142" y="190"/>
                      <a:pt x="142" y="190"/>
                    </a:cubicBezTo>
                    <a:cubicBezTo>
                      <a:pt x="138" y="199"/>
                      <a:pt x="138" y="199"/>
                      <a:pt x="138" y="199"/>
                    </a:cubicBezTo>
                    <a:cubicBezTo>
                      <a:pt x="148" y="205"/>
                      <a:pt x="148" y="205"/>
                      <a:pt x="148" y="205"/>
                    </a:cubicBezTo>
                    <a:close/>
                    <a:moveTo>
                      <a:pt x="350" y="382"/>
                    </a:moveTo>
                    <a:cubicBezTo>
                      <a:pt x="312" y="375"/>
                      <a:pt x="312" y="375"/>
                      <a:pt x="312" y="375"/>
                    </a:cubicBezTo>
                    <a:cubicBezTo>
                      <a:pt x="328" y="346"/>
                      <a:pt x="328" y="346"/>
                      <a:pt x="328" y="346"/>
                    </a:cubicBezTo>
                    <a:cubicBezTo>
                      <a:pt x="334" y="346"/>
                      <a:pt x="334" y="346"/>
                      <a:pt x="334" y="346"/>
                    </a:cubicBezTo>
                    <a:cubicBezTo>
                      <a:pt x="333" y="358"/>
                      <a:pt x="333" y="358"/>
                      <a:pt x="333" y="358"/>
                    </a:cubicBezTo>
                    <a:cubicBezTo>
                      <a:pt x="339" y="361"/>
                      <a:pt x="339" y="361"/>
                      <a:pt x="339" y="361"/>
                    </a:cubicBezTo>
                    <a:cubicBezTo>
                      <a:pt x="346" y="360"/>
                      <a:pt x="346" y="360"/>
                      <a:pt x="346" y="360"/>
                    </a:cubicBezTo>
                    <a:cubicBezTo>
                      <a:pt x="350" y="382"/>
                      <a:pt x="350" y="382"/>
                      <a:pt x="350" y="382"/>
                    </a:cubicBezTo>
                    <a:close/>
                    <a:moveTo>
                      <a:pt x="294" y="47"/>
                    </a:moveTo>
                    <a:cubicBezTo>
                      <a:pt x="288" y="45"/>
                      <a:pt x="288" y="45"/>
                      <a:pt x="288" y="45"/>
                    </a:cubicBezTo>
                    <a:cubicBezTo>
                      <a:pt x="302" y="35"/>
                      <a:pt x="302" y="35"/>
                      <a:pt x="302" y="35"/>
                    </a:cubicBezTo>
                    <a:cubicBezTo>
                      <a:pt x="310" y="34"/>
                      <a:pt x="310" y="34"/>
                      <a:pt x="310" y="34"/>
                    </a:cubicBezTo>
                    <a:cubicBezTo>
                      <a:pt x="313" y="25"/>
                      <a:pt x="313" y="25"/>
                      <a:pt x="313" y="25"/>
                    </a:cubicBezTo>
                    <a:cubicBezTo>
                      <a:pt x="322" y="22"/>
                      <a:pt x="322" y="22"/>
                      <a:pt x="322" y="22"/>
                    </a:cubicBezTo>
                    <a:cubicBezTo>
                      <a:pt x="340" y="20"/>
                      <a:pt x="340" y="20"/>
                      <a:pt x="340" y="20"/>
                    </a:cubicBezTo>
                    <a:cubicBezTo>
                      <a:pt x="346" y="10"/>
                      <a:pt x="346" y="10"/>
                      <a:pt x="346" y="10"/>
                    </a:cubicBezTo>
                    <a:cubicBezTo>
                      <a:pt x="359" y="9"/>
                      <a:pt x="359" y="9"/>
                      <a:pt x="359" y="9"/>
                    </a:cubicBezTo>
                    <a:cubicBezTo>
                      <a:pt x="369" y="0"/>
                      <a:pt x="369" y="0"/>
                      <a:pt x="369" y="0"/>
                    </a:cubicBezTo>
                    <a:cubicBezTo>
                      <a:pt x="394" y="3"/>
                      <a:pt x="394" y="3"/>
                      <a:pt x="394" y="3"/>
                    </a:cubicBezTo>
                    <a:cubicBezTo>
                      <a:pt x="391" y="6"/>
                      <a:pt x="391" y="6"/>
                      <a:pt x="391" y="6"/>
                    </a:cubicBezTo>
                    <a:cubicBezTo>
                      <a:pt x="393" y="7"/>
                      <a:pt x="393" y="7"/>
                      <a:pt x="393" y="7"/>
                    </a:cubicBezTo>
                    <a:cubicBezTo>
                      <a:pt x="391" y="10"/>
                      <a:pt x="391" y="10"/>
                      <a:pt x="391" y="10"/>
                    </a:cubicBezTo>
                    <a:cubicBezTo>
                      <a:pt x="384" y="14"/>
                      <a:pt x="384" y="14"/>
                      <a:pt x="384" y="14"/>
                    </a:cubicBezTo>
                    <a:cubicBezTo>
                      <a:pt x="384" y="14"/>
                      <a:pt x="384" y="14"/>
                      <a:pt x="384" y="14"/>
                    </a:cubicBezTo>
                    <a:cubicBezTo>
                      <a:pt x="391" y="11"/>
                      <a:pt x="391" y="11"/>
                      <a:pt x="391" y="11"/>
                    </a:cubicBezTo>
                    <a:cubicBezTo>
                      <a:pt x="392" y="19"/>
                      <a:pt x="392" y="19"/>
                      <a:pt x="392" y="19"/>
                    </a:cubicBezTo>
                    <a:cubicBezTo>
                      <a:pt x="396" y="13"/>
                      <a:pt x="396" y="13"/>
                      <a:pt x="396" y="13"/>
                    </a:cubicBezTo>
                    <a:cubicBezTo>
                      <a:pt x="395" y="10"/>
                      <a:pt x="395" y="10"/>
                      <a:pt x="395" y="10"/>
                    </a:cubicBezTo>
                    <a:cubicBezTo>
                      <a:pt x="402" y="12"/>
                      <a:pt x="402" y="12"/>
                      <a:pt x="402" y="12"/>
                    </a:cubicBezTo>
                    <a:cubicBezTo>
                      <a:pt x="404" y="22"/>
                      <a:pt x="404" y="22"/>
                      <a:pt x="404" y="22"/>
                    </a:cubicBezTo>
                    <a:cubicBezTo>
                      <a:pt x="406" y="10"/>
                      <a:pt x="406" y="10"/>
                      <a:pt x="406" y="10"/>
                    </a:cubicBezTo>
                    <a:cubicBezTo>
                      <a:pt x="412" y="10"/>
                      <a:pt x="412" y="10"/>
                      <a:pt x="412" y="10"/>
                    </a:cubicBezTo>
                    <a:cubicBezTo>
                      <a:pt x="412" y="8"/>
                      <a:pt x="412" y="8"/>
                      <a:pt x="412" y="8"/>
                    </a:cubicBezTo>
                    <a:cubicBezTo>
                      <a:pt x="422" y="10"/>
                      <a:pt x="422" y="10"/>
                      <a:pt x="422" y="10"/>
                    </a:cubicBezTo>
                    <a:cubicBezTo>
                      <a:pt x="423" y="22"/>
                      <a:pt x="423" y="22"/>
                      <a:pt x="423" y="22"/>
                    </a:cubicBezTo>
                    <a:cubicBezTo>
                      <a:pt x="431" y="32"/>
                      <a:pt x="431" y="32"/>
                      <a:pt x="431" y="32"/>
                    </a:cubicBezTo>
                    <a:cubicBezTo>
                      <a:pt x="429" y="37"/>
                      <a:pt x="429" y="37"/>
                      <a:pt x="429" y="37"/>
                    </a:cubicBezTo>
                    <a:cubicBezTo>
                      <a:pt x="437" y="45"/>
                      <a:pt x="437" y="45"/>
                      <a:pt x="437" y="45"/>
                    </a:cubicBezTo>
                    <a:cubicBezTo>
                      <a:pt x="440" y="43"/>
                      <a:pt x="440" y="43"/>
                      <a:pt x="440" y="43"/>
                    </a:cubicBezTo>
                    <a:cubicBezTo>
                      <a:pt x="450" y="46"/>
                      <a:pt x="450" y="46"/>
                      <a:pt x="450" y="46"/>
                    </a:cubicBezTo>
                    <a:cubicBezTo>
                      <a:pt x="454" y="52"/>
                      <a:pt x="454" y="52"/>
                      <a:pt x="454" y="52"/>
                    </a:cubicBezTo>
                    <a:cubicBezTo>
                      <a:pt x="472" y="82"/>
                      <a:pt x="472" y="82"/>
                      <a:pt x="472" y="82"/>
                    </a:cubicBezTo>
                    <a:cubicBezTo>
                      <a:pt x="474" y="85"/>
                      <a:pt x="474" y="85"/>
                      <a:pt x="474" y="85"/>
                    </a:cubicBezTo>
                    <a:cubicBezTo>
                      <a:pt x="467" y="88"/>
                      <a:pt x="467" y="88"/>
                      <a:pt x="467" y="88"/>
                    </a:cubicBezTo>
                    <a:cubicBezTo>
                      <a:pt x="480" y="96"/>
                      <a:pt x="480" y="96"/>
                      <a:pt x="480" y="96"/>
                    </a:cubicBezTo>
                    <a:cubicBezTo>
                      <a:pt x="485" y="103"/>
                      <a:pt x="485" y="103"/>
                      <a:pt x="485" y="103"/>
                    </a:cubicBezTo>
                    <a:cubicBezTo>
                      <a:pt x="493" y="104"/>
                      <a:pt x="493" y="104"/>
                      <a:pt x="493" y="104"/>
                    </a:cubicBezTo>
                    <a:cubicBezTo>
                      <a:pt x="501" y="114"/>
                      <a:pt x="501" y="114"/>
                      <a:pt x="501" y="114"/>
                    </a:cubicBezTo>
                    <a:cubicBezTo>
                      <a:pt x="500" y="114"/>
                      <a:pt x="498" y="116"/>
                      <a:pt x="497" y="117"/>
                    </a:cubicBezTo>
                    <a:cubicBezTo>
                      <a:pt x="483" y="117"/>
                      <a:pt x="483" y="117"/>
                      <a:pt x="483" y="117"/>
                    </a:cubicBezTo>
                    <a:cubicBezTo>
                      <a:pt x="483" y="117"/>
                      <a:pt x="483" y="117"/>
                      <a:pt x="483" y="117"/>
                    </a:cubicBezTo>
                    <a:cubicBezTo>
                      <a:pt x="473" y="110"/>
                      <a:pt x="473" y="110"/>
                      <a:pt x="473" y="110"/>
                    </a:cubicBezTo>
                    <a:cubicBezTo>
                      <a:pt x="470" y="112"/>
                      <a:pt x="470" y="112"/>
                      <a:pt x="470" y="112"/>
                    </a:cubicBezTo>
                    <a:cubicBezTo>
                      <a:pt x="476" y="117"/>
                      <a:pt x="476" y="117"/>
                      <a:pt x="476" y="117"/>
                    </a:cubicBezTo>
                    <a:cubicBezTo>
                      <a:pt x="466" y="128"/>
                      <a:pt x="466" y="128"/>
                      <a:pt x="466" y="128"/>
                    </a:cubicBezTo>
                    <a:cubicBezTo>
                      <a:pt x="471" y="128"/>
                      <a:pt x="471" y="128"/>
                      <a:pt x="471" y="128"/>
                    </a:cubicBezTo>
                    <a:cubicBezTo>
                      <a:pt x="478" y="120"/>
                      <a:pt x="478" y="120"/>
                      <a:pt x="478" y="120"/>
                    </a:cubicBezTo>
                    <a:cubicBezTo>
                      <a:pt x="482" y="120"/>
                      <a:pt x="482" y="120"/>
                      <a:pt x="482" y="120"/>
                    </a:cubicBezTo>
                    <a:cubicBezTo>
                      <a:pt x="481" y="122"/>
                      <a:pt x="481" y="122"/>
                      <a:pt x="481" y="122"/>
                    </a:cubicBezTo>
                    <a:cubicBezTo>
                      <a:pt x="497" y="119"/>
                      <a:pt x="497" y="119"/>
                      <a:pt x="497" y="119"/>
                    </a:cubicBezTo>
                    <a:cubicBezTo>
                      <a:pt x="488" y="138"/>
                      <a:pt x="488" y="138"/>
                      <a:pt x="488" y="138"/>
                    </a:cubicBezTo>
                    <a:cubicBezTo>
                      <a:pt x="466" y="155"/>
                      <a:pt x="466" y="155"/>
                      <a:pt x="466" y="155"/>
                    </a:cubicBezTo>
                    <a:cubicBezTo>
                      <a:pt x="457" y="151"/>
                      <a:pt x="457" y="151"/>
                      <a:pt x="457" y="151"/>
                    </a:cubicBezTo>
                    <a:cubicBezTo>
                      <a:pt x="451" y="174"/>
                      <a:pt x="451" y="174"/>
                      <a:pt x="451" y="174"/>
                    </a:cubicBezTo>
                    <a:cubicBezTo>
                      <a:pt x="415" y="191"/>
                      <a:pt x="415" y="191"/>
                      <a:pt x="415" y="191"/>
                    </a:cubicBezTo>
                    <a:cubicBezTo>
                      <a:pt x="418" y="213"/>
                      <a:pt x="418" y="213"/>
                      <a:pt x="418" y="213"/>
                    </a:cubicBezTo>
                    <a:cubicBezTo>
                      <a:pt x="409" y="225"/>
                      <a:pt x="409" y="225"/>
                      <a:pt x="409" y="225"/>
                    </a:cubicBezTo>
                    <a:cubicBezTo>
                      <a:pt x="404" y="254"/>
                      <a:pt x="404" y="254"/>
                      <a:pt x="404" y="254"/>
                    </a:cubicBezTo>
                    <a:cubicBezTo>
                      <a:pt x="391" y="255"/>
                      <a:pt x="391" y="255"/>
                      <a:pt x="391" y="255"/>
                    </a:cubicBezTo>
                    <a:cubicBezTo>
                      <a:pt x="384" y="245"/>
                      <a:pt x="384" y="245"/>
                      <a:pt x="384" y="245"/>
                    </a:cubicBezTo>
                    <a:cubicBezTo>
                      <a:pt x="370" y="250"/>
                      <a:pt x="370" y="250"/>
                      <a:pt x="370" y="250"/>
                    </a:cubicBezTo>
                    <a:cubicBezTo>
                      <a:pt x="358" y="245"/>
                      <a:pt x="358" y="245"/>
                      <a:pt x="358" y="245"/>
                    </a:cubicBezTo>
                    <a:cubicBezTo>
                      <a:pt x="331" y="202"/>
                      <a:pt x="331" y="202"/>
                      <a:pt x="331" y="202"/>
                    </a:cubicBezTo>
                    <a:cubicBezTo>
                      <a:pt x="322" y="200"/>
                      <a:pt x="322" y="200"/>
                      <a:pt x="322" y="200"/>
                    </a:cubicBezTo>
                    <a:cubicBezTo>
                      <a:pt x="321" y="173"/>
                      <a:pt x="321" y="173"/>
                      <a:pt x="321" y="173"/>
                    </a:cubicBezTo>
                    <a:cubicBezTo>
                      <a:pt x="334" y="168"/>
                      <a:pt x="334" y="168"/>
                      <a:pt x="334" y="168"/>
                    </a:cubicBezTo>
                    <a:cubicBezTo>
                      <a:pt x="335" y="162"/>
                      <a:pt x="335" y="162"/>
                      <a:pt x="335" y="162"/>
                    </a:cubicBezTo>
                    <a:cubicBezTo>
                      <a:pt x="317" y="159"/>
                      <a:pt x="317" y="159"/>
                      <a:pt x="317" y="159"/>
                    </a:cubicBezTo>
                    <a:cubicBezTo>
                      <a:pt x="319" y="149"/>
                      <a:pt x="319" y="149"/>
                      <a:pt x="319" y="149"/>
                    </a:cubicBezTo>
                    <a:cubicBezTo>
                      <a:pt x="324" y="148"/>
                      <a:pt x="324" y="148"/>
                      <a:pt x="324" y="148"/>
                    </a:cubicBezTo>
                    <a:cubicBezTo>
                      <a:pt x="339" y="148"/>
                      <a:pt x="339" y="148"/>
                      <a:pt x="339" y="148"/>
                    </a:cubicBezTo>
                    <a:cubicBezTo>
                      <a:pt x="327" y="133"/>
                      <a:pt x="327" y="133"/>
                      <a:pt x="327" y="133"/>
                    </a:cubicBezTo>
                    <a:cubicBezTo>
                      <a:pt x="325" y="136"/>
                      <a:pt x="325" y="136"/>
                      <a:pt x="325" y="136"/>
                    </a:cubicBezTo>
                    <a:cubicBezTo>
                      <a:pt x="304" y="94"/>
                      <a:pt x="304" y="94"/>
                      <a:pt x="304" y="94"/>
                    </a:cubicBezTo>
                    <a:cubicBezTo>
                      <a:pt x="274" y="86"/>
                      <a:pt x="274" y="86"/>
                      <a:pt x="274" y="86"/>
                    </a:cubicBezTo>
                    <a:cubicBezTo>
                      <a:pt x="270" y="74"/>
                      <a:pt x="270" y="74"/>
                      <a:pt x="270" y="74"/>
                    </a:cubicBezTo>
                    <a:cubicBezTo>
                      <a:pt x="279" y="75"/>
                      <a:pt x="279" y="75"/>
                      <a:pt x="279" y="75"/>
                    </a:cubicBezTo>
                    <a:cubicBezTo>
                      <a:pt x="279" y="71"/>
                      <a:pt x="279" y="71"/>
                      <a:pt x="279" y="71"/>
                    </a:cubicBezTo>
                    <a:cubicBezTo>
                      <a:pt x="268" y="70"/>
                      <a:pt x="268" y="70"/>
                      <a:pt x="268" y="70"/>
                    </a:cubicBezTo>
                    <a:cubicBezTo>
                      <a:pt x="265" y="61"/>
                      <a:pt x="265" y="61"/>
                      <a:pt x="265" y="61"/>
                    </a:cubicBezTo>
                    <a:cubicBezTo>
                      <a:pt x="276" y="55"/>
                      <a:pt x="276" y="55"/>
                      <a:pt x="276" y="55"/>
                    </a:cubicBezTo>
                    <a:cubicBezTo>
                      <a:pt x="291" y="54"/>
                      <a:pt x="291" y="54"/>
                      <a:pt x="291" y="54"/>
                    </a:cubicBezTo>
                    <a:cubicBezTo>
                      <a:pt x="294" y="47"/>
                      <a:pt x="294" y="47"/>
                      <a:pt x="294" y="47"/>
                    </a:cubicBezTo>
                    <a:close/>
                    <a:moveTo>
                      <a:pt x="1047" y="106"/>
                    </a:moveTo>
                    <a:cubicBezTo>
                      <a:pt x="1123" y="205"/>
                      <a:pt x="1168" y="328"/>
                      <a:pt x="1168" y="461"/>
                    </a:cubicBezTo>
                    <a:cubicBezTo>
                      <a:pt x="1168" y="487"/>
                      <a:pt x="1166" y="512"/>
                      <a:pt x="1163" y="537"/>
                    </a:cubicBezTo>
                    <a:cubicBezTo>
                      <a:pt x="1153" y="535"/>
                      <a:pt x="1153" y="535"/>
                      <a:pt x="1153" y="535"/>
                    </a:cubicBezTo>
                    <a:cubicBezTo>
                      <a:pt x="1132" y="490"/>
                      <a:pt x="1132" y="490"/>
                      <a:pt x="1132" y="490"/>
                    </a:cubicBezTo>
                    <a:cubicBezTo>
                      <a:pt x="1063" y="529"/>
                      <a:pt x="1063" y="529"/>
                      <a:pt x="1063" y="529"/>
                    </a:cubicBezTo>
                    <a:cubicBezTo>
                      <a:pt x="1060" y="562"/>
                      <a:pt x="1060" y="562"/>
                      <a:pt x="1060" y="562"/>
                    </a:cubicBezTo>
                    <a:cubicBezTo>
                      <a:pt x="1048" y="584"/>
                      <a:pt x="1048" y="584"/>
                      <a:pt x="1048" y="584"/>
                    </a:cubicBezTo>
                    <a:cubicBezTo>
                      <a:pt x="1018" y="509"/>
                      <a:pt x="1018" y="509"/>
                      <a:pt x="1018" y="509"/>
                    </a:cubicBezTo>
                    <a:cubicBezTo>
                      <a:pt x="990" y="473"/>
                      <a:pt x="990" y="473"/>
                      <a:pt x="990" y="473"/>
                    </a:cubicBezTo>
                    <a:cubicBezTo>
                      <a:pt x="926" y="470"/>
                      <a:pt x="926" y="470"/>
                      <a:pt x="926" y="470"/>
                    </a:cubicBezTo>
                    <a:cubicBezTo>
                      <a:pt x="891" y="446"/>
                      <a:pt x="891" y="446"/>
                      <a:pt x="891" y="446"/>
                    </a:cubicBezTo>
                    <a:cubicBezTo>
                      <a:pt x="877" y="448"/>
                      <a:pt x="877" y="448"/>
                      <a:pt x="877" y="448"/>
                    </a:cubicBezTo>
                    <a:cubicBezTo>
                      <a:pt x="904" y="485"/>
                      <a:pt x="904" y="485"/>
                      <a:pt x="904" y="485"/>
                    </a:cubicBezTo>
                    <a:cubicBezTo>
                      <a:pt x="924" y="482"/>
                      <a:pt x="924" y="482"/>
                      <a:pt x="924" y="482"/>
                    </a:cubicBezTo>
                    <a:cubicBezTo>
                      <a:pt x="952" y="496"/>
                      <a:pt x="952" y="496"/>
                      <a:pt x="952" y="496"/>
                    </a:cubicBezTo>
                    <a:cubicBezTo>
                      <a:pt x="913" y="531"/>
                      <a:pt x="913" y="531"/>
                      <a:pt x="913" y="531"/>
                    </a:cubicBezTo>
                    <a:cubicBezTo>
                      <a:pt x="855" y="556"/>
                      <a:pt x="855" y="556"/>
                      <a:pt x="855" y="556"/>
                    </a:cubicBezTo>
                    <a:cubicBezTo>
                      <a:pt x="849" y="525"/>
                      <a:pt x="849" y="525"/>
                      <a:pt x="849" y="525"/>
                    </a:cubicBezTo>
                    <a:cubicBezTo>
                      <a:pt x="804" y="459"/>
                      <a:pt x="804" y="459"/>
                      <a:pt x="804" y="459"/>
                    </a:cubicBezTo>
                    <a:cubicBezTo>
                      <a:pt x="802" y="465"/>
                      <a:pt x="802" y="465"/>
                      <a:pt x="802" y="465"/>
                    </a:cubicBezTo>
                    <a:cubicBezTo>
                      <a:pt x="796" y="460"/>
                      <a:pt x="796" y="460"/>
                      <a:pt x="796" y="460"/>
                    </a:cubicBezTo>
                    <a:cubicBezTo>
                      <a:pt x="796" y="460"/>
                      <a:pt x="796" y="460"/>
                      <a:pt x="796" y="460"/>
                    </a:cubicBezTo>
                    <a:cubicBezTo>
                      <a:pt x="824" y="532"/>
                      <a:pt x="824" y="532"/>
                      <a:pt x="824" y="532"/>
                    </a:cubicBezTo>
                    <a:cubicBezTo>
                      <a:pt x="854" y="570"/>
                      <a:pt x="854" y="570"/>
                      <a:pt x="854" y="570"/>
                    </a:cubicBezTo>
                    <a:cubicBezTo>
                      <a:pt x="893" y="561"/>
                      <a:pt x="893" y="561"/>
                      <a:pt x="893" y="561"/>
                    </a:cubicBezTo>
                    <a:cubicBezTo>
                      <a:pt x="875" y="609"/>
                      <a:pt x="875" y="609"/>
                      <a:pt x="875" y="609"/>
                    </a:cubicBezTo>
                    <a:cubicBezTo>
                      <a:pt x="827" y="647"/>
                      <a:pt x="827" y="647"/>
                      <a:pt x="827" y="647"/>
                    </a:cubicBezTo>
                    <a:cubicBezTo>
                      <a:pt x="840" y="714"/>
                      <a:pt x="840" y="714"/>
                      <a:pt x="840" y="714"/>
                    </a:cubicBezTo>
                    <a:cubicBezTo>
                      <a:pt x="804" y="736"/>
                      <a:pt x="804" y="736"/>
                      <a:pt x="804" y="736"/>
                    </a:cubicBezTo>
                    <a:cubicBezTo>
                      <a:pt x="804" y="769"/>
                      <a:pt x="804" y="769"/>
                      <a:pt x="804" y="769"/>
                    </a:cubicBezTo>
                    <a:cubicBezTo>
                      <a:pt x="764" y="830"/>
                      <a:pt x="764" y="830"/>
                      <a:pt x="764" y="830"/>
                    </a:cubicBezTo>
                    <a:cubicBezTo>
                      <a:pt x="717" y="828"/>
                      <a:pt x="717" y="828"/>
                      <a:pt x="717" y="828"/>
                    </a:cubicBezTo>
                    <a:cubicBezTo>
                      <a:pt x="664" y="720"/>
                      <a:pt x="664" y="720"/>
                      <a:pt x="664" y="720"/>
                    </a:cubicBezTo>
                    <a:cubicBezTo>
                      <a:pt x="683" y="692"/>
                      <a:pt x="683" y="692"/>
                      <a:pt x="683" y="692"/>
                    </a:cubicBezTo>
                    <a:cubicBezTo>
                      <a:pt x="652" y="633"/>
                      <a:pt x="652" y="633"/>
                      <a:pt x="652" y="633"/>
                    </a:cubicBezTo>
                    <a:cubicBezTo>
                      <a:pt x="658" y="604"/>
                      <a:pt x="658" y="604"/>
                      <a:pt x="658" y="604"/>
                    </a:cubicBezTo>
                    <a:cubicBezTo>
                      <a:pt x="631" y="590"/>
                      <a:pt x="631" y="590"/>
                      <a:pt x="631" y="590"/>
                    </a:cubicBezTo>
                    <a:cubicBezTo>
                      <a:pt x="566" y="604"/>
                      <a:pt x="566" y="604"/>
                      <a:pt x="566" y="604"/>
                    </a:cubicBezTo>
                    <a:cubicBezTo>
                      <a:pt x="508" y="551"/>
                      <a:pt x="508" y="551"/>
                      <a:pt x="508" y="551"/>
                    </a:cubicBezTo>
                    <a:cubicBezTo>
                      <a:pt x="509" y="493"/>
                      <a:pt x="509" y="493"/>
                      <a:pt x="509" y="493"/>
                    </a:cubicBezTo>
                    <a:cubicBezTo>
                      <a:pt x="570" y="420"/>
                      <a:pt x="570" y="420"/>
                      <a:pt x="570" y="420"/>
                    </a:cubicBezTo>
                    <a:cubicBezTo>
                      <a:pt x="573" y="412"/>
                      <a:pt x="573" y="412"/>
                      <a:pt x="573" y="412"/>
                    </a:cubicBezTo>
                    <a:cubicBezTo>
                      <a:pt x="592" y="417"/>
                      <a:pt x="592" y="417"/>
                      <a:pt x="592" y="417"/>
                    </a:cubicBezTo>
                    <a:cubicBezTo>
                      <a:pt x="602" y="414"/>
                      <a:pt x="602" y="414"/>
                      <a:pt x="602" y="414"/>
                    </a:cubicBezTo>
                    <a:cubicBezTo>
                      <a:pt x="659" y="406"/>
                      <a:pt x="659" y="406"/>
                      <a:pt x="659" y="406"/>
                    </a:cubicBezTo>
                    <a:cubicBezTo>
                      <a:pt x="675" y="417"/>
                      <a:pt x="675" y="417"/>
                      <a:pt x="675" y="417"/>
                    </a:cubicBezTo>
                    <a:cubicBezTo>
                      <a:pt x="661" y="423"/>
                      <a:pt x="661" y="423"/>
                      <a:pt x="661" y="423"/>
                    </a:cubicBezTo>
                    <a:cubicBezTo>
                      <a:pt x="717" y="449"/>
                      <a:pt x="717" y="449"/>
                      <a:pt x="717" y="449"/>
                    </a:cubicBezTo>
                    <a:cubicBezTo>
                      <a:pt x="723" y="439"/>
                      <a:pt x="723" y="439"/>
                      <a:pt x="723" y="439"/>
                    </a:cubicBezTo>
                    <a:cubicBezTo>
                      <a:pt x="730" y="433"/>
                      <a:pt x="730" y="433"/>
                      <a:pt x="730" y="433"/>
                    </a:cubicBezTo>
                    <a:cubicBezTo>
                      <a:pt x="765" y="444"/>
                      <a:pt x="765" y="444"/>
                      <a:pt x="765" y="444"/>
                    </a:cubicBezTo>
                    <a:cubicBezTo>
                      <a:pt x="802" y="441"/>
                      <a:pt x="802" y="441"/>
                      <a:pt x="802" y="441"/>
                    </a:cubicBezTo>
                    <a:cubicBezTo>
                      <a:pt x="808" y="423"/>
                      <a:pt x="808" y="423"/>
                      <a:pt x="808" y="423"/>
                    </a:cubicBezTo>
                    <a:cubicBezTo>
                      <a:pt x="810" y="407"/>
                      <a:pt x="810" y="407"/>
                      <a:pt x="810" y="407"/>
                    </a:cubicBezTo>
                    <a:cubicBezTo>
                      <a:pt x="805" y="407"/>
                      <a:pt x="805" y="407"/>
                      <a:pt x="805" y="407"/>
                    </a:cubicBezTo>
                    <a:cubicBezTo>
                      <a:pt x="802" y="412"/>
                      <a:pt x="802" y="412"/>
                      <a:pt x="802" y="412"/>
                    </a:cubicBezTo>
                    <a:cubicBezTo>
                      <a:pt x="793" y="412"/>
                      <a:pt x="793" y="412"/>
                      <a:pt x="793" y="412"/>
                    </a:cubicBezTo>
                    <a:cubicBezTo>
                      <a:pt x="787" y="407"/>
                      <a:pt x="787" y="407"/>
                      <a:pt x="787" y="407"/>
                    </a:cubicBezTo>
                    <a:cubicBezTo>
                      <a:pt x="766" y="406"/>
                      <a:pt x="766" y="406"/>
                      <a:pt x="766" y="406"/>
                    </a:cubicBezTo>
                    <a:cubicBezTo>
                      <a:pt x="756" y="385"/>
                      <a:pt x="756" y="385"/>
                      <a:pt x="756" y="385"/>
                    </a:cubicBezTo>
                    <a:cubicBezTo>
                      <a:pt x="774" y="378"/>
                      <a:pt x="774" y="378"/>
                      <a:pt x="774" y="378"/>
                    </a:cubicBezTo>
                    <a:cubicBezTo>
                      <a:pt x="755" y="380"/>
                      <a:pt x="755" y="380"/>
                      <a:pt x="755" y="380"/>
                    </a:cubicBezTo>
                    <a:cubicBezTo>
                      <a:pt x="738" y="382"/>
                      <a:pt x="738" y="382"/>
                      <a:pt x="738" y="382"/>
                    </a:cubicBezTo>
                    <a:cubicBezTo>
                      <a:pt x="742" y="399"/>
                      <a:pt x="742" y="399"/>
                      <a:pt x="742" y="399"/>
                    </a:cubicBezTo>
                    <a:cubicBezTo>
                      <a:pt x="735" y="411"/>
                      <a:pt x="735" y="411"/>
                      <a:pt x="735" y="411"/>
                    </a:cubicBezTo>
                    <a:cubicBezTo>
                      <a:pt x="720" y="388"/>
                      <a:pt x="720" y="388"/>
                      <a:pt x="720" y="388"/>
                    </a:cubicBezTo>
                    <a:cubicBezTo>
                      <a:pt x="721" y="374"/>
                      <a:pt x="721" y="374"/>
                      <a:pt x="721" y="374"/>
                    </a:cubicBezTo>
                    <a:cubicBezTo>
                      <a:pt x="700" y="362"/>
                      <a:pt x="700" y="362"/>
                      <a:pt x="700" y="362"/>
                    </a:cubicBezTo>
                    <a:cubicBezTo>
                      <a:pt x="685" y="346"/>
                      <a:pt x="685" y="346"/>
                      <a:pt x="685" y="346"/>
                    </a:cubicBezTo>
                    <a:cubicBezTo>
                      <a:pt x="675" y="349"/>
                      <a:pt x="675" y="349"/>
                      <a:pt x="675" y="349"/>
                    </a:cubicBezTo>
                    <a:cubicBezTo>
                      <a:pt x="676" y="358"/>
                      <a:pt x="676" y="358"/>
                      <a:pt x="676" y="358"/>
                    </a:cubicBezTo>
                    <a:cubicBezTo>
                      <a:pt x="694" y="371"/>
                      <a:pt x="694" y="371"/>
                      <a:pt x="694" y="371"/>
                    </a:cubicBezTo>
                    <a:cubicBezTo>
                      <a:pt x="704" y="380"/>
                      <a:pt x="704" y="380"/>
                      <a:pt x="704" y="380"/>
                    </a:cubicBezTo>
                    <a:cubicBezTo>
                      <a:pt x="706" y="380"/>
                      <a:pt x="706" y="380"/>
                      <a:pt x="706" y="380"/>
                    </a:cubicBezTo>
                    <a:cubicBezTo>
                      <a:pt x="712" y="385"/>
                      <a:pt x="712" y="385"/>
                      <a:pt x="712" y="385"/>
                    </a:cubicBezTo>
                    <a:cubicBezTo>
                      <a:pt x="711" y="386"/>
                      <a:pt x="711" y="386"/>
                      <a:pt x="711" y="386"/>
                    </a:cubicBezTo>
                    <a:cubicBezTo>
                      <a:pt x="712" y="386"/>
                      <a:pt x="712" y="386"/>
                      <a:pt x="712" y="386"/>
                    </a:cubicBezTo>
                    <a:cubicBezTo>
                      <a:pt x="711" y="386"/>
                      <a:pt x="711" y="386"/>
                      <a:pt x="711" y="386"/>
                    </a:cubicBezTo>
                    <a:cubicBezTo>
                      <a:pt x="711" y="387"/>
                      <a:pt x="711" y="387"/>
                      <a:pt x="711" y="387"/>
                    </a:cubicBezTo>
                    <a:cubicBezTo>
                      <a:pt x="705" y="384"/>
                      <a:pt x="705" y="384"/>
                      <a:pt x="705" y="384"/>
                    </a:cubicBezTo>
                    <a:cubicBezTo>
                      <a:pt x="705" y="391"/>
                      <a:pt x="705" y="391"/>
                      <a:pt x="705" y="391"/>
                    </a:cubicBezTo>
                    <a:cubicBezTo>
                      <a:pt x="696" y="398"/>
                      <a:pt x="696" y="398"/>
                      <a:pt x="696" y="398"/>
                    </a:cubicBezTo>
                    <a:cubicBezTo>
                      <a:pt x="698" y="387"/>
                      <a:pt x="698" y="387"/>
                      <a:pt x="698" y="387"/>
                    </a:cubicBezTo>
                    <a:cubicBezTo>
                      <a:pt x="671" y="368"/>
                      <a:pt x="671" y="368"/>
                      <a:pt x="671" y="368"/>
                    </a:cubicBezTo>
                    <a:cubicBezTo>
                      <a:pt x="659" y="354"/>
                      <a:pt x="659" y="354"/>
                      <a:pt x="659" y="354"/>
                    </a:cubicBezTo>
                    <a:cubicBezTo>
                      <a:pt x="640" y="366"/>
                      <a:pt x="640" y="366"/>
                      <a:pt x="640" y="366"/>
                    </a:cubicBezTo>
                    <a:cubicBezTo>
                      <a:pt x="629" y="359"/>
                      <a:pt x="629" y="359"/>
                      <a:pt x="629" y="359"/>
                    </a:cubicBezTo>
                    <a:cubicBezTo>
                      <a:pt x="625" y="371"/>
                      <a:pt x="625" y="371"/>
                      <a:pt x="625" y="371"/>
                    </a:cubicBezTo>
                    <a:cubicBezTo>
                      <a:pt x="612" y="376"/>
                      <a:pt x="612" y="376"/>
                      <a:pt x="612" y="376"/>
                    </a:cubicBezTo>
                    <a:cubicBezTo>
                      <a:pt x="604" y="386"/>
                      <a:pt x="604" y="386"/>
                      <a:pt x="604" y="386"/>
                    </a:cubicBezTo>
                    <a:cubicBezTo>
                      <a:pt x="607" y="397"/>
                      <a:pt x="607" y="397"/>
                      <a:pt x="607" y="397"/>
                    </a:cubicBezTo>
                    <a:cubicBezTo>
                      <a:pt x="601" y="405"/>
                      <a:pt x="601" y="405"/>
                      <a:pt x="601" y="405"/>
                    </a:cubicBezTo>
                    <a:cubicBezTo>
                      <a:pt x="580" y="410"/>
                      <a:pt x="580" y="410"/>
                      <a:pt x="580" y="410"/>
                    </a:cubicBezTo>
                    <a:cubicBezTo>
                      <a:pt x="551" y="400"/>
                      <a:pt x="551" y="400"/>
                      <a:pt x="551" y="400"/>
                    </a:cubicBezTo>
                    <a:cubicBezTo>
                      <a:pt x="555" y="361"/>
                      <a:pt x="555" y="361"/>
                      <a:pt x="555" y="361"/>
                    </a:cubicBezTo>
                    <a:cubicBezTo>
                      <a:pt x="596" y="362"/>
                      <a:pt x="596" y="362"/>
                      <a:pt x="596" y="362"/>
                    </a:cubicBezTo>
                    <a:cubicBezTo>
                      <a:pt x="598" y="341"/>
                      <a:pt x="598" y="341"/>
                      <a:pt x="598" y="341"/>
                    </a:cubicBezTo>
                    <a:cubicBezTo>
                      <a:pt x="581" y="326"/>
                      <a:pt x="581" y="326"/>
                      <a:pt x="581" y="326"/>
                    </a:cubicBezTo>
                    <a:cubicBezTo>
                      <a:pt x="606" y="321"/>
                      <a:pt x="606" y="321"/>
                      <a:pt x="606" y="321"/>
                    </a:cubicBezTo>
                    <a:cubicBezTo>
                      <a:pt x="633" y="294"/>
                      <a:pt x="633" y="294"/>
                      <a:pt x="633" y="294"/>
                    </a:cubicBezTo>
                    <a:cubicBezTo>
                      <a:pt x="658" y="287"/>
                      <a:pt x="658" y="287"/>
                      <a:pt x="658" y="287"/>
                    </a:cubicBezTo>
                    <a:cubicBezTo>
                      <a:pt x="647" y="262"/>
                      <a:pt x="647" y="262"/>
                      <a:pt x="647" y="262"/>
                    </a:cubicBezTo>
                    <a:cubicBezTo>
                      <a:pt x="661" y="260"/>
                      <a:pt x="661" y="260"/>
                      <a:pt x="661" y="260"/>
                    </a:cubicBezTo>
                    <a:cubicBezTo>
                      <a:pt x="669" y="283"/>
                      <a:pt x="669" y="283"/>
                      <a:pt x="669" y="283"/>
                    </a:cubicBezTo>
                    <a:cubicBezTo>
                      <a:pt x="703" y="283"/>
                      <a:pt x="703" y="283"/>
                      <a:pt x="703" y="283"/>
                    </a:cubicBezTo>
                    <a:cubicBezTo>
                      <a:pt x="724" y="268"/>
                      <a:pt x="724" y="268"/>
                      <a:pt x="724" y="268"/>
                    </a:cubicBezTo>
                    <a:cubicBezTo>
                      <a:pt x="742" y="241"/>
                      <a:pt x="742" y="241"/>
                      <a:pt x="742" y="241"/>
                    </a:cubicBezTo>
                    <a:cubicBezTo>
                      <a:pt x="774" y="230"/>
                      <a:pt x="774" y="230"/>
                      <a:pt x="774" y="230"/>
                    </a:cubicBezTo>
                    <a:cubicBezTo>
                      <a:pt x="744" y="233"/>
                      <a:pt x="744" y="233"/>
                      <a:pt x="744" y="233"/>
                    </a:cubicBezTo>
                    <a:cubicBezTo>
                      <a:pt x="728" y="226"/>
                      <a:pt x="728" y="226"/>
                      <a:pt x="728" y="226"/>
                    </a:cubicBezTo>
                    <a:cubicBezTo>
                      <a:pt x="727" y="208"/>
                      <a:pt x="727" y="208"/>
                      <a:pt x="727" y="208"/>
                    </a:cubicBezTo>
                    <a:cubicBezTo>
                      <a:pt x="753" y="186"/>
                      <a:pt x="753" y="186"/>
                      <a:pt x="753" y="186"/>
                    </a:cubicBezTo>
                    <a:cubicBezTo>
                      <a:pt x="738" y="180"/>
                      <a:pt x="738" y="180"/>
                      <a:pt x="738" y="180"/>
                    </a:cubicBezTo>
                    <a:cubicBezTo>
                      <a:pt x="705" y="208"/>
                      <a:pt x="705" y="208"/>
                      <a:pt x="705" y="208"/>
                    </a:cubicBezTo>
                    <a:cubicBezTo>
                      <a:pt x="710" y="233"/>
                      <a:pt x="710" y="233"/>
                      <a:pt x="710" y="233"/>
                    </a:cubicBezTo>
                    <a:cubicBezTo>
                      <a:pt x="703" y="265"/>
                      <a:pt x="703" y="265"/>
                      <a:pt x="703" y="265"/>
                    </a:cubicBezTo>
                    <a:cubicBezTo>
                      <a:pt x="681" y="271"/>
                      <a:pt x="681" y="271"/>
                      <a:pt x="681" y="271"/>
                    </a:cubicBezTo>
                    <a:cubicBezTo>
                      <a:pt x="672" y="241"/>
                      <a:pt x="672" y="241"/>
                      <a:pt x="672" y="241"/>
                    </a:cubicBezTo>
                    <a:cubicBezTo>
                      <a:pt x="638" y="255"/>
                      <a:pt x="638" y="255"/>
                      <a:pt x="638" y="255"/>
                    </a:cubicBezTo>
                    <a:cubicBezTo>
                      <a:pt x="633" y="216"/>
                      <a:pt x="633" y="216"/>
                      <a:pt x="633" y="216"/>
                    </a:cubicBezTo>
                    <a:cubicBezTo>
                      <a:pt x="669" y="197"/>
                      <a:pt x="669" y="197"/>
                      <a:pt x="669" y="197"/>
                    </a:cubicBezTo>
                    <a:cubicBezTo>
                      <a:pt x="691" y="161"/>
                      <a:pt x="691" y="161"/>
                      <a:pt x="691" y="161"/>
                    </a:cubicBezTo>
                    <a:cubicBezTo>
                      <a:pt x="741" y="138"/>
                      <a:pt x="741" y="138"/>
                      <a:pt x="741" y="138"/>
                    </a:cubicBezTo>
                    <a:cubicBezTo>
                      <a:pt x="788" y="139"/>
                      <a:pt x="788" y="139"/>
                      <a:pt x="788" y="139"/>
                    </a:cubicBezTo>
                    <a:cubicBezTo>
                      <a:pt x="840" y="166"/>
                      <a:pt x="840" y="166"/>
                      <a:pt x="840" y="166"/>
                    </a:cubicBezTo>
                    <a:cubicBezTo>
                      <a:pt x="832" y="177"/>
                      <a:pt x="832" y="177"/>
                      <a:pt x="832" y="177"/>
                    </a:cubicBezTo>
                    <a:cubicBezTo>
                      <a:pt x="789" y="168"/>
                      <a:pt x="789" y="168"/>
                      <a:pt x="789" y="168"/>
                    </a:cubicBezTo>
                    <a:cubicBezTo>
                      <a:pt x="807" y="197"/>
                      <a:pt x="807" y="197"/>
                      <a:pt x="807" y="197"/>
                    </a:cubicBezTo>
                    <a:cubicBezTo>
                      <a:pt x="827" y="197"/>
                      <a:pt x="827" y="197"/>
                      <a:pt x="827" y="197"/>
                    </a:cubicBezTo>
                    <a:cubicBezTo>
                      <a:pt x="839" y="190"/>
                      <a:pt x="839" y="190"/>
                      <a:pt x="839" y="190"/>
                    </a:cubicBezTo>
                    <a:cubicBezTo>
                      <a:pt x="835" y="183"/>
                      <a:pt x="835" y="183"/>
                      <a:pt x="835" y="183"/>
                    </a:cubicBezTo>
                    <a:cubicBezTo>
                      <a:pt x="850" y="174"/>
                      <a:pt x="850" y="174"/>
                      <a:pt x="850" y="174"/>
                    </a:cubicBezTo>
                    <a:cubicBezTo>
                      <a:pt x="855" y="179"/>
                      <a:pt x="855" y="179"/>
                      <a:pt x="855" y="179"/>
                    </a:cubicBezTo>
                    <a:cubicBezTo>
                      <a:pt x="861" y="175"/>
                      <a:pt x="861" y="175"/>
                      <a:pt x="861" y="175"/>
                    </a:cubicBezTo>
                    <a:cubicBezTo>
                      <a:pt x="857" y="157"/>
                      <a:pt x="857" y="157"/>
                      <a:pt x="857" y="157"/>
                    </a:cubicBezTo>
                    <a:cubicBezTo>
                      <a:pt x="869" y="155"/>
                      <a:pt x="869" y="155"/>
                      <a:pt x="869" y="155"/>
                    </a:cubicBezTo>
                    <a:cubicBezTo>
                      <a:pt x="871" y="168"/>
                      <a:pt x="871" y="168"/>
                      <a:pt x="871" y="168"/>
                    </a:cubicBezTo>
                    <a:cubicBezTo>
                      <a:pt x="882" y="161"/>
                      <a:pt x="882" y="161"/>
                      <a:pt x="882" y="161"/>
                    </a:cubicBezTo>
                    <a:cubicBezTo>
                      <a:pt x="954" y="141"/>
                      <a:pt x="954" y="141"/>
                      <a:pt x="954" y="141"/>
                    </a:cubicBezTo>
                    <a:cubicBezTo>
                      <a:pt x="1004" y="165"/>
                      <a:pt x="1004" y="165"/>
                      <a:pt x="1004" y="165"/>
                    </a:cubicBezTo>
                    <a:cubicBezTo>
                      <a:pt x="988" y="135"/>
                      <a:pt x="988" y="135"/>
                      <a:pt x="988" y="135"/>
                    </a:cubicBezTo>
                    <a:cubicBezTo>
                      <a:pt x="1004" y="107"/>
                      <a:pt x="1004" y="107"/>
                      <a:pt x="1004" y="107"/>
                    </a:cubicBezTo>
                    <a:cubicBezTo>
                      <a:pt x="1020" y="107"/>
                      <a:pt x="1020" y="107"/>
                      <a:pt x="1020" y="107"/>
                    </a:cubicBezTo>
                    <a:cubicBezTo>
                      <a:pt x="1018" y="127"/>
                      <a:pt x="1018" y="127"/>
                      <a:pt x="1018" y="127"/>
                    </a:cubicBezTo>
                    <a:cubicBezTo>
                      <a:pt x="1027" y="165"/>
                      <a:pt x="1027" y="165"/>
                      <a:pt x="1027" y="165"/>
                    </a:cubicBezTo>
                    <a:cubicBezTo>
                      <a:pt x="993" y="174"/>
                      <a:pt x="993" y="174"/>
                      <a:pt x="993" y="174"/>
                    </a:cubicBezTo>
                    <a:cubicBezTo>
                      <a:pt x="1027" y="177"/>
                      <a:pt x="1027" y="177"/>
                      <a:pt x="1027" y="177"/>
                    </a:cubicBezTo>
                    <a:cubicBezTo>
                      <a:pt x="1038" y="163"/>
                      <a:pt x="1038" y="163"/>
                      <a:pt x="1038" y="163"/>
                    </a:cubicBezTo>
                    <a:cubicBezTo>
                      <a:pt x="1037" y="158"/>
                      <a:pt x="1037" y="158"/>
                      <a:pt x="1037" y="158"/>
                    </a:cubicBezTo>
                    <a:cubicBezTo>
                      <a:pt x="1056" y="167"/>
                      <a:pt x="1056" y="167"/>
                      <a:pt x="1056" y="167"/>
                    </a:cubicBezTo>
                    <a:cubicBezTo>
                      <a:pt x="1050" y="151"/>
                      <a:pt x="1050" y="151"/>
                      <a:pt x="1050" y="151"/>
                    </a:cubicBezTo>
                    <a:cubicBezTo>
                      <a:pt x="1035" y="148"/>
                      <a:pt x="1035" y="148"/>
                      <a:pt x="1035" y="148"/>
                    </a:cubicBezTo>
                    <a:cubicBezTo>
                      <a:pt x="1027" y="118"/>
                      <a:pt x="1027" y="118"/>
                      <a:pt x="1027" y="118"/>
                    </a:cubicBezTo>
                    <a:cubicBezTo>
                      <a:pt x="1047" y="106"/>
                      <a:pt x="1047" y="106"/>
                      <a:pt x="1047" y="106"/>
                    </a:cubicBezTo>
                    <a:close/>
                    <a:moveTo>
                      <a:pt x="264" y="949"/>
                    </a:moveTo>
                    <a:cubicBezTo>
                      <a:pt x="243" y="935"/>
                      <a:pt x="222" y="920"/>
                      <a:pt x="203" y="903"/>
                    </a:cubicBezTo>
                    <a:cubicBezTo>
                      <a:pt x="223" y="798"/>
                      <a:pt x="223" y="798"/>
                      <a:pt x="223" y="798"/>
                    </a:cubicBezTo>
                    <a:cubicBezTo>
                      <a:pt x="196" y="789"/>
                      <a:pt x="196" y="789"/>
                      <a:pt x="196" y="789"/>
                    </a:cubicBezTo>
                    <a:cubicBezTo>
                      <a:pt x="151" y="726"/>
                      <a:pt x="151" y="726"/>
                      <a:pt x="151" y="726"/>
                    </a:cubicBezTo>
                    <a:cubicBezTo>
                      <a:pt x="167" y="682"/>
                      <a:pt x="167" y="682"/>
                      <a:pt x="167" y="682"/>
                    </a:cubicBezTo>
                    <a:cubicBezTo>
                      <a:pt x="182" y="673"/>
                      <a:pt x="182" y="673"/>
                      <a:pt x="182" y="673"/>
                    </a:cubicBezTo>
                    <a:cubicBezTo>
                      <a:pt x="177" y="656"/>
                      <a:pt x="177" y="656"/>
                      <a:pt x="177" y="656"/>
                    </a:cubicBezTo>
                    <a:cubicBezTo>
                      <a:pt x="184" y="639"/>
                      <a:pt x="184" y="639"/>
                      <a:pt x="184" y="639"/>
                    </a:cubicBezTo>
                    <a:cubicBezTo>
                      <a:pt x="191" y="637"/>
                      <a:pt x="191" y="637"/>
                      <a:pt x="191" y="637"/>
                    </a:cubicBezTo>
                    <a:cubicBezTo>
                      <a:pt x="183" y="623"/>
                      <a:pt x="183" y="623"/>
                      <a:pt x="183" y="623"/>
                    </a:cubicBezTo>
                    <a:cubicBezTo>
                      <a:pt x="158" y="606"/>
                      <a:pt x="158" y="606"/>
                      <a:pt x="158" y="606"/>
                    </a:cubicBezTo>
                    <a:cubicBezTo>
                      <a:pt x="147" y="596"/>
                      <a:pt x="147" y="596"/>
                      <a:pt x="147" y="596"/>
                    </a:cubicBezTo>
                    <a:cubicBezTo>
                      <a:pt x="107" y="574"/>
                      <a:pt x="107" y="574"/>
                      <a:pt x="107" y="574"/>
                    </a:cubicBezTo>
                    <a:cubicBezTo>
                      <a:pt x="98" y="580"/>
                      <a:pt x="98" y="580"/>
                      <a:pt x="98" y="580"/>
                    </a:cubicBezTo>
                    <a:cubicBezTo>
                      <a:pt x="44" y="553"/>
                      <a:pt x="44" y="553"/>
                      <a:pt x="44" y="553"/>
                    </a:cubicBezTo>
                    <a:cubicBezTo>
                      <a:pt x="44" y="537"/>
                      <a:pt x="44" y="537"/>
                      <a:pt x="44" y="537"/>
                    </a:cubicBezTo>
                    <a:cubicBezTo>
                      <a:pt x="15" y="504"/>
                      <a:pt x="15" y="504"/>
                      <a:pt x="15" y="504"/>
                    </a:cubicBezTo>
                    <a:cubicBezTo>
                      <a:pt x="1" y="493"/>
                      <a:pt x="1" y="493"/>
                      <a:pt x="1" y="493"/>
                    </a:cubicBezTo>
                    <a:cubicBezTo>
                      <a:pt x="0" y="483"/>
                      <a:pt x="0" y="472"/>
                      <a:pt x="0" y="461"/>
                    </a:cubicBezTo>
                    <a:cubicBezTo>
                      <a:pt x="0" y="369"/>
                      <a:pt x="21" y="282"/>
                      <a:pt x="60" y="204"/>
                    </a:cubicBezTo>
                    <a:cubicBezTo>
                      <a:pt x="106" y="208"/>
                      <a:pt x="106" y="208"/>
                      <a:pt x="106" y="208"/>
                    </a:cubicBezTo>
                    <a:cubicBezTo>
                      <a:pt x="118" y="190"/>
                      <a:pt x="118" y="190"/>
                      <a:pt x="118" y="190"/>
                    </a:cubicBezTo>
                    <a:cubicBezTo>
                      <a:pt x="99" y="180"/>
                      <a:pt x="99" y="180"/>
                      <a:pt x="99" y="180"/>
                    </a:cubicBezTo>
                    <a:cubicBezTo>
                      <a:pt x="108" y="163"/>
                      <a:pt x="108" y="163"/>
                      <a:pt x="108" y="163"/>
                    </a:cubicBezTo>
                    <a:cubicBezTo>
                      <a:pt x="127" y="177"/>
                      <a:pt x="127" y="177"/>
                      <a:pt x="127" y="177"/>
                    </a:cubicBezTo>
                    <a:cubicBezTo>
                      <a:pt x="134" y="196"/>
                      <a:pt x="134" y="196"/>
                      <a:pt x="134" y="196"/>
                    </a:cubicBezTo>
                    <a:cubicBezTo>
                      <a:pt x="138" y="199"/>
                      <a:pt x="138" y="199"/>
                      <a:pt x="138" y="199"/>
                    </a:cubicBezTo>
                    <a:cubicBezTo>
                      <a:pt x="148" y="205"/>
                      <a:pt x="148" y="205"/>
                      <a:pt x="148" y="205"/>
                    </a:cubicBezTo>
                    <a:cubicBezTo>
                      <a:pt x="155" y="209"/>
                      <a:pt x="155" y="209"/>
                      <a:pt x="155" y="209"/>
                    </a:cubicBezTo>
                    <a:cubicBezTo>
                      <a:pt x="167" y="198"/>
                      <a:pt x="167" y="198"/>
                      <a:pt x="167" y="198"/>
                    </a:cubicBezTo>
                    <a:cubicBezTo>
                      <a:pt x="163" y="189"/>
                      <a:pt x="163" y="189"/>
                      <a:pt x="163" y="189"/>
                    </a:cubicBezTo>
                    <a:cubicBezTo>
                      <a:pt x="167" y="185"/>
                      <a:pt x="167" y="185"/>
                      <a:pt x="167" y="185"/>
                    </a:cubicBezTo>
                    <a:cubicBezTo>
                      <a:pt x="185" y="192"/>
                      <a:pt x="185" y="192"/>
                      <a:pt x="185" y="192"/>
                    </a:cubicBezTo>
                    <a:cubicBezTo>
                      <a:pt x="187" y="208"/>
                      <a:pt x="187" y="208"/>
                      <a:pt x="187" y="208"/>
                    </a:cubicBezTo>
                    <a:cubicBezTo>
                      <a:pt x="176" y="219"/>
                      <a:pt x="176" y="219"/>
                      <a:pt x="176" y="219"/>
                    </a:cubicBezTo>
                    <a:cubicBezTo>
                      <a:pt x="158" y="222"/>
                      <a:pt x="158" y="222"/>
                      <a:pt x="158" y="222"/>
                    </a:cubicBezTo>
                    <a:cubicBezTo>
                      <a:pt x="148" y="239"/>
                      <a:pt x="148" y="239"/>
                      <a:pt x="148" y="239"/>
                    </a:cubicBezTo>
                    <a:cubicBezTo>
                      <a:pt x="116" y="259"/>
                      <a:pt x="116" y="259"/>
                      <a:pt x="116" y="259"/>
                    </a:cubicBezTo>
                    <a:cubicBezTo>
                      <a:pt x="113" y="288"/>
                      <a:pt x="113" y="288"/>
                      <a:pt x="113" y="288"/>
                    </a:cubicBezTo>
                    <a:cubicBezTo>
                      <a:pt x="147" y="309"/>
                      <a:pt x="147" y="309"/>
                      <a:pt x="147" y="309"/>
                    </a:cubicBezTo>
                    <a:cubicBezTo>
                      <a:pt x="182" y="320"/>
                      <a:pt x="182" y="320"/>
                      <a:pt x="182" y="320"/>
                    </a:cubicBezTo>
                    <a:cubicBezTo>
                      <a:pt x="183" y="338"/>
                      <a:pt x="183" y="338"/>
                      <a:pt x="183" y="338"/>
                    </a:cubicBezTo>
                    <a:cubicBezTo>
                      <a:pt x="198" y="350"/>
                      <a:pt x="198" y="350"/>
                      <a:pt x="198" y="350"/>
                    </a:cubicBezTo>
                    <a:cubicBezTo>
                      <a:pt x="206" y="342"/>
                      <a:pt x="206" y="342"/>
                      <a:pt x="206" y="342"/>
                    </a:cubicBezTo>
                    <a:cubicBezTo>
                      <a:pt x="201" y="322"/>
                      <a:pt x="201" y="322"/>
                      <a:pt x="201" y="322"/>
                    </a:cubicBezTo>
                    <a:cubicBezTo>
                      <a:pt x="214" y="309"/>
                      <a:pt x="214" y="309"/>
                      <a:pt x="214" y="309"/>
                    </a:cubicBezTo>
                    <a:cubicBezTo>
                      <a:pt x="214" y="297"/>
                      <a:pt x="214" y="297"/>
                      <a:pt x="214" y="297"/>
                    </a:cubicBezTo>
                    <a:cubicBezTo>
                      <a:pt x="201" y="289"/>
                      <a:pt x="201" y="289"/>
                      <a:pt x="201" y="289"/>
                    </a:cubicBezTo>
                    <a:cubicBezTo>
                      <a:pt x="212" y="280"/>
                      <a:pt x="212" y="280"/>
                      <a:pt x="212" y="280"/>
                    </a:cubicBezTo>
                    <a:cubicBezTo>
                      <a:pt x="211" y="253"/>
                      <a:pt x="211" y="253"/>
                      <a:pt x="211" y="253"/>
                    </a:cubicBezTo>
                    <a:cubicBezTo>
                      <a:pt x="232" y="257"/>
                      <a:pt x="232" y="257"/>
                      <a:pt x="232" y="257"/>
                    </a:cubicBezTo>
                    <a:cubicBezTo>
                      <a:pt x="253" y="271"/>
                      <a:pt x="253" y="271"/>
                      <a:pt x="253" y="271"/>
                    </a:cubicBezTo>
                    <a:cubicBezTo>
                      <a:pt x="255" y="288"/>
                      <a:pt x="255" y="288"/>
                      <a:pt x="255" y="288"/>
                    </a:cubicBezTo>
                    <a:cubicBezTo>
                      <a:pt x="265" y="291"/>
                      <a:pt x="265" y="291"/>
                      <a:pt x="265" y="291"/>
                    </a:cubicBezTo>
                    <a:cubicBezTo>
                      <a:pt x="283" y="275"/>
                      <a:pt x="283" y="275"/>
                      <a:pt x="283" y="275"/>
                    </a:cubicBezTo>
                    <a:cubicBezTo>
                      <a:pt x="309" y="318"/>
                      <a:pt x="309" y="318"/>
                      <a:pt x="309" y="318"/>
                    </a:cubicBezTo>
                    <a:cubicBezTo>
                      <a:pt x="331" y="331"/>
                      <a:pt x="331" y="331"/>
                      <a:pt x="331" y="331"/>
                    </a:cubicBezTo>
                    <a:cubicBezTo>
                      <a:pt x="333" y="342"/>
                      <a:pt x="333" y="342"/>
                      <a:pt x="333" y="342"/>
                    </a:cubicBezTo>
                    <a:cubicBezTo>
                      <a:pt x="311" y="351"/>
                      <a:pt x="311" y="351"/>
                      <a:pt x="311" y="351"/>
                    </a:cubicBezTo>
                    <a:cubicBezTo>
                      <a:pt x="271" y="355"/>
                      <a:pt x="271" y="355"/>
                      <a:pt x="271" y="355"/>
                    </a:cubicBezTo>
                    <a:cubicBezTo>
                      <a:pt x="248" y="378"/>
                      <a:pt x="248" y="378"/>
                      <a:pt x="248" y="378"/>
                    </a:cubicBezTo>
                    <a:cubicBezTo>
                      <a:pt x="282" y="362"/>
                      <a:pt x="282" y="362"/>
                      <a:pt x="282" y="362"/>
                    </a:cubicBezTo>
                    <a:cubicBezTo>
                      <a:pt x="288" y="368"/>
                      <a:pt x="288" y="368"/>
                      <a:pt x="288" y="368"/>
                    </a:cubicBezTo>
                    <a:cubicBezTo>
                      <a:pt x="280" y="377"/>
                      <a:pt x="280" y="377"/>
                      <a:pt x="280" y="377"/>
                    </a:cubicBezTo>
                    <a:cubicBezTo>
                      <a:pt x="288" y="383"/>
                      <a:pt x="288" y="383"/>
                      <a:pt x="288" y="383"/>
                    </a:cubicBezTo>
                    <a:cubicBezTo>
                      <a:pt x="308" y="382"/>
                      <a:pt x="308" y="382"/>
                      <a:pt x="308" y="382"/>
                    </a:cubicBezTo>
                    <a:cubicBezTo>
                      <a:pt x="310" y="387"/>
                      <a:pt x="310" y="387"/>
                      <a:pt x="310" y="387"/>
                    </a:cubicBezTo>
                    <a:cubicBezTo>
                      <a:pt x="279" y="404"/>
                      <a:pt x="279" y="404"/>
                      <a:pt x="279" y="404"/>
                    </a:cubicBezTo>
                    <a:cubicBezTo>
                      <a:pt x="268" y="396"/>
                      <a:pt x="268" y="396"/>
                      <a:pt x="268" y="396"/>
                    </a:cubicBezTo>
                    <a:cubicBezTo>
                      <a:pt x="247" y="407"/>
                      <a:pt x="247" y="407"/>
                      <a:pt x="247" y="407"/>
                    </a:cubicBezTo>
                    <a:cubicBezTo>
                      <a:pt x="254" y="416"/>
                      <a:pt x="254" y="416"/>
                      <a:pt x="254" y="416"/>
                    </a:cubicBezTo>
                    <a:cubicBezTo>
                      <a:pt x="228" y="422"/>
                      <a:pt x="228" y="422"/>
                      <a:pt x="228" y="422"/>
                    </a:cubicBezTo>
                    <a:cubicBezTo>
                      <a:pt x="219" y="459"/>
                      <a:pt x="219" y="459"/>
                      <a:pt x="219" y="459"/>
                    </a:cubicBezTo>
                    <a:cubicBezTo>
                      <a:pt x="189" y="479"/>
                      <a:pt x="189" y="479"/>
                      <a:pt x="189" y="479"/>
                    </a:cubicBezTo>
                    <a:cubicBezTo>
                      <a:pt x="186" y="491"/>
                      <a:pt x="186" y="491"/>
                      <a:pt x="186" y="491"/>
                    </a:cubicBezTo>
                    <a:cubicBezTo>
                      <a:pt x="197" y="513"/>
                      <a:pt x="197" y="513"/>
                      <a:pt x="197" y="513"/>
                    </a:cubicBezTo>
                    <a:cubicBezTo>
                      <a:pt x="194" y="522"/>
                      <a:pt x="194" y="522"/>
                      <a:pt x="194" y="522"/>
                    </a:cubicBezTo>
                    <a:cubicBezTo>
                      <a:pt x="186" y="522"/>
                      <a:pt x="186" y="522"/>
                      <a:pt x="186" y="522"/>
                    </a:cubicBezTo>
                    <a:cubicBezTo>
                      <a:pt x="173" y="508"/>
                      <a:pt x="173" y="508"/>
                      <a:pt x="173" y="508"/>
                    </a:cubicBezTo>
                    <a:cubicBezTo>
                      <a:pt x="171" y="491"/>
                      <a:pt x="171" y="491"/>
                      <a:pt x="171" y="491"/>
                    </a:cubicBezTo>
                    <a:cubicBezTo>
                      <a:pt x="139" y="490"/>
                      <a:pt x="139" y="490"/>
                      <a:pt x="139" y="490"/>
                    </a:cubicBezTo>
                    <a:cubicBezTo>
                      <a:pt x="97" y="504"/>
                      <a:pt x="97" y="504"/>
                      <a:pt x="97" y="504"/>
                    </a:cubicBezTo>
                    <a:cubicBezTo>
                      <a:pt x="96" y="544"/>
                      <a:pt x="96" y="544"/>
                      <a:pt x="96" y="544"/>
                    </a:cubicBezTo>
                    <a:cubicBezTo>
                      <a:pt x="108" y="560"/>
                      <a:pt x="108" y="560"/>
                      <a:pt x="108" y="560"/>
                    </a:cubicBezTo>
                    <a:cubicBezTo>
                      <a:pt x="124" y="563"/>
                      <a:pt x="124" y="563"/>
                      <a:pt x="124" y="563"/>
                    </a:cubicBezTo>
                    <a:cubicBezTo>
                      <a:pt x="132" y="555"/>
                      <a:pt x="132" y="555"/>
                      <a:pt x="132" y="555"/>
                    </a:cubicBezTo>
                    <a:cubicBezTo>
                      <a:pt x="134" y="546"/>
                      <a:pt x="134" y="546"/>
                      <a:pt x="134" y="546"/>
                    </a:cubicBezTo>
                    <a:cubicBezTo>
                      <a:pt x="153" y="545"/>
                      <a:pt x="153" y="545"/>
                      <a:pt x="153" y="545"/>
                    </a:cubicBezTo>
                    <a:cubicBezTo>
                      <a:pt x="143" y="579"/>
                      <a:pt x="143" y="579"/>
                      <a:pt x="143" y="579"/>
                    </a:cubicBezTo>
                    <a:cubicBezTo>
                      <a:pt x="172" y="577"/>
                      <a:pt x="172" y="577"/>
                      <a:pt x="172" y="577"/>
                    </a:cubicBezTo>
                    <a:cubicBezTo>
                      <a:pt x="176" y="583"/>
                      <a:pt x="176" y="583"/>
                      <a:pt x="176" y="583"/>
                    </a:cubicBezTo>
                    <a:cubicBezTo>
                      <a:pt x="175" y="608"/>
                      <a:pt x="175" y="608"/>
                      <a:pt x="175" y="608"/>
                    </a:cubicBezTo>
                    <a:cubicBezTo>
                      <a:pt x="186" y="616"/>
                      <a:pt x="186" y="616"/>
                      <a:pt x="186" y="616"/>
                    </a:cubicBezTo>
                    <a:cubicBezTo>
                      <a:pt x="198" y="614"/>
                      <a:pt x="198" y="614"/>
                      <a:pt x="198" y="614"/>
                    </a:cubicBezTo>
                    <a:cubicBezTo>
                      <a:pt x="211" y="620"/>
                      <a:pt x="211" y="620"/>
                      <a:pt x="211" y="620"/>
                    </a:cubicBezTo>
                    <a:cubicBezTo>
                      <a:pt x="219" y="631"/>
                      <a:pt x="219" y="631"/>
                      <a:pt x="219" y="631"/>
                    </a:cubicBezTo>
                    <a:cubicBezTo>
                      <a:pt x="228" y="629"/>
                      <a:pt x="228" y="629"/>
                      <a:pt x="228" y="629"/>
                    </a:cubicBezTo>
                    <a:cubicBezTo>
                      <a:pt x="231" y="636"/>
                      <a:pt x="231" y="636"/>
                      <a:pt x="231" y="636"/>
                    </a:cubicBezTo>
                    <a:cubicBezTo>
                      <a:pt x="250" y="637"/>
                      <a:pt x="250" y="637"/>
                      <a:pt x="250" y="637"/>
                    </a:cubicBezTo>
                    <a:cubicBezTo>
                      <a:pt x="258" y="629"/>
                      <a:pt x="258" y="629"/>
                      <a:pt x="258" y="629"/>
                    </a:cubicBezTo>
                    <a:cubicBezTo>
                      <a:pt x="320" y="662"/>
                      <a:pt x="320" y="662"/>
                      <a:pt x="320" y="662"/>
                    </a:cubicBezTo>
                    <a:cubicBezTo>
                      <a:pt x="328" y="689"/>
                      <a:pt x="328" y="689"/>
                      <a:pt x="328" y="689"/>
                    </a:cubicBezTo>
                    <a:cubicBezTo>
                      <a:pt x="334" y="691"/>
                      <a:pt x="334" y="691"/>
                      <a:pt x="334" y="691"/>
                    </a:cubicBezTo>
                    <a:cubicBezTo>
                      <a:pt x="325" y="701"/>
                      <a:pt x="325" y="701"/>
                      <a:pt x="325" y="701"/>
                    </a:cubicBezTo>
                    <a:cubicBezTo>
                      <a:pt x="334" y="703"/>
                      <a:pt x="334" y="703"/>
                      <a:pt x="334" y="703"/>
                    </a:cubicBezTo>
                    <a:cubicBezTo>
                      <a:pt x="336" y="697"/>
                      <a:pt x="336" y="697"/>
                      <a:pt x="336" y="697"/>
                    </a:cubicBezTo>
                    <a:cubicBezTo>
                      <a:pt x="341" y="694"/>
                      <a:pt x="341" y="694"/>
                      <a:pt x="341" y="694"/>
                    </a:cubicBezTo>
                    <a:cubicBezTo>
                      <a:pt x="421" y="722"/>
                      <a:pt x="421" y="722"/>
                      <a:pt x="421" y="722"/>
                    </a:cubicBezTo>
                    <a:cubicBezTo>
                      <a:pt x="425" y="732"/>
                      <a:pt x="425" y="732"/>
                      <a:pt x="425" y="732"/>
                    </a:cubicBezTo>
                    <a:cubicBezTo>
                      <a:pt x="415" y="754"/>
                      <a:pt x="415" y="754"/>
                      <a:pt x="415" y="754"/>
                    </a:cubicBezTo>
                    <a:cubicBezTo>
                      <a:pt x="409" y="757"/>
                      <a:pt x="409" y="757"/>
                      <a:pt x="409" y="757"/>
                    </a:cubicBezTo>
                    <a:cubicBezTo>
                      <a:pt x="398" y="773"/>
                      <a:pt x="398" y="773"/>
                      <a:pt x="398" y="773"/>
                    </a:cubicBezTo>
                    <a:cubicBezTo>
                      <a:pt x="403" y="781"/>
                      <a:pt x="403" y="781"/>
                      <a:pt x="403" y="781"/>
                    </a:cubicBezTo>
                    <a:cubicBezTo>
                      <a:pt x="384" y="823"/>
                      <a:pt x="384" y="823"/>
                      <a:pt x="384" y="823"/>
                    </a:cubicBezTo>
                    <a:cubicBezTo>
                      <a:pt x="348" y="838"/>
                      <a:pt x="348" y="838"/>
                      <a:pt x="348" y="838"/>
                    </a:cubicBezTo>
                    <a:cubicBezTo>
                      <a:pt x="340" y="864"/>
                      <a:pt x="340" y="864"/>
                      <a:pt x="340" y="864"/>
                    </a:cubicBezTo>
                    <a:cubicBezTo>
                      <a:pt x="306" y="902"/>
                      <a:pt x="306" y="902"/>
                      <a:pt x="306" y="902"/>
                    </a:cubicBezTo>
                    <a:cubicBezTo>
                      <a:pt x="290" y="903"/>
                      <a:pt x="290" y="903"/>
                      <a:pt x="290" y="903"/>
                    </a:cubicBezTo>
                    <a:cubicBezTo>
                      <a:pt x="298" y="911"/>
                      <a:pt x="298" y="911"/>
                      <a:pt x="298" y="911"/>
                    </a:cubicBezTo>
                    <a:cubicBezTo>
                      <a:pt x="264" y="949"/>
                      <a:pt x="264" y="949"/>
                      <a:pt x="264" y="949"/>
                    </a:cubicBezTo>
                    <a:close/>
                    <a:moveTo>
                      <a:pt x="3" y="522"/>
                    </a:moveTo>
                    <a:cubicBezTo>
                      <a:pt x="3" y="517"/>
                      <a:pt x="2" y="512"/>
                      <a:pt x="2" y="508"/>
                    </a:cubicBezTo>
                    <a:cubicBezTo>
                      <a:pt x="28" y="534"/>
                      <a:pt x="28" y="534"/>
                      <a:pt x="28" y="534"/>
                    </a:cubicBezTo>
                    <a:cubicBezTo>
                      <a:pt x="20" y="537"/>
                      <a:pt x="20" y="537"/>
                      <a:pt x="20" y="537"/>
                    </a:cubicBezTo>
                    <a:cubicBezTo>
                      <a:pt x="3" y="522"/>
                      <a:pt x="3" y="522"/>
                      <a:pt x="3" y="522"/>
                    </a:cubicBezTo>
                    <a:close/>
                    <a:moveTo>
                      <a:pt x="79" y="168"/>
                    </a:moveTo>
                    <a:cubicBezTo>
                      <a:pt x="83" y="162"/>
                      <a:pt x="86" y="156"/>
                      <a:pt x="90" y="150"/>
                    </a:cubicBezTo>
                    <a:cubicBezTo>
                      <a:pt x="102" y="156"/>
                      <a:pt x="102" y="156"/>
                      <a:pt x="102" y="156"/>
                    </a:cubicBezTo>
                    <a:cubicBezTo>
                      <a:pt x="96" y="167"/>
                      <a:pt x="96" y="167"/>
                      <a:pt x="96" y="167"/>
                    </a:cubicBezTo>
                    <a:cubicBezTo>
                      <a:pt x="87" y="171"/>
                      <a:pt x="87" y="171"/>
                      <a:pt x="87" y="171"/>
                    </a:cubicBezTo>
                    <a:cubicBezTo>
                      <a:pt x="79" y="168"/>
                      <a:pt x="79" y="168"/>
                      <a:pt x="79" y="168"/>
                    </a:cubicBezTo>
                    <a:close/>
                    <a:moveTo>
                      <a:pt x="135" y="89"/>
                    </a:moveTo>
                    <a:cubicBezTo>
                      <a:pt x="140" y="82"/>
                      <a:pt x="145" y="76"/>
                      <a:pt x="151" y="70"/>
                    </a:cubicBezTo>
                    <a:cubicBezTo>
                      <a:pt x="161" y="76"/>
                      <a:pt x="161" y="76"/>
                      <a:pt x="161" y="76"/>
                    </a:cubicBezTo>
                    <a:cubicBezTo>
                      <a:pt x="141" y="91"/>
                      <a:pt x="141" y="91"/>
                      <a:pt x="141" y="91"/>
                    </a:cubicBezTo>
                    <a:cubicBezTo>
                      <a:pt x="135" y="89"/>
                      <a:pt x="135" y="89"/>
                      <a:pt x="135" y="89"/>
                    </a:cubicBezTo>
                    <a:close/>
                    <a:moveTo>
                      <a:pt x="156" y="65"/>
                    </a:moveTo>
                    <a:cubicBezTo>
                      <a:pt x="156" y="64"/>
                      <a:pt x="157" y="63"/>
                      <a:pt x="158" y="63"/>
                    </a:cubicBezTo>
                    <a:cubicBezTo>
                      <a:pt x="178" y="68"/>
                      <a:pt x="178" y="68"/>
                      <a:pt x="178" y="68"/>
                    </a:cubicBezTo>
                    <a:cubicBezTo>
                      <a:pt x="189" y="73"/>
                      <a:pt x="189" y="73"/>
                      <a:pt x="189" y="73"/>
                    </a:cubicBezTo>
                    <a:cubicBezTo>
                      <a:pt x="183" y="65"/>
                      <a:pt x="183" y="65"/>
                      <a:pt x="183" y="65"/>
                    </a:cubicBezTo>
                    <a:cubicBezTo>
                      <a:pt x="188" y="61"/>
                      <a:pt x="188" y="61"/>
                      <a:pt x="188" y="61"/>
                    </a:cubicBezTo>
                    <a:cubicBezTo>
                      <a:pt x="206" y="55"/>
                      <a:pt x="206" y="55"/>
                      <a:pt x="206" y="55"/>
                    </a:cubicBezTo>
                    <a:cubicBezTo>
                      <a:pt x="193" y="54"/>
                      <a:pt x="193" y="54"/>
                      <a:pt x="193" y="54"/>
                    </a:cubicBezTo>
                    <a:cubicBezTo>
                      <a:pt x="163" y="58"/>
                      <a:pt x="163" y="58"/>
                      <a:pt x="163" y="58"/>
                    </a:cubicBezTo>
                    <a:cubicBezTo>
                      <a:pt x="168" y="52"/>
                      <a:pt x="174" y="46"/>
                      <a:pt x="180" y="40"/>
                    </a:cubicBezTo>
                    <a:cubicBezTo>
                      <a:pt x="202" y="23"/>
                      <a:pt x="202" y="23"/>
                      <a:pt x="202" y="23"/>
                    </a:cubicBezTo>
                    <a:cubicBezTo>
                      <a:pt x="215" y="31"/>
                      <a:pt x="215" y="31"/>
                      <a:pt x="215" y="31"/>
                    </a:cubicBezTo>
                    <a:cubicBezTo>
                      <a:pt x="222" y="26"/>
                      <a:pt x="222" y="26"/>
                      <a:pt x="222" y="26"/>
                    </a:cubicBezTo>
                    <a:cubicBezTo>
                      <a:pt x="258" y="27"/>
                      <a:pt x="258" y="27"/>
                      <a:pt x="258" y="27"/>
                    </a:cubicBezTo>
                    <a:cubicBezTo>
                      <a:pt x="281" y="28"/>
                      <a:pt x="281" y="28"/>
                      <a:pt x="281" y="28"/>
                    </a:cubicBezTo>
                    <a:cubicBezTo>
                      <a:pt x="300" y="33"/>
                      <a:pt x="300" y="33"/>
                      <a:pt x="300" y="33"/>
                    </a:cubicBezTo>
                    <a:cubicBezTo>
                      <a:pt x="288" y="41"/>
                      <a:pt x="288" y="41"/>
                      <a:pt x="288" y="41"/>
                    </a:cubicBezTo>
                    <a:cubicBezTo>
                      <a:pt x="265" y="40"/>
                      <a:pt x="265" y="40"/>
                      <a:pt x="265" y="40"/>
                    </a:cubicBezTo>
                    <a:cubicBezTo>
                      <a:pt x="264" y="46"/>
                      <a:pt x="264" y="46"/>
                      <a:pt x="264" y="46"/>
                    </a:cubicBezTo>
                    <a:cubicBezTo>
                      <a:pt x="279" y="47"/>
                      <a:pt x="279" y="47"/>
                      <a:pt x="279" y="47"/>
                    </a:cubicBezTo>
                    <a:cubicBezTo>
                      <a:pt x="276" y="52"/>
                      <a:pt x="276" y="52"/>
                      <a:pt x="276" y="52"/>
                    </a:cubicBezTo>
                    <a:cubicBezTo>
                      <a:pt x="247" y="64"/>
                      <a:pt x="247" y="64"/>
                      <a:pt x="247" y="64"/>
                    </a:cubicBezTo>
                    <a:cubicBezTo>
                      <a:pt x="214" y="75"/>
                      <a:pt x="214" y="75"/>
                      <a:pt x="214" y="75"/>
                    </a:cubicBezTo>
                    <a:cubicBezTo>
                      <a:pt x="223" y="79"/>
                      <a:pt x="223" y="79"/>
                      <a:pt x="223" y="79"/>
                    </a:cubicBezTo>
                    <a:cubicBezTo>
                      <a:pt x="216" y="94"/>
                      <a:pt x="216" y="94"/>
                      <a:pt x="216" y="94"/>
                    </a:cubicBezTo>
                    <a:cubicBezTo>
                      <a:pt x="187" y="99"/>
                      <a:pt x="187" y="99"/>
                      <a:pt x="187" y="99"/>
                    </a:cubicBezTo>
                    <a:cubicBezTo>
                      <a:pt x="207" y="106"/>
                      <a:pt x="207" y="106"/>
                      <a:pt x="207" y="106"/>
                    </a:cubicBezTo>
                    <a:cubicBezTo>
                      <a:pt x="207" y="111"/>
                      <a:pt x="207" y="111"/>
                      <a:pt x="207" y="111"/>
                    </a:cubicBezTo>
                    <a:cubicBezTo>
                      <a:pt x="191" y="112"/>
                      <a:pt x="191" y="112"/>
                      <a:pt x="191" y="112"/>
                    </a:cubicBezTo>
                    <a:cubicBezTo>
                      <a:pt x="143" y="112"/>
                      <a:pt x="143" y="112"/>
                      <a:pt x="143" y="112"/>
                    </a:cubicBezTo>
                    <a:cubicBezTo>
                      <a:pt x="150" y="93"/>
                      <a:pt x="150" y="93"/>
                      <a:pt x="150" y="93"/>
                    </a:cubicBezTo>
                    <a:cubicBezTo>
                      <a:pt x="152" y="97"/>
                      <a:pt x="152" y="97"/>
                      <a:pt x="152" y="97"/>
                    </a:cubicBezTo>
                    <a:cubicBezTo>
                      <a:pt x="174" y="102"/>
                      <a:pt x="174" y="102"/>
                      <a:pt x="174" y="102"/>
                    </a:cubicBezTo>
                    <a:cubicBezTo>
                      <a:pt x="175" y="98"/>
                      <a:pt x="175" y="98"/>
                      <a:pt x="175" y="98"/>
                    </a:cubicBezTo>
                    <a:cubicBezTo>
                      <a:pt x="154" y="88"/>
                      <a:pt x="154" y="88"/>
                      <a:pt x="154" y="88"/>
                    </a:cubicBezTo>
                    <a:cubicBezTo>
                      <a:pt x="162" y="83"/>
                      <a:pt x="162" y="83"/>
                      <a:pt x="162" y="83"/>
                    </a:cubicBezTo>
                    <a:cubicBezTo>
                      <a:pt x="183" y="84"/>
                      <a:pt x="183" y="84"/>
                      <a:pt x="183" y="84"/>
                    </a:cubicBezTo>
                    <a:cubicBezTo>
                      <a:pt x="157" y="69"/>
                      <a:pt x="157" y="69"/>
                      <a:pt x="157" y="69"/>
                    </a:cubicBezTo>
                    <a:cubicBezTo>
                      <a:pt x="156" y="65"/>
                      <a:pt x="156" y="65"/>
                      <a:pt x="156" y="65"/>
                    </a:cubicBezTo>
                    <a:close/>
                    <a:moveTo>
                      <a:pt x="110" y="138"/>
                    </a:moveTo>
                    <a:cubicBezTo>
                      <a:pt x="104" y="148"/>
                      <a:pt x="104" y="148"/>
                      <a:pt x="104" y="148"/>
                    </a:cubicBezTo>
                    <a:cubicBezTo>
                      <a:pt x="108" y="160"/>
                      <a:pt x="108" y="160"/>
                      <a:pt x="108" y="160"/>
                    </a:cubicBezTo>
                    <a:cubicBezTo>
                      <a:pt x="119" y="159"/>
                      <a:pt x="119" y="159"/>
                      <a:pt x="119" y="159"/>
                    </a:cubicBezTo>
                    <a:cubicBezTo>
                      <a:pt x="114" y="152"/>
                      <a:pt x="114" y="152"/>
                      <a:pt x="114" y="152"/>
                    </a:cubicBezTo>
                    <a:cubicBezTo>
                      <a:pt x="126" y="153"/>
                      <a:pt x="126" y="153"/>
                      <a:pt x="126" y="153"/>
                    </a:cubicBezTo>
                    <a:cubicBezTo>
                      <a:pt x="136" y="140"/>
                      <a:pt x="136" y="140"/>
                      <a:pt x="136" y="140"/>
                    </a:cubicBezTo>
                    <a:cubicBezTo>
                      <a:pt x="110" y="138"/>
                      <a:pt x="110" y="138"/>
                      <a:pt x="110" y="138"/>
                    </a:cubicBezTo>
                    <a:close/>
                    <a:moveTo>
                      <a:pt x="120" y="108"/>
                    </a:moveTo>
                    <a:cubicBezTo>
                      <a:pt x="147" y="122"/>
                      <a:pt x="147" y="122"/>
                      <a:pt x="147" y="122"/>
                    </a:cubicBezTo>
                    <a:cubicBezTo>
                      <a:pt x="183" y="118"/>
                      <a:pt x="183" y="118"/>
                      <a:pt x="183" y="118"/>
                    </a:cubicBezTo>
                    <a:cubicBezTo>
                      <a:pt x="196" y="124"/>
                      <a:pt x="196" y="124"/>
                      <a:pt x="196" y="124"/>
                    </a:cubicBezTo>
                    <a:cubicBezTo>
                      <a:pt x="193" y="133"/>
                      <a:pt x="193" y="133"/>
                      <a:pt x="193" y="133"/>
                    </a:cubicBezTo>
                    <a:cubicBezTo>
                      <a:pt x="130" y="133"/>
                      <a:pt x="130" y="133"/>
                      <a:pt x="130" y="133"/>
                    </a:cubicBezTo>
                    <a:cubicBezTo>
                      <a:pt x="116" y="114"/>
                      <a:pt x="116" y="114"/>
                      <a:pt x="116" y="114"/>
                    </a:cubicBezTo>
                    <a:cubicBezTo>
                      <a:pt x="120" y="108"/>
                      <a:pt x="120" y="108"/>
                      <a:pt x="120" y="108"/>
                    </a:cubicBezTo>
                    <a:close/>
                    <a:moveTo>
                      <a:pt x="103" y="199"/>
                    </a:moveTo>
                    <a:cubicBezTo>
                      <a:pt x="81" y="192"/>
                      <a:pt x="81" y="192"/>
                      <a:pt x="81" y="192"/>
                    </a:cubicBezTo>
                    <a:cubicBezTo>
                      <a:pt x="93" y="183"/>
                      <a:pt x="93" y="183"/>
                      <a:pt x="93" y="183"/>
                    </a:cubicBezTo>
                    <a:cubicBezTo>
                      <a:pt x="109" y="192"/>
                      <a:pt x="109" y="192"/>
                      <a:pt x="109" y="192"/>
                    </a:cubicBezTo>
                    <a:cubicBezTo>
                      <a:pt x="103" y="199"/>
                      <a:pt x="103" y="199"/>
                      <a:pt x="103" y="199"/>
                    </a:cubicBezTo>
                    <a:close/>
                    <a:moveTo>
                      <a:pt x="163" y="224"/>
                    </a:moveTo>
                    <a:cubicBezTo>
                      <a:pt x="155" y="244"/>
                      <a:pt x="155" y="244"/>
                      <a:pt x="155" y="244"/>
                    </a:cubicBezTo>
                    <a:cubicBezTo>
                      <a:pt x="166" y="250"/>
                      <a:pt x="166" y="250"/>
                      <a:pt x="166" y="250"/>
                    </a:cubicBezTo>
                    <a:cubicBezTo>
                      <a:pt x="177" y="241"/>
                      <a:pt x="177" y="241"/>
                      <a:pt x="177" y="241"/>
                    </a:cubicBezTo>
                    <a:cubicBezTo>
                      <a:pt x="188" y="246"/>
                      <a:pt x="188" y="246"/>
                      <a:pt x="188" y="246"/>
                    </a:cubicBezTo>
                    <a:cubicBezTo>
                      <a:pt x="195" y="245"/>
                      <a:pt x="195" y="245"/>
                      <a:pt x="195" y="245"/>
                    </a:cubicBezTo>
                    <a:cubicBezTo>
                      <a:pt x="180" y="235"/>
                      <a:pt x="180" y="235"/>
                      <a:pt x="180" y="235"/>
                    </a:cubicBezTo>
                    <a:cubicBezTo>
                      <a:pt x="163" y="224"/>
                      <a:pt x="163" y="224"/>
                      <a:pt x="163" y="224"/>
                    </a:cubicBezTo>
                    <a:close/>
                    <a:moveTo>
                      <a:pt x="156" y="141"/>
                    </a:moveTo>
                    <a:cubicBezTo>
                      <a:pt x="137" y="154"/>
                      <a:pt x="137" y="154"/>
                      <a:pt x="137" y="154"/>
                    </a:cubicBezTo>
                    <a:cubicBezTo>
                      <a:pt x="146" y="177"/>
                      <a:pt x="146" y="177"/>
                      <a:pt x="146" y="177"/>
                    </a:cubicBezTo>
                    <a:cubicBezTo>
                      <a:pt x="165" y="182"/>
                      <a:pt x="165" y="182"/>
                      <a:pt x="165" y="182"/>
                    </a:cubicBezTo>
                    <a:cubicBezTo>
                      <a:pt x="198" y="186"/>
                      <a:pt x="198" y="186"/>
                      <a:pt x="198" y="186"/>
                    </a:cubicBezTo>
                    <a:cubicBezTo>
                      <a:pt x="208" y="184"/>
                      <a:pt x="208" y="184"/>
                      <a:pt x="208" y="184"/>
                    </a:cubicBezTo>
                    <a:cubicBezTo>
                      <a:pt x="219" y="191"/>
                      <a:pt x="219" y="191"/>
                      <a:pt x="219" y="191"/>
                    </a:cubicBezTo>
                    <a:cubicBezTo>
                      <a:pt x="209" y="208"/>
                      <a:pt x="209" y="208"/>
                      <a:pt x="209" y="208"/>
                    </a:cubicBezTo>
                    <a:cubicBezTo>
                      <a:pt x="212" y="212"/>
                      <a:pt x="212" y="212"/>
                      <a:pt x="212" y="212"/>
                    </a:cubicBezTo>
                    <a:cubicBezTo>
                      <a:pt x="222" y="209"/>
                      <a:pt x="222" y="209"/>
                      <a:pt x="222" y="209"/>
                    </a:cubicBezTo>
                    <a:cubicBezTo>
                      <a:pt x="222" y="195"/>
                      <a:pt x="222" y="195"/>
                      <a:pt x="222" y="195"/>
                    </a:cubicBezTo>
                    <a:cubicBezTo>
                      <a:pt x="240" y="207"/>
                      <a:pt x="240" y="207"/>
                      <a:pt x="240" y="207"/>
                    </a:cubicBezTo>
                    <a:cubicBezTo>
                      <a:pt x="235" y="214"/>
                      <a:pt x="235" y="214"/>
                      <a:pt x="235" y="214"/>
                    </a:cubicBezTo>
                    <a:cubicBezTo>
                      <a:pt x="228" y="220"/>
                      <a:pt x="228" y="220"/>
                      <a:pt x="228" y="220"/>
                    </a:cubicBezTo>
                    <a:cubicBezTo>
                      <a:pt x="228" y="226"/>
                      <a:pt x="228" y="226"/>
                      <a:pt x="228" y="226"/>
                    </a:cubicBezTo>
                    <a:cubicBezTo>
                      <a:pt x="209" y="228"/>
                      <a:pt x="209" y="228"/>
                      <a:pt x="209" y="228"/>
                    </a:cubicBezTo>
                    <a:cubicBezTo>
                      <a:pt x="206" y="236"/>
                      <a:pt x="206" y="236"/>
                      <a:pt x="206" y="236"/>
                    </a:cubicBezTo>
                    <a:cubicBezTo>
                      <a:pt x="232" y="235"/>
                      <a:pt x="232" y="235"/>
                      <a:pt x="232" y="235"/>
                    </a:cubicBezTo>
                    <a:cubicBezTo>
                      <a:pt x="247" y="248"/>
                      <a:pt x="247" y="248"/>
                      <a:pt x="247" y="248"/>
                    </a:cubicBezTo>
                    <a:cubicBezTo>
                      <a:pt x="277" y="263"/>
                      <a:pt x="277" y="263"/>
                      <a:pt x="277" y="263"/>
                    </a:cubicBezTo>
                    <a:cubicBezTo>
                      <a:pt x="278" y="258"/>
                      <a:pt x="278" y="258"/>
                      <a:pt x="278" y="258"/>
                    </a:cubicBezTo>
                    <a:cubicBezTo>
                      <a:pt x="259" y="244"/>
                      <a:pt x="259" y="244"/>
                      <a:pt x="259" y="244"/>
                    </a:cubicBezTo>
                    <a:cubicBezTo>
                      <a:pt x="285" y="254"/>
                      <a:pt x="285" y="254"/>
                      <a:pt x="285" y="254"/>
                    </a:cubicBezTo>
                    <a:cubicBezTo>
                      <a:pt x="282" y="245"/>
                      <a:pt x="282" y="245"/>
                      <a:pt x="282" y="245"/>
                    </a:cubicBezTo>
                    <a:cubicBezTo>
                      <a:pt x="261" y="222"/>
                      <a:pt x="261" y="222"/>
                      <a:pt x="261" y="222"/>
                    </a:cubicBezTo>
                    <a:cubicBezTo>
                      <a:pt x="270" y="217"/>
                      <a:pt x="270" y="217"/>
                      <a:pt x="270" y="217"/>
                    </a:cubicBezTo>
                    <a:cubicBezTo>
                      <a:pt x="290" y="232"/>
                      <a:pt x="290" y="232"/>
                      <a:pt x="290" y="232"/>
                    </a:cubicBezTo>
                    <a:cubicBezTo>
                      <a:pt x="301" y="216"/>
                      <a:pt x="301" y="216"/>
                      <a:pt x="301" y="216"/>
                    </a:cubicBezTo>
                    <a:cubicBezTo>
                      <a:pt x="283" y="205"/>
                      <a:pt x="283" y="205"/>
                      <a:pt x="283" y="205"/>
                    </a:cubicBezTo>
                    <a:cubicBezTo>
                      <a:pt x="257" y="196"/>
                      <a:pt x="257" y="196"/>
                      <a:pt x="257" y="196"/>
                    </a:cubicBezTo>
                    <a:cubicBezTo>
                      <a:pt x="268" y="185"/>
                      <a:pt x="268" y="185"/>
                      <a:pt x="268" y="185"/>
                    </a:cubicBezTo>
                    <a:cubicBezTo>
                      <a:pt x="238" y="165"/>
                      <a:pt x="238" y="165"/>
                      <a:pt x="238" y="165"/>
                    </a:cubicBezTo>
                    <a:cubicBezTo>
                      <a:pt x="230" y="169"/>
                      <a:pt x="230" y="169"/>
                      <a:pt x="230" y="169"/>
                    </a:cubicBezTo>
                    <a:cubicBezTo>
                      <a:pt x="224" y="167"/>
                      <a:pt x="224" y="167"/>
                      <a:pt x="224" y="167"/>
                    </a:cubicBezTo>
                    <a:cubicBezTo>
                      <a:pt x="221" y="156"/>
                      <a:pt x="221" y="156"/>
                      <a:pt x="221" y="156"/>
                    </a:cubicBezTo>
                    <a:cubicBezTo>
                      <a:pt x="204" y="155"/>
                      <a:pt x="204" y="155"/>
                      <a:pt x="204" y="155"/>
                    </a:cubicBezTo>
                    <a:cubicBezTo>
                      <a:pt x="201" y="164"/>
                      <a:pt x="201" y="164"/>
                      <a:pt x="201" y="164"/>
                    </a:cubicBezTo>
                    <a:cubicBezTo>
                      <a:pt x="190" y="161"/>
                      <a:pt x="190" y="161"/>
                      <a:pt x="190" y="161"/>
                    </a:cubicBezTo>
                    <a:cubicBezTo>
                      <a:pt x="193" y="153"/>
                      <a:pt x="193" y="153"/>
                      <a:pt x="193" y="153"/>
                    </a:cubicBezTo>
                    <a:cubicBezTo>
                      <a:pt x="183" y="142"/>
                      <a:pt x="183" y="142"/>
                      <a:pt x="183" y="142"/>
                    </a:cubicBezTo>
                    <a:cubicBezTo>
                      <a:pt x="169" y="148"/>
                      <a:pt x="169" y="148"/>
                      <a:pt x="169" y="148"/>
                    </a:cubicBezTo>
                    <a:cubicBezTo>
                      <a:pt x="167" y="171"/>
                      <a:pt x="167" y="171"/>
                      <a:pt x="167" y="171"/>
                    </a:cubicBezTo>
                    <a:cubicBezTo>
                      <a:pt x="163" y="170"/>
                      <a:pt x="163" y="170"/>
                      <a:pt x="163" y="170"/>
                    </a:cubicBezTo>
                    <a:cubicBezTo>
                      <a:pt x="156" y="153"/>
                      <a:pt x="156" y="153"/>
                      <a:pt x="156" y="153"/>
                    </a:cubicBezTo>
                    <a:cubicBezTo>
                      <a:pt x="164" y="140"/>
                      <a:pt x="164" y="140"/>
                      <a:pt x="164" y="140"/>
                    </a:cubicBezTo>
                    <a:cubicBezTo>
                      <a:pt x="156" y="141"/>
                      <a:pt x="156" y="141"/>
                      <a:pt x="156" y="141"/>
                    </a:cubicBezTo>
                    <a:close/>
                    <a:moveTo>
                      <a:pt x="225" y="562"/>
                    </a:moveTo>
                    <a:cubicBezTo>
                      <a:pt x="233" y="562"/>
                      <a:pt x="233" y="562"/>
                      <a:pt x="233" y="562"/>
                    </a:cubicBezTo>
                    <a:cubicBezTo>
                      <a:pt x="234" y="556"/>
                      <a:pt x="234" y="556"/>
                      <a:pt x="234" y="556"/>
                    </a:cubicBezTo>
                    <a:cubicBezTo>
                      <a:pt x="248" y="557"/>
                      <a:pt x="248" y="557"/>
                      <a:pt x="248" y="557"/>
                    </a:cubicBezTo>
                    <a:cubicBezTo>
                      <a:pt x="260" y="561"/>
                      <a:pt x="260" y="561"/>
                      <a:pt x="260" y="561"/>
                    </a:cubicBezTo>
                    <a:cubicBezTo>
                      <a:pt x="245" y="569"/>
                      <a:pt x="245" y="569"/>
                      <a:pt x="245" y="569"/>
                    </a:cubicBezTo>
                    <a:cubicBezTo>
                      <a:pt x="238" y="565"/>
                      <a:pt x="238" y="565"/>
                      <a:pt x="238" y="565"/>
                    </a:cubicBezTo>
                    <a:cubicBezTo>
                      <a:pt x="226" y="565"/>
                      <a:pt x="226" y="565"/>
                      <a:pt x="226" y="565"/>
                    </a:cubicBezTo>
                    <a:cubicBezTo>
                      <a:pt x="225" y="562"/>
                      <a:pt x="225" y="562"/>
                      <a:pt x="225" y="562"/>
                    </a:cubicBezTo>
                    <a:close/>
                    <a:moveTo>
                      <a:pt x="267" y="563"/>
                    </a:moveTo>
                    <a:cubicBezTo>
                      <a:pt x="267" y="567"/>
                      <a:pt x="267" y="567"/>
                      <a:pt x="267" y="567"/>
                    </a:cubicBezTo>
                    <a:cubicBezTo>
                      <a:pt x="275" y="567"/>
                      <a:pt x="275" y="567"/>
                      <a:pt x="275" y="567"/>
                    </a:cubicBezTo>
                    <a:cubicBezTo>
                      <a:pt x="275" y="563"/>
                      <a:pt x="275" y="563"/>
                      <a:pt x="275" y="563"/>
                    </a:cubicBezTo>
                    <a:cubicBezTo>
                      <a:pt x="267" y="563"/>
                      <a:pt x="267" y="563"/>
                      <a:pt x="267" y="563"/>
                    </a:cubicBezTo>
                    <a:close/>
                    <a:moveTo>
                      <a:pt x="204" y="563"/>
                    </a:moveTo>
                    <a:cubicBezTo>
                      <a:pt x="204" y="565"/>
                      <a:pt x="204" y="565"/>
                      <a:pt x="204" y="565"/>
                    </a:cubicBezTo>
                    <a:cubicBezTo>
                      <a:pt x="212" y="569"/>
                      <a:pt x="212" y="569"/>
                      <a:pt x="212" y="569"/>
                    </a:cubicBezTo>
                    <a:cubicBezTo>
                      <a:pt x="215" y="567"/>
                      <a:pt x="215" y="567"/>
                      <a:pt x="215" y="567"/>
                    </a:cubicBezTo>
                    <a:cubicBezTo>
                      <a:pt x="214" y="564"/>
                      <a:pt x="214" y="564"/>
                      <a:pt x="214" y="564"/>
                    </a:cubicBezTo>
                    <a:cubicBezTo>
                      <a:pt x="204" y="563"/>
                      <a:pt x="204" y="563"/>
                      <a:pt x="204" y="563"/>
                    </a:cubicBezTo>
                    <a:close/>
                    <a:moveTo>
                      <a:pt x="167" y="544"/>
                    </a:moveTo>
                    <a:cubicBezTo>
                      <a:pt x="165" y="538"/>
                      <a:pt x="165" y="538"/>
                      <a:pt x="165" y="538"/>
                    </a:cubicBezTo>
                    <a:cubicBezTo>
                      <a:pt x="189" y="536"/>
                      <a:pt x="189" y="536"/>
                      <a:pt x="189" y="536"/>
                    </a:cubicBezTo>
                    <a:cubicBezTo>
                      <a:pt x="232" y="554"/>
                      <a:pt x="232" y="554"/>
                      <a:pt x="232" y="554"/>
                    </a:cubicBezTo>
                    <a:cubicBezTo>
                      <a:pt x="225" y="557"/>
                      <a:pt x="225" y="557"/>
                      <a:pt x="225" y="557"/>
                    </a:cubicBezTo>
                    <a:cubicBezTo>
                      <a:pt x="206" y="552"/>
                      <a:pt x="206" y="552"/>
                      <a:pt x="206" y="552"/>
                    </a:cubicBezTo>
                    <a:cubicBezTo>
                      <a:pt x="183" y="540"/>
                      <a:pt x="183" y="540"/>
                      <a:pt x="183" y="540"/>
                    </a:cubicBezTo>
                    <a:cubicBezTo>
                      <a:pt x="167" y="544"/>
                      <a:pt x="167" y="544"/>
                      <a:pt x="167" y="544"/>
                    </a:cubicBezTo>
                    <a:close/>
                    <a:moveTo>
                      <a:pt x="831" y="332"/>
                    </a:moveTo>
                    <a:cubicBezTo>
                      <a:pt x="804" y="342"/>
                      <a:pt x="804" y="342"/>
                      <a:pt x="804" y="342"/>
                    </a:cubicBezTo>
                    <a:cubicBezTo>
                      <a:pt x="811" y="349"/>
                      <a:pt x="811" y="349"/>
                      <a:pt x="811" y="349"/>
                    </a:cubicBezTo>
                    <a:cubicBezTo>
                      <a:pt x="807" y="354"/>
                      <a:pt x="807" y="354"/>
                      <a:pt x="807" y="354"/>
                    </a:cubicBezTo>
                    <a:cubicBezTo>
                      <a:pt x="795" y="355"/>
                      <a:pt x="795" y="355"/>
                      <a:pt x="795" y="355"/>
                    </a:cubicBezTo>
                    <a:cubicBezTo>
                      <a:pt x="793" y="349"/>
                      <a:pt x="793" y="349"/>
                      <a:pt x="793" y="349"/>
                    </a:cubicBezTo>
                    <a:cubicBezTo>
                      <a:pt x="798" y="342"/>
                      <a:pt x="798" y="342"/>
                      <a:pt x="798" y="342"/>
                    </a:cubicBezTo>
                    <a:cubicBezTo>
                      <a:pt x="785" y="340"/>
                      <a:pt x="785" y="340"/>
                      <a:pt x="785" y="340"/>
                    </a:cubicBezTo>
                    <a:cubicBezTo>
                      <a:pt x="775" y="350"/>
                      <a:pt x="775" y="350"/>
                      <a:pt x="775" y="350"/>
                    </a:cubicBezTo>
                    <a:cubicBezTo>
                      <a:pt x="764" y="368"/>
                      <a:pt x="764" y="368"/>
                      <a:pt x="764" y="368"/>
                    </a:cubicBezTo>
                    <a:cubicBezTo>
                      <a:pt x="779" y="377"/>
                      <a:pt x="779" y="377"/>
                      <a:pt x="779" y="377"/>
                    </a:cubicBezTo>
                    <a:cubicBezTo>
                      <a:pt x="793" y="377"/>
                      <a:pt x="793" y="377"/>
                      <a:pt x="793" y="377"/>
                    </a:cubicBezTo>
                    <a:cubicBezTo>
                      <a:pt x="797" y="371"/>
                      <a:pt x="797" y="371"/>
                      <a:pt x="797" y="371"/>
                    </a:cubicBezTo>
                    <a:cubicBezTo>
                      <a:pt x="809" y="371"/>
                      <a:pt x="809" y="371"/>
                      <a:pt x="809" y="371"/>
                    </a:cubicBezTo>
                    <a:cubicBezTo>
                      <a:pt x="828" y="379"/>
                      <a:pt x="828" y="379"/>
                      <a:pt x="828" y="379"/>
                    </a:cubicBezTo>
                    <a:cubicBezTo>
                      <a:pt x="844" y="377"/>
                      <a:pt x="844" y="377"/>
                      <a:pt x="844" y="377"/>
                    </a:cubicBezTo>
                    <a:cubicBezTo>
                      <a:pt x="843" y="366"/>
                      <a:pt x="843" y="366"/>
                      <a:pt x="843" y="366"/>
                    </a:cubicBezTo>
                    <a:cubicBezTo>
                      <a:pt x="821" y="351"/>
                      <a:pt x="821" y="351"/>
                      <a:pt x="821" y="351"/>
                    </a:cubicBezTo>
                    <a:cubicBezTo>
                      <a:pt x="831" y="332"/>
                      <a:pt x="831" y="332"/>
                      <a:pt x="831" y="332"/>
                    </a:cubicBezTo>
                    <a:close/>
                    <a:moveTo>
                      <a:pt x="900" y="334"/>
                    </a:moveTo>
                    <a:cubicBezTo>
                      <a:pt x="874" y="349"/>
                      <a:pt x="874" y="349"/>
                      <a:pt x="874" y="349"/>
                    </a:cubicBezTo>
                    <a:cubicBezTo>
                      <a:pt x="877" y="366"/>
                      <a:pt x="877" y="366"/>
                      <a:pt x="877" y="366"/>
                    </a:cubicBezTo>
                    <a:cubicBezTo>
                      <a:pt x="893" y="380"/>
                      <a:pt x="893" y="380"/>
                      <a:pt x="893" y="380"/>
                    </a:cubicBezTo>
                    <a:cubicBezTo>
                      <a:pt x="887" y="402"/>
                      <a:pt x="887" y="402"/>
                      <a:pt x="887" y="402"/>
                    </a:cubicBezTo>
                    <a:cubicBezTo>
                      <a:pt x="903" y="410"/>
                      <a:pt x="903" y="410"/>
                      <a:pt x="903" y="410"/>
                    </a:cubicBezTo>
                    <a:cubicBezTo>
                      <a:pt x="918" y="406"/>
                      <a:pt x="918" y="406"/>
                      <a:pt x="918" y="406"/>
                    </a:cubicBezTo>
                    <a:cubicBezTo>
                      <a:pt x="914" y="390"/>
                      <a:pt x="914" y="390"/>
                      <a:pt x="914" y="390"/>
                    </a:cubicBezTo>
                    <a:cubicBezTo>
                      <a:pt x="907" y="385"/>
                      <a:pt x="907" y="385"/>
                      <a:pt x="907" y="385"/>
                    </a:cubicBezTo>
                    <a:cubicBezTo>
                      <a:pt x="908" y="379"/>
                      <a:pt x="908" y="379"/>
                      <a:pt x="908" y="379"/>
                    </a:cubicBezTo>
                    <a:cubicBezTo>
                      <a:pt x="921" y="380"/>
                      <a:pt x="921" y="380"/>
                      <a:pt x="921" y="380"/>
                    </a:cubicBezTo>
                    <a:cubicBezTo>
                      <a:pt x="912" y="371"/>
                      <a:pt x="912" y="371"/>
                      <a:pt x="912" y="371"/>
                    </a:cubicBezTo>
                    <a:cubicBezTo>
                      <a:pt x="898" y="356"/>
                      <a:pt x="898" y="356"/>
                      <a:pt x="898" y="356"/>
                    </a:cubicBezTo>
                    <a:cubicBezTo>
                      <a:pt x="900" y="347"/>
                      <a:pt x="900" y="347"/>
                      <a:pt x="900" y="347"/>
                    </a:cubicBezTo>
                    <a:cubicBezTo>
                      <a:pt x="910" y="347"/>
                      <a:pt x="910" y="347"/>
                      <a:pt x="910" y="347"/>
                    </a:cubicBezTo>
                    <a:cubicBezTo>
                      <a:pt x="912" y="335"/>
                      <a:pt x="912" y="335"/>
                      <a:pt x="912" y="335"/>
                    </a:cubicBezTo>
                    <a:cubicBezTo>
                      <a:pt x="900" y="334"/>
                      <a:pt x="900" y="334"/>
                      <a:pt x="900" y="334"/>
                    </a:cubicBezTo>
                    <a:close/>
                    <a:moveTo>
                      <a:pt x="473" y="176"/>
                    </a:moveTo>
                    <a:cubicBezTo>
                      <a:pt x="464" y="185"/>
                      <a:pt x="464" y="185"/>
                      <a:pt x="464" y="185"/>
                    </a:cubicBezTo>
                    <a:cubicBezTo>
                      <a:pt x="481" y="190"/>
                      <a:pt x="481" y="190"/>
                      <a:pt x="481" y="190"/>
                    </a:cubicBezTo>
                    <a:cubicBezTo>
                      <a:pt x="476" y="196"/>
                      <a:pt x="476" y="196"/>
                      <a:pt x="476" y="196"/>
                    </a:cubicBezTo>
                    <a:cubicBezTo>
                      <a:pt x="473" y="202"/>
                      <a:pt x="473" y="202"/>
                      <a:pt x="473" y="202"/>
                    </a:cubicBezTo>
                    <a:cubicBezTo>
                      <a:pt x="500" y="206"/>
                      <a:pt x="500" y="206"/>
                      <a:pt x="500" y="206"/>
                    </a:cubicBezTo>
                    <a:cubicBezTo>
                      <a:pt x="525" y="193"/>
                      <a:pt x="525" y="193"/>
                      <a:pt x="525" y="193"/>
                    </a:cubicBezTo>
                    <a:cubicBezTo>
                      <a:pt x="527" y="184"/>
                      <a:pt x="527" y="184"/>
                      <a:pt x="527" y="184"/>
                    </a:cubicBezTo>
                    <a:cubicBezTo>
                      <a:pt x="511" y="177"/>
                      <a:pt x="511" y="177"/>
                      <a:pt x="511" y="177"/>
                    </a:cubicBezTo>
                    <a:cubicBezTo>
                      <a:pt x="492" y="183"/>
                      <a:pt x="492" y="183"/>
                      <a:pt x="492" y="183"/>
                    </a:cubicBezTo>
                    <a:cubicBezTo>
                      <a:pt x="483" y="185"/>
                      <a:pt x="483" y="185"/>
                      <a:pt x="483" y="185"/>
                    </a:cubicBezTo>
                    <a:cubicBezTo>
                      <a:pt x="483" y="181"/>
                      <a:pt x="483" y="181"/>
                      <a:pt x="483" y="181"/>
                    </a:cubicBezTo>
                    <a:cubicBezTo>
                      <a:pt x="473" y="176"/>
                      <a:pt x="473" y="176"/>
                      <a:pt x="473" y="176"/>
                    </a:cubicBezTo>
                    <a:close/>
                    <a:moveTo>
                      <a:pt x="718" y="16"/>
                    </a:moveTo>
                    <a:cubicBezTo>
                      <a:pt x="711" y="28"/>
                      <a:pt x="711" y="28"/>
                      <a:pt x="711" y="28"/>
                    </a:cubicBezTo>
                    <a:cubicBezTo>
                      <a:pt x="731" y="28"/>
                      <a:pt x="731" y="28"/>
                      <a:pt x="731" y="28"/>
                    </a:cubicBezTo>
                    <a:cubicBezTo>
                      <a:pt x="727" y="34"/>
                      <a:pt x="727" y="34"/>
                      <a:pt x="727" y="34"/>
                    </a:cubicBezTo>
                    <a:cubicBezTo>
                      <a:pt x="746" y="36"/>
                      <a:pt x="746" y="36"/>
                      <a:pt x="746" y="36"/>
                    </a:cubicBezTo>
                    <a:cubicBezTo>
                      <a:pt x="760" y="26"/>
                      <a:pt x="760" y="26"/>
                      <a:pt x="760" y="26"/>
                    </a:cubicBezTo>
                    <a:cubicBezTo>
                      <a:pt x="737" y="20"/>
                      <a:pt x="737" y="20"/>
                      <a:pt x="737" y="20"/>
                    </a:cubicBezTo>
                    <a:cubicBezTo>
                      <a:pt x="729" y="22"/>
                      <a:pt x="729" y="22"/>
                      <a:pt x="729" y="22"/>
                    </a:cubicBezTo>
                    <a:cubicBezTo>
                      <a:pt x="718" y="16"/>
                      <a:pt x="718" y="16"/>
                      <a:pt x="718" y="16"/>
                    </a:cubicBezTo>
                    <a:close/>
                    <a:moveTo>
                      <a:pt x="699" y="27"/>
                    </a:moveTo>
                    <a:cubicBezTo>
                      <a:pt x="724" y="42"/>
                      <a:pt x="724" y="42"/>
                      <a:pt x="724" y="42"/>
                    </a:cubicBezTo>
                    <a:cubicBezTo>
                      <a:pt x="713" y="50"/>
                      <a:pt x="713" y="50"/>
                      <a:pt x="713" y="50"/>
                    </a:cubicBezTo>
                    <a:cubicBezTo>
                      <a:pt x="704" y="68"/>
                      <a:pt x="704" y="68"/>
                      <a:pt x="704" y="68"/>
                    </a:cubicBezTo>
                    <a:cubicBezTo>
                      <a:pt x="688" y="53"/>
                      <a:pt x="688" y="53"/>
                      <a:pt x="688" y="53"/>
                    </a:cubicBezTo>
                    <a:cubicBezTo>
                      <a:pt x="701" y="47"/>
                      <a:pt x="701" y="47"/>
                      <a:pt x="701" y="47"/>
                    </a:cubicBezTo>
                    <a:cubicBezTo>
                      <a:pt x="694" y="41"/>
                      <a:pt x="694" y="41"/>
                      <a:pt x="694" y="41"/>
                    </a:cubicBezTo>
                    <a:cubicBezTo>
                      <a:pt x="680" y="48"/>
                      <a:pt x="680" y="48"/>
                      <a:pt x="680" y="48"/>
                    </a:cubicBezTo>
                    <a:cubicBezTo>
                      <a:pt x="666" y="31"/>
                      <a:pt x="666" y="31"/>
                      <a:pt x="666" y="31"/>
                    </a:cubicBezTo>
                    <a:cubicBezTo>
                      <a:pt x="682" y="29"/>
                      <a:pt x="682" y="29"/>
                      <a:pt x="682" y="29"/>
                    </a:cubicBezTo>
                    <a:cubicBezTo>
                      <a:pt x="689" y="36"/>
                      <a:pt x="689" y="36"/>
                      <a:pt x="689" y="36"/>
                    </a:cubicBezTo>
                    <a:cubicBezTo>
                      <a:pt x="698" y="36"/>
                      <a:pt x="698" y="36"/>
                      <a:pt x="698" y="36"/>
                    </a:cubicBezTo>
                    <a:cubicBezTo>
                      <a:pt x="699" y="27"/>
                      <a:pt x="699" y="27"/>
                      <a:pt x="699" y="27"/>
                    </a:cubicBezTo>
                    <a:close/>
                    <a:moveTo>
                      <a:pt x="933" y="103"/>
                    </a:moveTo>
                    <a:cubicBezTo>
                      <a:pt x="918" y="99"/>
                      <a:pt x="918" y="99"/>
                      <a:pt x="918" y="99"/>
                    </a:cubicBezTo>
                    <a:cubicBezTo>
                      <a:pt x="936" y="82"/>
                      <a:pt x="936" y="82"/>
                      <a:pt x="936" y="82"/>
                    </a:cubicBezTo>
                    <a:cubicBezTo>
                      <a:pt x="961" y="71"/>
                      <a:pt x="961" y="71"/>
                      <a:pt x="961" y="71"/>
                    </a:cubicBezTo>
                    <a:cubicBezTo>
                      <a:pt x="999" y="64"/>
                      <a:pt x="999" y="64"/>
                      <a:pt x="999" y="64"/>
                    </a:cubicBezTo>
                    <a:cubicBezTo>
                      <a:pt x="1002" y="69"/>
                      <a:pt x="1002" y="69"/>
                      <a:pt x="1002" y="69"/>
                    </a:cubicBezTo>
                    <a:cubicBezTo>
                      <a:pt x="992" y="75"/>
                      <a:pt x="992" y="75"/>
                      <a:pt x="992" y="75"/>
                    </a:cubicBezTo>
                    <a:cubicBezTo>
                      <a:pt x="950" y="85"/>
                      <a:pt x="950" y="85"/>
                      <a:pt x="950" y="85"/>
                    </a:cubicBezTo>
                    <a:cubicBezTo>
                      <a:pt x="933" y="103"/>
                      <a:pt x="933" y="103"/>
                      <a:pt x="933" y="103"/>
                    </a:cubicBezTo>
                    <a:close/>
                    <a:moveTo>
                      <a:pt x="934" y="135"/>
                    </a:moveTo>
                    <a:cubicBezTo>
                      <a:pt x="918" y="134"/>
                      <a:pt x="918" y="134"/>
                      <a:pt x="918" y="134"/>
                    </a:cubicBezTo>
                    <a:cubicBezTo>
                      <a:pt x="901" y="121"/>
                      <a:pt x="901" y="121"/>
                      <a:pt x="901" y="121"/>
                    </a:cubicBezTo>
                    <a:cubicBezTo>
                      <a:pt x="913" y="107"/>
                      <a:pt x="913" y="107"/>
                      <a:pt x="913" y="107"/>
                    </a:cubicBezTo>
                    <a:cubicBezTo>
                      <a:pt x="930" y="108"/>
                      <a:pt x="930" y="108"/>
                      <a:pt x="930" y="108"/>
                    </a:cubicBezTo>
                    <a:cubicBezTo>
                      <a:pt x="925" y="117"/>
                      <a:pt x="925" y="117"/>
                      <a:pt x="925" y="117"/>
                    </a:cubicBezTo>
                    <a:cubicBezTo>
                      <a:pt x="934" y="135"/>
                      <a:pt x="934" y="135"/>
                      <a:pt x="934" y="135"/>
                    </a:cubicBezTo>
                    <a:close/>
                    <a:moveTo>
                      <a:pt x="576" y="245"/>
                    </a:moveTo>
                    <a:cubicBezTo>
                      <a:pt x="571" y="264"/>
                      <a:pt x="571" y="264"/>
                      <a:pt x="571" y="264"/>
                    </a:cubicBezTo>
                    <a:cubicBezTo>
                      <a:pt x="579" y="270"/>
                      <a:pt x="579" y="270"/>
                      <a:pt x="579" y="270"/>
                    </a:cubicBezTo>
                    <a:cubicBezTo>
                      <a:pt x="579" y="278"/>
                      <a:pt x="579" y="278"/>
                      <a:pt x="579" y="278"/>
                    </a:cubicBezTo>
                    <a:cubicBezTo>
                      <a:pt x="585" y="279"/>
                      <a:pt x="585" y="279"/>
                      <a:pt x="585" y="279"/>
                    </a:cubicBezTo>
                    <a:cubicBezTo>
                      <a:pt x="590" y="288"/>
                      <a:pt x="590" y="288"/>
                      <a:pt x="590" y="288"/>
                    </a:cubicBezTo>
                    <a:cubicBezTo>
                      <a:pt x="581" y="292"/>
                      <a:pt x="581" y="292"/>
                      <a:pt x="581" y="292"/>
                    </a:cubicBezTo>
                    <a:cubicBezTo>
                      <a:pt x="576" y="301"/>
                      <a:pt x="576" y="301"/>
                      <a:pt x="576" y="301"/>
                    </a:cubicBezTo>
                    <a:cubicBezTo>
                      <a:pt x="589" y="305"/>
                      <a:pt x="589" y="305"/>
                      <a:pt x="589" y="305"/>
                    </a:cubicBezTo>
                    <a:cubicBezTo>
                      <a:pt x="573" y="315"/>
                      <a:pt x="573" y="315"/>
                      <a:pt x="573" y="315"/>
                    </a:cubicBezTo>
                    <a:cubicBezTo>
                      <a:pt x="578" y="316"/>
                      <a:pt x="578" y="316"/>
                      <a:pt x="578" y="316"/>
                    </a:cubicBezTo>
                    <a:cubicBezTo>
                      <a:pt x="592" y="310"/>
                      <a:pt x="592" y="310"/>
                      <a:pt x="592" y="310"/>
                    </a:cubicBezTo>
                    <a:cubicBezTo>
                      <a:pt x="608" y="311"/>
                      <a:pt x="608" y="311"/>
                      <a:pt x="608" y="311"/>
                    </a:cubicBezTo>
                    <a:cubicBezTo>
                      <a:pt x="615" y="306"/>
                      <a:pt x="615" y="306"/>
                      <a:pt x="615" y="306"/>
                    </a:cubicBezTo>
                    <a:cubicBezTo>
                      <a:pt x="609" y="303"/>
                      <a:pt x="609" y="303"/>
                      <a:pt x="609" y="303"/>
                    </a:cubicBezTo>
                    <a:cubicBezTo>
                      <a:pt x="615" y="297"/>
                      <a:pt x="615" y="297"/>
                      <a:pt x="615" y="297"/>
                    </a:cubicBezTo>
                    <a:cubicBezTo>
                      <a:pt x="613" y="292"/>
                      <a:pt x="613" y="292"/>
                      <a:pt x="613" y="292"/>
                    </a:cubicBezTo>
                    <a:cubicBezTo>
                      <a:pt x="605" y="293"/>
                      <a:pt x="605" y="293"/>
                      <a:pt x="605" y="293"/>
                    </a:cubicBezTo>
                    <a:cubicBezTo>
                      <a:pt x="601" y="279"/>
                      <a:pt x="601" y="279"/>
                      <a:pt x="601" y="279"/>
                    </a:cubicBezTo>
                    <a:cubicBezTo>
                      <a:pt x="597" y="278"/>
                      <a:pt x="597" y="278"/>
                      <a:pt x="597" y="278"/>
                    </a:cubicBezTo>
                    <a:cubicBezTo>
                      <a:pt x="597" y="272"/>
                      <a:pt x="597" y="272"/>
                      <a:pt x="597" y="272"/>
                    </a:cubicBezTo>
                    <a:cubicBezTo>
                      <a:pt x="590" y="266"/>
                      <a:pt x="590" y="266"/>
                      <a:pt x="590" y="266"/>
                    </a:cubicBezTo>
                    <a:cubicBezTo>
                      <a:pt x="595" y="258"/>
                      <a:pt x="595" y="258"/>
                      <a:pt x="595" y="258"/>
                    </a:cubicBezTo>
                    <a:cubicBezTo>
                      <a:pt x="594" y="255"/>
                      <a:pt x="594" y="255"/>
                      <a:pt x="594" y="255"/>
                    </a:cubicBezTo>
                    <a:cubicBezTo>
                      <a:pt x="583" y="255"/>
                      <a:pt x="583" y="255"/>
                      <a:pt x="583" y="255"/>
                    </a:cubicBezTo>
                    <a:cubicBezTo>
                      <a:pt x="590" y="250"/>
                      <a:pt x="590" y="250"/>
                      <a:pt x="590" y="250"/>
                    </a:cubicBezTo>
                    <a:cubicBezTo>
                      <a:pt x="589" y="246"/>
                      <a:pt x="589" y="246"/>
                      <a:pt x="589" y="246"/>
                    </a:cubicBezTo>
                    <a:cubicBezTo>
                      <a:pt x="576" y="245"/>
                      <a:pt x="576" y="245"/>
                      <a:pt x="576" y="245"/>
                    </a:cubicBezTo>
                    <a:close/>
                    <a:moveTo>
                      <a:pt x="569" y="276"/>
                    </a:moveTo>
                    <a:cubicBezTo>
                      <a:pt x="559" y="274"/>
                      <a:pt x="559" y="274"/>
                      <a:pt x="559" y="274"/>
                    </a:cubicBezTo>
                    <a:cubicBezTo>
                      <a:pt x="555" y="281"/>
                      <a:pt x="555" y="281"/>
                      <a:pt x="555" y="281"/>
                    </a:cubicBezTo>
                    <a:cubicBezTo>
                      <a:pt x="547" y="282"/>
                      <a:pt x="547" y="282"/>
                      <a:pt x="547" y="282"/>
                    </a:cubicBezTo>
                    <a:cubicBezTo>
                      <a:pt x="549" y="290"/>
                      <a:pt x="549" y="290"/>
                      <a:pt x="549" y="290"/>
                    </a:cubicBezTo>
                    <a:cubicBezTo>
                      <a:pt x="554" y="292"/>
                      <a:pt x="554" y="292"/>
                      <a:pt x="554" y="292"/>
                    </a:cubicBezTo>
                    <a:cubicBezTo>
                      <a:pt x="551" y="296"/>
                      <a:pt x="551" y="296"/>
                      <a:pt x="551" y="296"/>
                    </a:cubicBezTo>
                    <a:cubicBezTo>
                      <a:pt x="547" y="301"/>
                      <a:pt x="547" y="301"/>
                      <a:pt x="547" y="301"/>
                    </a:cubicBezTo>
                    <a:cubicBezTo>
                      <a:pt x="556" y="305"/>
                      <a:pt x="556" y="305"/>
                      <a:pt x="556" y="305"/>
                    </a:cubicBezTo>
                    <a:cubicBezTo>
                      <a:pt x="564" y="298"/>
                      <a:pt x="564" y="298"/>
                      <a:pt x="564" y="298"/>
                    </a:cubicBezTo>
                    <a:cubicBezTo>
                      <a:pt x="571" y="299"/>
                      <a:pt x="571" y="299"/>
                      <a:pt x="571" y="299"/>
                    </a:cubicBezTo>
                    <a:cubicBezTo>
                      <a:pt x="570" y="284"/>
                      <a:pt x="570" y="284"/>
                      <a:pt x="570" y="284"/>
                    </a:cubicBezTo>
                    <a:cubicBezTo>
                      <a:pt x="572" y="281"/>
                      <a:pt x="572" y="281"/>
                      <a:pt x="572" y="281"/>
                    </a:cubicBezTo>
                    <a:cubicBezTo>
                      <a:pt x="569" y="276"/>
                      <a:pt x="569" y="276"/>
                      <a:pt x="569" y="276"/>
                    </a:cubicBezTo>
                    <a:close/>
                    <a:moveTo>
                      <a:pt x="653" y="380"/>
                    </a:moveTo>
                    <a:cubicBezTo>
                      <a:pt x="654" y="385"/>
                      <a:pt x="654" y="385"/>
                      <a:pt x="654" y="385"/>
                    </a:cubicBezTo>
                    <a:cubicBezTo>
                      <a:pt x="655" y="394"/>
                      <a:pt x="655" y="394"/>
                      <a:pt x="655" y="394"/>
                    </a:cubicBezTo>
                    <a:cubicBezTo>
                      <a:pt x="661" y="391"/>
                      <a:pt x="661" y="391"/>
                      <a:pt x="661" y="391"/>
                    </a:cubicBezTo>
                    <a:cubicBezTo>
                      <a:pt x="663" y="381"/>
                      <a:pt x="663" y="381"/>
                      <a:pt x="663" y="381"/>
                    </a:cubicBezTo>
                    <a:cubicBezTo>
                      <a:pt x="659" y="378"/>
                      <a:pt x="659" y="378"/>
                      <a:pt x="659" y="378"/>
                    </a:cubicBezTo>
                    <a:cubicBezTo>
                      <a:pt x="653" y="380"/>
                      <a:pt x="653" y="380"/>
                      <a:pt x="653" y="380"/>
                    </a:cubicBezTo>
                    <a:close/>
                    <a:moveTo>
                      <a:pt x="658" y="377"/>
                    </a:moveTo>
                    <a:cubicBezTo>
                      <a:pt x="654" y="371"/>
                      <a:pt x="654" y="371"/>
                      <a:pt x="654" y="371"/>
                    </a:cubicBezTo>
                    <a:cubicBezTo>
                      <a:pt x="660" y="365"/>
                      <a:pt x="660" y="365"/>
                      <a:pt x="660" y="365"/>
                    </a:cubicBezTo>
                    <a:cubicBezTo>
                      <a:pt x="662" y="368"/>
                      <a:pt x="662" y="368"/>
                      <a:pt x="662" y="368"/>
                    </a:cubicBezTo>
                    <a:cubicBezTo>
                      <a:pt x="661" y="375"/>
                      <a:pt x="661" y="375"/>
                      <a:pt x="661" y="375"/>
                    </a:cubicBezTo>
                    <a:cubicBezTo>
                      <a:pt x="658" y="377"/>
                      <a:pt x="658" y="377"/>
                      <a:pt x="658" y="377"/>
                    </a:cubicBezTo>
                    <a:close/>
                    <a:moveTo>
                      <a:pt x="693" y="399"/>
                    </a:moveTo>
                    <a:cubicBezTo>
                      <a:pt x="693" y="406"/>
                      <a:pt x="693" y="406"/>
                      <a:pt x="693" y="406"/>
                    </a:cubicBezTo>
                    <a:cubicBezTo>
                      <a:pt x="690" y="408"/>
                      <a:pt x="690" y="408"/>
                      <a:pt x="690" y="408"/>
                    </a:cubicBezTo>
                    <a:cubicBezTo>
                      <a:pt x="677" y="403"/>
                      <a:pt x="677" y="403"/>
                      <a:pt x="677" y="403"/>
                    </a:cubicBezTo>
                    <a:cubicBezTo>
                      <a:pt x="677" y="400"/>
                      <a:pt x="677" y="400"/>
                      <a:pt x="677" y="400"/>
                    </a:cubicBezTo>
                    <a:cubicBezTo>
                      <a:pt x="682" y="397"/>
                      <a:pt x="682" y="397"/>
                      <a:pt x="682" y="397"/>
                    </a:cubicBezTo>
                    <a:cubicBezTo>
                      <a:pt x="688" y="399"/>
                      <a:pt x="688" y="399"/>
                      <a:pt x="688" y="399"/>
                    </a:cubicBezTo>
                    <a:cubicBezTo>
                      <a:pt x="693" y="399"/>
                      <a:pt x="693" y="399"/>
                      <a:pt x="693" y="399"/>
                    </a:cubicBezTo>
                    <a:close/>
                    <a:moveTo>
                      <a:pt x="740" y="414"/>
                    </a:moveTo>
                    <a:cubicBezTo>
                      <a:pt x="741" y="418"/>
                      <a:pt x="741" y="418"/>
                      <a:pt x="741" y="418"/>
                    </a:cubicBezTo>
                    <a:cubicBezTo>
                      <a:pt x="749" y="421"/>
                      <a:pt x="749" y="421"/>
                      <a:pt x="749" y="421"/>
                    </a:cubicBezTo>
                    <a:cubicBezTo>
                      <a:pt x="758" y="419"/>
                      <a:pt x="758" y="419"/>
                      <a:pt x="758" y="419"/>
                    </a:cubicBezTo>
                    <a:cubicBezTo>
                      <a:pt x="757" y="416"/>
                      <a:pt x="757" y="416"/>
                      <a:pt x="757" y="416"/>
                    </a:cubicBezTo>
                    <a:cubicBezTo>
                      <a:pt x="740" y="414"/>
                      <a:pt x="740" y="414"/>
                      <a:pt x="740" y="414"/>
                    </a:cubicBezTo>
                    <a:close/>
                    <a:moveTo>
                      <a:pt x="802" y="416"/>
                    </a:moveTo>
                    <a:cubicBezTo>
                      <a:pt x="793" y="416"/>
                      <a:pt x="793" y="416"/>
                      <a:pt x="793" y="416"/>
                    </a:cubicBezTo>
                    <a:cubicBezTo>
                      <a:pt x="790" y="420"/>
                      <a:pt x="790" y="420"/>
                      <a:pt x="790" y="420"/>
                    </a:cubicBezTo>
                    <a:cubicBezTo>
                      <a:pt x="796" y="423"/>
                      <a:pt x="796" y="423"/>
                      <a:pt x="796" y="423"/>
                    </a:cubicBezTo>
                    <a:cubicBezTo>
                      <a:pt x="801" y="420"/>
                      <a:pt x="801" y="420"/>
                      <a:pt x="801" y="420"/>
                    </a:cubicBezTo>
                    <a:cubicBezTo>
                      <a:pt x="802" y="416"/>
                      <a:pt x="802" y="416"/>
                      <a:pt x="802" y="416"/>
                    </a:cubicBezTo>
                    <a:close/>
                    <a:moveTo>
                      <a:pt x="1067" y="573"/>
                    </a:moveTo>
                    <a:cubicBezTo>
                      <a:pt x="1064" y="578"/>
                      <a:pt x="1064" y="578"/>
                      <a:pt x="1064" y="578"/>
                    </a:cubicBezTo>
                    <a:cubicBezTo>
                      <a:pt x="1065" y="589"/>
                      <a:pt x="1065" y="589"/>
                      <a:pt x="1065" y="589"/>
                    </a:cubicBezTo>
                    <a:cubicBezTo>
                      <a:pt x="1069" y="595"/>
                      <a:pt x="1069" y="595"/>
                      <a:pt x="1069" y="595"/>
                    </a:cubicBezTo>
                    <a:cubicBezTo>
                      <a:pt x="1075" y="592"/>
                      <a:pt x="1075" y="592"/>
                      <a:pt x="1075" y="592"/>
                    </a:cubicBezTo>
                    <a:cubicBezTo>
                      <a:pt x="1076" y="586"/>
                      <a:pt x="1076" y="586"/>
                      <a:pt x="1076" y="586"/>
                    </a:cubicBezTo>
                    <a:cubicBezTo>
                      <a:pt x="1067" y="573"/>
                      <a:pt x="1067" y="573"/>
                      <a:pt x="1067" y="573"/>
                    </a:cubicBezTo>
                    <a:close/>
                    <a:moveTo>
                      <a:pt x="891" y="698"/>
                    </a:moveTo>
                    <a:cubicBezTo>
                      <a:pt x="862" y="720"/>
                      <a:pt x="862" y="720"/>
                      <a:pt x="862" y="720"/>
                    </a:cubicBezTo>
                    <a:cubicBezTo>
                      <a:pt x="857" y="732"/>
                      <a:pt x="857" y="732"/>
                      <a:pt x="857" y="732"/>
                    </a:cubicBezTo>
                    <a:cubicBezTo>
                      <a:pt x="863" y="745"/>
                      <a:pt x="863" y="745"/>
                      <a:pt x="863" y="745"/>
                    </a:cubicBezTo>
                    <a:cubicBezTo>
                      <a:pt x="855" y="757"/>
                      <a:pt x="855" y="757"/>
                      <a:pt x="855" y="757"/>
                    </a:cubicBezTo>
                    <a:cubicBezTo>
                      <a:pt x="865" y="782"/>
                      <a:pt x="865" y="782"/>
                      <a:pt x="865" y="782"/>
                    </a:cubicBezTo>
                    <a:cubicBezTo>
                      <a:pt x="877" y="775"/>
                      <a:pt x="877" y="775"/>
                      <a:pt x="877" y="775"/>
                    </a:cubicBezTo>
                    <a:cubicBezTo>
                      <a:pt x="896" y="718"/>
                      <a:pt x="896" y="718"/>
                      <a:pt x="896" y="718"/>
                    </a:cubicBezTo>
                    <a:cubicBezTo>
                      <a:pt x="891" y="698"/>
                      <a:pt x="891" y="698"/>
                      <a:pt x="891" y="698"/>
                    </a:cubicBezTo>
                    <a:close/>
                  </a:path>
                </a:pathLst>
              </a:custGeom>
              <a:solidFill>
                <a:srgbClr val="F88A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6" name="下箭头 139"/>
            <p:cNvSpPr>
              <a:spLocks noChangeArrowheads="1"/>
            </p:cNvSpPr>
            <p:nvPr/>
          </p:nvSpPr>
          <p:spPr bwMode="auto">
            <a:xfrm rot="7606513">
              <a:off x="3030637" y="1997513"/>
              <a:ext cx="737682" cy="1389752"/>
            </a:xfrm>
            <a:custGeom>
              <a:avLst/>
              <a:gdLst>
                <a:gd name="T0" fmla="*/ 0 w 1207095"/>
                <a:gd name="T1" fmla="*/ 772415 h 2273516"/>
                <a:gd name="T2" fmla="*/ 139544 w 1207095"/>
                <a:gd name="T3" fmla="*/ 772415 h 2273516"/>
                <a:gd name="T4" fmla="*/ 349176 w 1207095"/>
                <a:gd name="T5" fmla="*/ 0 h 2273516"/>
                <a:gd name="T6" fmla="*/ 418632 w 1207095"/>
                <a:gd name="T7" fmla="*/ 2188 h 2273516"/>
                <a:gd name="T8" fmla="*/ 418632 w 1207095"/>
                <a:gd name="T9" fmla="*/ 772415 h 2273516"/>
                <a:gd name="T10" fmla="*/ 558176 w 1207095"/>
                <a:gd name="T11" fmla="*/ 772415 h 2273516"/>
                <a:gd name="T12" fmla="*/ 279088 w 1207095"/>
                <a:gd name="T13" fmla="*/ 1051575 h 2273516"/>
                <a:gd name="T14" fmla="*/ 0 w 1207095"/>
                <a:gd name="T15" fmla="*/ 772415 h 22735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07095"/>
                <a:gd name="T25" fmla="*/ 0 h 2273516"/>
                <a:gd name="T26" fmla="*/ 1207095 w 1207095"/>
                <a:gd name="T27" fmla="*/ 2273516 h 22735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7095" h="2273516">
                  <a:moveTo>
                    <a:pt x="0" y="1669969"/>
                  </a:moveTo>
                  <a:lnTo>
                    <a:pt x="301774" y="1669969"/>
                  </a:lnTo>
                  <a:cubicBezTo>
                    <a:pt x="318501" y="1073875"/>
                    <a:pt x="455449" y="615234"/>
                    <a:pt x="755118" y="0"/>
                  </a:cubicBezTo>
                  <a:lnTo>
                    <a:pt x="905321" y="4730"/>
                  </a:lnTo>
                  <a:cubicBezTo>
                    <a:pt x="731379" y="724787"/>
                    <a:pt x="728778" y="1159415"/>
                    <a:pt x="905321" y="1669969"/>
                  </a:cubicBezTo>
                  <a:lnTo>
                    <a:pt x="1207095" y="1669969"/>
                  </a:lnTo>
                  <a:lnTo>
                    <a:pt x="603548" y="2273516"/>
                  </a:lnTo>
                  <a:lnTo>
                    <a:pt x="0" y="1669969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7" name="下箭头 139"/>
            <p:cNvSpPr>
              <a:spLocks noChangeArrowheads="1"/>
            </p:cNvSpPr>
            <p:nvPr/>
          </p:nvSpPr>
          <p:spPr bwMode="auto">
            <a:xfrm rot="3790327">
              <a:off x="2963574" y="2867893"/>
              <a:ext cx="739109" cy="1485352"/>
            </a:xfrm>
            <a:custGeom>
              <a:avLst/>
              <a:gdLst>
                <a:gd name="T0" fmla="*/ 0 w 1207095"/>
                <a:gd name="T1" fmla="*/ 772217 h 2430532"/>
                <a:gd name="T2" fmla="*/ 139814 w 1207095"/>
                <a:gd name="T3" fmla="*/ 772217 h 2430532"/>
                <a:gd name="T4" fmla="*/ 349852 w 1207095"/>
                <a:gd name="T5" fmla="*/ 0 h 2430532"/>
                <a:gd name="T6" fmla="*/ 419441 w 1207095"/>
                <a:gd name="T7" fmla="*/ 772217 h 2430532"/>
                <a:gd name="T8" fmla="*/ 559256 w 1207095"/>
                <a:gd name="T9" fmla="*/ 772217 h 2430532"/>
                <a:gd name="T10" fmla="*/ 322823 w 1207095"/>
                <a:gd name="T11" fmla="*/ 1123911 h 2430532"/>
                <a:gd name="T12" fmla="*/ 0 w 1207095"/>
                <a:gd name="T13" fmla="*/ 772217 h 24305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07095"/>
                <a:gd name="T22" fmla="*/ 0 h 2430532"/>
                <a:gd name="T23" fmla="*/ 1207095 w 1207095"/>
                <a:gd name="T24" fmla="*/ 2430532 h 243053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07095" h="2430532">
                  <a:moveTo>
                    <a:pt x="0" y="1669969"/>
                  </a:moveTo>
                  <a:lnTo>
                    <a:pt x="301774" y="1669969"/>
                  </a:lnTo>
                  <a:cubicBezTo>
                    <a:pt x="318501" y="1073875"/>
                    <a:pt x="455449" y="615234"/>
                    <a:pt x="755118" y="0"/>
                  </a:cubicBezTo>
                  <a:cubicBezTo>
                    <a:pt x="661960" y="374357"/>
                    <a:pt x="535619" y="1155692"/>
                    <a:pt x="905321" y="1669969"/>
                  </a:cubicBezTo>
                  <a:lnTo>
                    <a:pt x="1207095" y="1669969"/>
                  </a:lnTo>
                  <a:lnTo>
                    <a:pt x="696781" y="2430532"/>
                  </a:lnTo>
                  <a:lnTo>
                    <a:pt x="0" y="1669969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8" name="下箭头 139"/>
            <p:cNvSpPr>
              <a:spLocks noChangeArrowheads="1"/>
            </p:cNvSpPr>
            <p:nvPr/>
          </p:nvSpPr>
          <p:spPr bwMode="auto">
            <a:xfrm rot="15038497" flipH="1">
              <a:off x="4812772" y="1067208"/>
              <a:ext cx="1155749" cy="3123376"/>
            </a:xfrm>
            <a:custGeom>
              <a:avLst/>
              <a:gdLst>
                <a:gd name="T0" fmla="*/ 0 w 1207095"/>
                <a:gd name="T1" fmla="*/ 3895487 h 2269076"/>
                <a:gd name="T2" fmla="*/ 342416 w 1207095"/>
                <a:gd name="T3" fmla="*/ 3895487 h 2269076"/>
                <a:gd name="T4" fmla="*/ 905200 w 1207095"/>
                <a:gd name="T5" fmla="*/ 0 h 2269076"/>
                <a:gd name="T6" fmla="*/ 1027249 w 1207095"/>
                <a:gd name="T7" fmla="*/ 3895487 h 2269076"/>
                <a:gd name="T8" fmla="*/ 1369665 w 1207095"/>
                <a:gd name="T9" fmla="*/ 3895487 h 2269076"/>
                <a:gd name="T10" fmla="*/ 784445 w 1207095"/>
                <a:gd name="T11" fmla="*/ 5322826 h 2269076"/>
                <a:gd name="T12" fmla="*/ 0 w 1207095"/>
                <a:gd name="T13" fmla="*/ 3895487 h 22690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07095"/>
                <a:gd name="T22" fmla="*/ 0 h 2269076"/>
                <a:gd name="T23" fmla="*/ 1207095 w 1207095"/>
                <a:gd name="T24" fmla="*/ 2269076 h 226907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07095" h="2269076">
                  <a:moveTo>
                    <a:pt x="0" y="1660613"/>
                  </a:moveTo>
                  <a:lnTo>
                    <a:pt x="301774" y="1660613"/>
                  </a:lnTo>
                  <a:cubicBezTo>
                    <a:pt x="252150" y="1008228"/>
                    <a:pt x="452260" y="468245"/>
                    <a:pt x="797758" y="0"/>
                  </a:cubicBezTo>
                  <a:cubicBezTo>
                    <a:pt x="454185" y="778062"/>
                    <a:pt x="676561" y="1325574"/>
                    <a:pt x="905321" y="1660613"/>
                  </a:cubicBezTo>
                  <a:lnTo>
                    <a:pt x="1207095" y="1660613"/>
                  </a:lnTo>
                  <a:lnTo>
                    <a:pt x="691336" y="2269076"/>
                  </a:lnTo>
                  <a:lnTo>
                    <a:pt x="0" y="1660613"/>
                  </a:lnTo>
                  <a:close/>
                </a:path>
              </a:pathLst>
            </a:custGeom>
            <a:solidFill>
              <a:schemeClr val="bg2">
                <a:lumMod val="10000"/>
              </a:schemeClr>
            </a:solidFill>
            <a:ln>
              <a:noFill/>
            </a:ln>
          </p:spPr>
          <p:txBody>
            <a:bodyPr anchor="ctr"/>
            <a:lstStyle/>
            <a:p>
              <a:endParaRPr lang="zh-CN" altLang="en-US"/>
            </a:p>
          </p:txBody>
        </p:sp>
      </p:grpSp>
      <p:sp>
        <p:nvSpPr>
          <p:cNvPr id="19" name="文本框 21"/>
          <p:cNvSpPr>
            <a:spLocks noChangeArrowheads="1"/>
          </p:cNvSpPr>
          <p:nvPr/>
        </p:nvSpPr>
        <p:spPr bwMode="auto">
          <a:xfrm>
            <a:off x="7012628" y="2200934"/>
            <a:ext cx="1671583" cy="36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585" tIns="36293" rIns="72585" bIns="36293">
            <a:spAutoFit/>
          </a:bodyPr>
          <a:lstStyle/>
          <a:p>
            <a:r>
              <a:rPr lang="en-US" altLang="zh-CN" sz="1900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03</a:t>
            </a:r>
            <a:r>
              <a:rPr lang="en-US" altLang="zh-CN" sz="1900" b="1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 </a:t>
            </a:r>
            <a:r>
              <a:rPr lang="es-PE" altLang="zh-CN" sz="1900" b="1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Tema</a:t>
            </a:r>
            <a:endParaRPr lang="zh-CN" altLang="en-US" sz="1900" b="1" dirty="0">
              <a:solidFill>
                <a:schemeClr val="bg2">
                  <a:lumMod val="25000"/>
                </a:schemeClr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20" name="矩形 22"/>
          <p:cNvSpPr>
            <a:spLocks noChangeArrowheads="1"/>
          </p:cNvSpPr>
          <p:nvPr/>
        </p:nvSpPr>
        <p:spPr bwMode="auto">
          <a:xfrm>
            <a:off x="7012629" y="2548663"/>
            <a:ext cx="2035492" cy="67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/>
              <a:t>t is a long established fact that a reader will</a:t>
            </a:r>
            <a:endParaRPr lang="en-US" altLang="zh-CN" sz="1400" dirty="0">
              <a:solidFill>
                <a:srgbClr val="3F3F3F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21" name="文本框 23"/>
          <p:cNvSpPr>
            <a:spLocks noChangeArrowheads="1"/>
          </p:cNvSpPr>
          <p:nvPr/>
        </p:nvSpPr>
        <p:spPr bwMode="auto">
          <a:xfrm>
            <a:off x="813624" y="1651636"/>
            <a:ext cx="1671583" cy="36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585" tIns="36293" rIns="72585" bIns="36293">
            <a:spAutoFit/>
          </a:bodyPr>
          <a:lstStyle/>
          <a:p>
            <a:r>
              <a:rPr lang="en-US" altLang="zh-CN" sz="1900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01</a:t>
            </a:r>
            <a:r>
              <a:rPr lang="en-US" altLang="zh-CN" sz="1900" b="1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 </a:t>
            </a:r>
            <a:r>
              <a:rPr lang="es-PE" altLang="zh-CN" sz="1900" b="1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Tema</a:t>
            </a:r>
            <a:endParaRPr lang="zh-CN" altLang="en-US" sz="1900" b="1" dirty="0">
              <a:solidFill>
                <a:schemeClr val="bg2">
                  <a:lumMod val="25000"/>
                </a:schemeClr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22" name="矩形 24"/>
          <p:cNvSpPr>
            <a:spLocks noChangeArrowheads="1"/>
          </p:cNvSpPr>
          <p:nvPr/>
        </p:nvSpPr>
        <p:spPr bwMode="auto">
          <a:xfrm>
            <a:off x="813624" y="1981915"/>
            <a:ext cx="1776829" cy="1042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/>
              <a:t>t is a 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</a:rPr>
              <a:t>long</a:t>
            </a:r>
            <a:r>
              <a:rPr lang="en-US" sz="1400" dirty="0"/>
              <a:t> established fact that a reader will</a:t>
            </a:r>
            <a:endParaRPr lang="en-US" sz="1400" dirty="0">
              <a:solidFill>
                <a:srgbClr val="3F3F3F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25" name="文本框 23"/>
          <p:cNvSpPr>
            <a:spLocks noChangeArrowheads="1"/>
          </p:cNvSpPr>
          <p:nvPr/>
        </p:nvSpPr>
        <p:spPr bwMode="auto">
          <a:xfrm>
            <a:off x="813624" y="3501885"/>
            <a:ext cx="1671583" cy="36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585" tIns="36293" rIns="72585" bIns="36293">
            <a:spAutoFit/>
          </a:bodyPr>
          <a:lstStyle/>
          <a:p>
            <a:r>
              <a:rPr lang="en-US" altLang="zh-CN" sz="1900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02</a:t>
            </a:r>
            <a:r>
              <a:rPr lang="en-US" altLang="zh-CN" sz="1900" b="1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 </a:t>
            </a:r>
            <a:r>
              <a:rPr lang="es-PE" altLang="zh-CN" sz="1900" b="1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Tema</a:t>
            </a:r>
            <a:endParaRPr lang="zh-CN" altLang="en-US" sz="1900" b="1" dirty="0">
              <a:solidFill>
                <a:schemeClr val="bg2">
                  <a:lumMod val="25000"/>
                </a:schemeClr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26" name="矩形 24"/>
          <p:cNvSpPr>
            <a:spLocks noChangeArrowheads="1"/>
          </p:cNvSpPr>
          <p:nvPr/>
        </p:nvSpPr>
        <p:spPr bwMode="auto">
          <a:xfrm>
            <a:off x="813624" y="3832164"/>
            <a:ext cx="1776829" cy="1042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/>
              <a:t>t is a long established fact that a reader will</a:t>
            </a:r>
            <a:r>
              <a:rPr lang="es-PE" altLang="zh-CN" sz="1400" dirty="0" smtClean="0">
                <a:solidFill>
                  <a:srgbClr val="3F3F3F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</a:t>
            </a:r>
            <a:endParaRPr lang="en-US" sz="1400" dirty="0">
              <a:solidFill>
                <a:srgbClr val="3F3F3F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28" name="文本框 22"/>
          <p:cNvSpPr txBox="1"/>
          <p:nvPr/>
        </p:nvSpPr>
        <p:spPr>
          <a:xfrm>
            <a:off x="3184484" y="1052169"/>
            <a:ext cx="3178562" cy="627293"/>
          </a:xfrm>
          <a:prstGeom prst="rect">
            <a:avLst/>
          </a:prstGeom>
          <a:noFill/>
        </p:spPr>
        <p:txBody>
          <a:bodyPr wrap="square" lIns="72585" tIns="36293" rIns="72585" bIns="36293" rtlCol="0">
            <a:spAutoFit/>
          </a:bodyPr>
          <a:lstStyle/>
          <a:p>
            <a:pPr algn="ctr"/>
            <a:r>
              <a:rPr lang="es-PE" altLang="zh-CN" sz="3600" b="1" dirty="0" smtClean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Contenido</a:t>
            </a:r>
            <a:endParaRPr lang="zh-CN" altLang="en-US" sz="3600" b="1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文本框 21"/>
          <p:cNvSpPr>
            <a:spLocks noChangeArrowheads="1"/>
          </p:cNvSpPr>
          <p:nvPr/>
        </p:nvSpPr>
        <p:spPr bwMode="auto">
          <a:xfrm>
            <a:off x="7012628" y="3684726"/>
            <a:ext cx="1671583" cy="36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585" tIns="36293" rIns="72585" bIns="36293">
            <a:spAutoFit/>
          </a:bodyPr>
          <a:lstStyle/>
          <a:p>
            <a:r>
              <a:rPr lang="en-US" altLang="zh-CN" sz="1900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03</a:t>
            </a:r>
            <a:r>
              <a:rPr lang="en-US" altLang="zh-CN" sz="1900" b="1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 </a:t>
            </a:r>
            <a:r>
              <a:rPr lang="es-PE" altLang="zh-CN" sz="1900" b="1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Tema</a:t>
            </a:r>
            <a:endParaRPr lang="zh-CN" altLang="en-US" sz="1900" b="1" dirty="0">
              <a:solidFill>
                <a:schemeClr val="bg2">
                  <a:lumMod val="25000"/>
                </a:schemeClr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29" name="矩形 22"/>
          <p:cNvSpPr>
            <a:spLocks noChangeArrowheads="1"/>
          </p:cNvSpPr>
          <p:nvPr/>
        </p:nvSpPr>
        <p:spPr bwMode="auto">
          <a:xfrm>
            <a:off x="7012629" y="4032455"/>
            <a:ext cx="2035492" cy="67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/>
              <a:t>t is a long established fact that a reader will</a:t>
            </a:r>
            <a:endParaRPr lang="en-US" altLang="zh-CN" sz="1400" dirty="0">
              <a:solidFill>
                <a:srgbClr val="3F3F3F"/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616874">
            <a:off x="2791535" y="2724041"/>
            <a:ext cx="1147844" cy="126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971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5" dur="500" tmFilter="0,0; .5, 1; 1, 1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15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80" grpId="0" bldLvl="0" autoUpdateAnimBg="0"/>
      <p:bldP spid="19" grpId="0"/>
      <p:bldP spid="20" grpId="0"/>
      <p:bldP spid="21" grpId="0"/>
      <p:bldP spid="22" grpId="0"/>
      <p:bldP spid="25" grpId="0"/>
      <p:bldP spid="26" grpId="0"/>
      <p:bldP spid="28" grpId="0"/>
      <p:bldP spid="27" grpId="0"/>
      <p:bldP spid="2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486407" y="1426575"/>
            <a:ext cx="4374518" cy="1204239"/>
            <a:chOff x="395536" y="913120"/>
            <a:chExt cx="2376264" cy="1146894"/>
          </a:xfrm>
        </p:grpSpPr>
        <p:sp>
          <p:nvSpPr>
            <p:cNvPr id="7" name="TextBox 6"/>
            <p:cNvSpPr txBox="1"/>
            <p:nvPr/>
          </p:nvSpPr>
          <p:spPr>
            <a:xfrm>
              <a:off x="395536" y="1233414"/>
              <a:ext cx="2376264" cy="8266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95536" y="913120"/>
              <a:ext cx="2376264" cy="3033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7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Your Text Here</a:t>
              </a:r>
              <a:endParaRPr lang="ko-KR" altLang="en-US" sz="147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260525" y="4030676"/>
            <a:ext cx="2023072" cy="901909"/>
            <a:chOff x="803640" y="3362835"/>
            <a:chExt cx="2059657" cy="858961"/>
          </a:xfrm>
        </p:grpSpPr>
        <p:sp>
          <p:nvSpPr>
            <p:cNvPr id="14" name="TextBox 13"/>
            <p:cNvSpPr txBox="1"/>
            <p:nvPr/>
          </p:nvSpPr>
          <p:spPr>
            <a:xfrm>
              <a:off x="803640" y="3579862"/>
              <a:ext cx="2059657" cy="641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dirty="0">
                  <a:latin typeface="Arial"/>
                  <a:ea typeface="Arial Unicode MS"/>
                  <a:cs typeface="Arial" pitchFamily="34" charset="0"/>
                </a:rPr>
                <a:t>You can simply impress your audience and add a unique zing. </a:t>
              </a:r>
              <a:endParaRPr lang="ko-KR" altLang="en-US" sz="1260" dirty="0"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3640" y="3362835"/>
              <a:ext cx="2059657" cy="272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b="1" dirty="0">
                  <a:latin typeface="Arial"/>
                  <a:ea typeface="Arial Unicode MS"/>
                  <a:cs typeface="Arial" pitchFamily="34" charset="0"/>
                </a:rPr>
                <a:t>Your Text  Here</a:t>
              </a:r>
              <a:endParaRPr lang="ko-KR" altLang="en-US" sz="1260" b="1" dirty="0"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078598" y="4030676"/>
            <a:ext cx="2023072" cy="901909"/>
            <a:chOff x="803640" y="3362835"/>
            <a:chExt cx="2059657" cy="858961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641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dirty="0">
                  <a:latin typeface="Arial"/>
                  <a:ea typeface="Arial Unicode MS"/>
                  <a:cs typeface="Arial" pitchFamily="34" charset="0"/>
                </a:rPr>
                <a:t>You can simply impress your audience and add a unique zing. </a:t>
              </a:r>
              <a:endParaRPr lang="ko-KR" altLang="en-US" sz="1260" dirty="0"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272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b="1" dirty="0">
                  <a:latin typeface="Arial"/>
                  <a:ea typeface="Arial Unicode MS"/>
                  <a:cs typeface="Arial" pitchFamily="34" charset="0"/>
                </a:rPr>
                <a:t>Your Text  Here</a:t>
              </a:r>
              <a:endParaRPr lang="ko-KR" altLang="en-US" sz="1260" b="1" dirty="0"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869134" y="4030676"/>
            <a:ext cx="2023072" cy="901909"/>
            <a:chOff x="803640" y="3362835"/>
            <a:chExt cx="2059657" cy="858961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641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dirty="0">
                  <a:latin typeface="Arial"/>
                  <a:ea typeface="Arial Unicode MS"/>
                  <a:cs typeface="Arial" pitchFamily="34" charset="0"/>
                </a:rPr>
                <a:t>You can simply impress your audience and add a unique zing. </a:t>
              </a:r>
              <a:endParaRPr lang="ko-KR" altLang="en-US" sz="1260" dirty="0"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2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b="1" dirty="0">
                  <a:latin typeface="Arial"/>
                  <a:ea typeface="Arial Unicode MS"/>
                  <a:cs typeface="Arial" pitchFamily="34" charset="0"/>
                </a:rPr>
                <a:t>Your Text  Here</a:t>
              </a:r>
              <a:endParaRPr lang="ko-KR" altLang="en-US" sz="1260" b="1" dirty="0"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24" name="Grupo 23"/>
          <p:cNvGrpSpPr/>
          <p:nvPr/>
        </p:nvGrpSpPr>
        <p:grpSpPr>
          <a:xfrm>
            <a:off x="45081" y="390051"/>
            <a:ext cx="4078950" cy="448751"/>
            <a:chOff x="625617" y="1786167"/>
            <a:chExt cx="4078950" cy="448751"/>
          </a:xfrm>
        </p:grpSpPr>
        <p:sp>
          <p:nvSpPr>
            <p:cNvPr id="27" name="矩形 56"/>
            <p:cNvSpPr/>
            <p:nvPr/>
          </p:nvSpPr>
          <p:spPr>
            <a:xfrm>
              <a:off x="625617" y="1786167"/>
              <a:ext cx="4078950" cy="44875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6"/>
            <p:cNvSpPr>
              <a:spLocks noChangeArrowheads="1"/>
            </p:cNvSpPr>
            <p:nvPr/>
          </p:nvSpPr>
          <p:spPr bwMode="auto">
            <a:xfrm>
              <a:off x="1123201" y="1852811"/>
              <a:ext cx="3295650" cy="31546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68571" tIns="34285" rIns="68571" bIns="34285">
              <a:spAutoFit/>
            </a:bodyPr>
            <a:lstStyle/>
            <a:p>
              <a:pPr defTabSz="96780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6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CONTENIDO</a:t>
              </a:r>
              <a:endPara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1165" y="2779626"/>
            <a:ext cx="1006427" cy="97546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2283" y="2779626"/>
            <a:ext cx="697851" cy="116937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6239" y="2919417"/>
            <a:ext cx="956634" cy="1088583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3333" y="256083"/>
            <a:ext cx="1000485" cy="103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80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2030935"/>
              </p:ext>
            </p:extLst>
          </p:nvPr>
        </p:nvGraphicFramePr>
        <p:xfrm>
          <a:off x="1801196" y="1843380"/>
          <a:ext cx="6516113" cy="1901544"/>
        </p:xfrm>
        <a:graphic>
          <a:graphicData uri="http://schemas.openxmlformats.org/drawingml/2006/table">
            <a:tbl>
              <a:tblPr firstRow="1" lastCol="1" bandRow="1" bandCol="1"/>
              <a:tblGrid>
                <a:gridCol w="1034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67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50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50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50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501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0501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67487"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1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</a:txBody>
                  <a:tcPr marL="74863" marR="74863" marT="37432" marB="37432" anchor="ctr">
                    <a:lnL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1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1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1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1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 TITLE</a:t>
                      </a: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1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 TITLE</a:t>
                      </a: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1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F TITLE</a:t>
                      </a: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3437"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124"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0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0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124"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124"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0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0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124"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kern="1200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0124">
                <a:tc gridSpan="7">
                  <a:txBody>
                    <a:bodyPr/>
                    <a:lstStyle>
                      <a:lvl1pPr marL="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1pPr>
                      <a:lvl2pPr marL="36004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2pPr>
                      <a:lvl3pPr marL="72009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3pPr>
                      <a:lvl4pPr marL="108013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4pPr>
                      <a:lvl5pPr marL="144018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5pPr>
                      <a:lvl6pPr marL="180022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6pPr>
                      <a:lvl7pPr marL="216027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7pPr>
                      <a:lvl8pPr marL="2520315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8pPr>
                      <a:lvl9pPr marL="2880360" algn="l" defTabSz="720090" rtl="0" eaLnBrk="1" latinLnBrk="0" hangingPunct="1">
                        <a:defRPr sz="1418" b="1" kern="1200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0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4863" marR="74863" marT="37432" marB="37432" anchor="ctr">
                    <a:lnL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A3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4"/>
          <p:cNvSpPr txBox="1"/>
          <p:nvPr/>
        </p:nvSpPr>
        <p:spPr>
          <a:xfrm>
            <a:off x="1658833" y="1374184"/>
            <a:ext cx="2622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914400" fontAlgn="auto" latinLnBrk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u"/>
            </a:pPr>
            <a:r>
              <a:rPr lang="en-US" altLang="ko-KR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rPr>
              <a:t>Your Text  Here</a:t>
            </a:r>
            <a:endParaRPr lang="ko-KR" altLang="en-US" sz="2000" b="1" dirty="0">
              <a:solidFill>
                <a:prstClr val="black">
                  <a:lumMod val="75000"/>
                  <a:lumOff val="25000"/>
                </a:prstClr>
              </a:solidFill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1657192" y="3998311"/>
            <a:ext cx="3168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dirty="0">
                <a:latin typeface="Arial"/>
                <a:ea typeface="Arial Unicode MS"/>
                <a:cs typeface="Arial" pitchFamily="34" charset="0"/>
              </a:rPr>
              <a:t>This text can be replaced with your own text. You can simply impress your </a:t>
            </a:r>
            <a:r>
              <a:rPr lang="en-US" altLang="ko-KR" sz="1200" b="1" dirty="0" smtClean="0">
                <a:latin typeface="Arial"/>
                <a:ea typeface="Arial Unicode MS"/>
                <a:cs typeface="Arial" pitchFamily="34" charset="0"/>
              </a:rPr>
              <a:t>audience </a:t>
            </a:r>
            <a:r>
              <a:rPr lang="en-US" altLang="ko-KR" sz="1200" b="1" dirty="0">
                <a:latin typeface="Arial"/>
                <a:ea typeface="Arial Unicode MS"/>
                <a:cs typeface="Arial" pitchFamily="34" charset="0"/>
              </a:rPr>
              <a:t>and add a unique zing and appeal to your Reports and Presentations with our Templates. </a:t>
            </a:r>
          </a:p>
        </p:txBody>
      </p:sp>
      <p:sp>
        <p:nvSpPr>
          <p:cNvPr id="9" name="TextBox 5"/>
          <p:cNvSpPr txBox="1"/>
          <p:nvPr/>
        </p:nvSpPr>
        <p:spPr>
          <a:xfrm>
            <a:off x="5227358" y="3996481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dirty="0">
                <a:latin typeface="Arial"/>
                <a:ea typeface="Arial Unicode MS"/>
                <a:cs typeface="Arial" pitchFamily="34" charset="0"/>
              </a:rPr>
              <a:t>This text can be replaced with your own text. You can simply impress your </a:t>
            </a:r>
            <a:r>
              <a:rPr lang="en-US" altLang="ko-KR" sz="1200" b="1" dirty="0" smtClean="0">
                <a:latin typeface="Arial"/>
                <a:ea typeface="Arial Unicode MS"/>
                <a:cs typeface="Arial" pitchFamily="34" charset="0"/>
              </a:rPr>
              <a:t>audience </a:t>
            </a:r>
            <a:r>
              <a:rPr lang="en-US" altLang="ko-KR" sz="1200" b="1" dirty="0">
                <a:latin typeface="Arial"/>
                <a:ea typeface="Arial Unicode MS"/>
                <a:cs typeface="Arial" pitchFamily="34" charset="0"/>
              </a:rPr>
              <a:t>and add a unique </a:t>
            </a:r>
            <a:r>
              <a:rPr lang="en-US" altLang="ko-KR" sz="1200" b="1" dirty="0" smtClean="0">
                <a:latin typeface="Arial"/>
                <a:ea typeface="Arial Unicode MS"/>
                <a:cs typeface="Arial" pitchFamily="34" charset="0"/>
              </a:rPr>
              <a:t>zing.</a:t>
            </a:r>
            <a:endParaRPr lang="en-US" altLang="ko-KR" sz="1200" b="1" dirty="0">
              <a:latin typeface="Arial"/>
              <a:ea typeface="Arial Unicode MS"/>
              <a:cs typeface="Arial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7309" y="264532"/>
            <a:ext cx="1150513" cy="1517343"/>
          </a:xfrm>
          <a:prstGeom prst="rect">
            <a:avLst/>
          </a:prstGeom>
        </p:spPr>
      </p:pic>
      <p:grpSp>
        <p:nvGrpSpPr>
          <p:cNvPr id="10" name="Grupo 9"/>
          <p:cNvGrpSpPr/>
          <p:nvPr/>
        </p:nvGrpSpPr>
        <p:grpSpPr>
          <a:xfrm>
            <a:off x="-31503" y="625188"/>
            <a:ext cx="4078950" cy="448751"/>
            <a:chOff x="625617" y="1786167"/>
            <a:chExt cx="4078950" cy="448751"/>
          </a:xfrm>
        </p:grpSpPr>
        <p:sp>
          <p:nvSpPr>
            <p:cNvPr id="11" name="矩形 56"/>
            <p:cNvSpPr/>
            <p:nvPr/>
          </p:nvSpPr>
          <p:spPr>
            <a:xfrm>
              <a:off x="625617" y="1786167"/>
              <a:ext cx="4078950" cy="44875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文本框 6"/>
            <p:cNvSpPr>
              <a:spLocks noChangeArrowheads="1"/>
            </p:cNvSpPr>
            <p:nvPr/>
          </p:nvSpPr>
          <p:spPr bwMode="auto">
            <a:xfrm>
              <a:off x="1123201" y="1852811"/>
              <a:ext cx="3295650" cy="31546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68571" tIns="34285" rIns="68571" bIns="34285">
              <a:spAutoFit/>
            </a:bodyPr>
            <a:lstStyle/>
            <a:p>
              <a:pPr defTabSz="96780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6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CONTENIDO</a:t>
              </a:r>
              <a:endParaRPr lang="zh-CN" altLang="en-US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691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489978" y="468089"/>
            <a:ext cx="5904656" cy="1149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4000" b="1" dirty="0">
                <a:ea typeface="맑은 고딕" pitchFamily="50" charset="-127"/>
              </a:rPr>
              <a:t>FREE </a:t>
            </a:r>
            <a:r>
              <a:rPr lang="en-US" altLang="ko-KR" sz="4000" b="1" dirty="0" smtClean="0">
                <a:ea typeface="맑은 고딕" pitchFamily="50" charset="-127"/>
              </a:rPr>
              <a:t>PPT </a:t>
            </a:r>
            <a:r>
              <a:rPr lang="en-US" altLang="ko-KR" sz="4000" b="1" dirty="0">
                <a:ea typeface="맑은 고딕" pitchFamily="50" charset="-127"/>
              </a:rPr>
              <a:t>TEMPLATES</a:t>
            </a:r>
            <a:endParaRPr lang="en-US" altLang="ko-KR" sz="4000" b="1" dirty="0"/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4677548" y="1766514"/>
            <a:ext cx="40104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8" name="TextBox 11">
            <a:extLst>
              <a:ext uri="{FF2B5EF4-FFF2-40B4-BE49-F238E27FC236}">
                <a16:creationId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4644901" y="1217329"/>
            <a:ext cx="40104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cs typeface="Arial" pitchFamily="34" charset="0"/>
              </a:rPr>
              <a:t>You can simply </a:t>
            </a:r>
            <a:r>
              <a:rPr lang="en-US" altLang="ko-KR" sz="2000" dirty="0" smtClean="0">
                <a:cs typeface="Arial" pitchFamily="34" charset="0"/>
              </a:rPr>
              <a:t>impress. </a:t>
            </a:r>
            <a:endParaRPr lang="en-US" altLang="ko-KR" sz="2000" dirty="0">
              <a:cs typeface="Arial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804" y="1417384"/>
            <a:ext cx="3702931" cy="3478910"/>
          </a:xfrm>
          <a:prstGeom prst="rect">
            <a:avLst/>
          </a:prstGeom>
        </p:spPr>
      </p:pic>
      <p:sp>
        <p:nvSpPr>
          <p:cNvPr id="9" name="TextBox 11">
            <a:extLst>
              <a:ext uri="{FF2B5EF4-FFF2-40B4-BE49-F238E27FC236}">
                <a16:creationId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4677548" y="3091157"/>
            <a:ext cx="40104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01468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180405" y="195700"/>
            <a:ext cx="4500312" cy="604838"/>
          </a:xfrm>
        </p:spPr>
        <p:txBody>
          <a:bodyPr/>
          <a:lstStyle/>
          <a:p>
            <a:pPr marL="0" indent="0">
              <a:buNone/>
            </a:pPr>
            <a:r>
              <a:rPr lang="en-US" altLang="ko-KR" dirty="0"/>
              <a:t>Our Team Layout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2790502" y="800538"/>
            <a:ext cx="4140845" cy="381148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r>
              <a:rPr lang="en-US" altLang="ko-KR" dirty="0"/>
              <a:t>Insert the title of your subtitle Here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727416" y="1674898"/>
            <a:ext cx="1818889" cy="1391309"/>
            <a:chOff x="635324" y="1595142"/>
            <a:chExt cx="1732275" cy="1325056"/>
          </a:xfrm>
        </p:grpSpPr>
        <p:sp>
          <p:nvSpPr>
            <p:cNvPr id="8" name="Text Placeholder 17"/>
            <p:cNvSpPr txBox="1">
              <a:spLocks/>
            </p:cNvSpPr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r>
                <a:rPr lang="en-US" sz="1470" b="1" dirty="0">
                  <a:solidFill>
                    <a:prstClr val="black">
                      <a:lumMod val="75000"/>
                      <a:lumOff val="25000"/>
                    </a:prst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9" name="Text Placeholder 18"/>
            <p:cNvSpPr txBox="1">
              <a:spLocks/>
            </p:cNvSpPr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r>
                <a:rPr lang="en-US" sz="1470" b="1" dirty="0">
                  <a:solidFill>
                    <a:prstClr val="white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35324" y="2278264"/>
              <a:ext cx="1732275" cy="64193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You can simply impress your audience and add a unique zing.  </a:t>
              </a:r>
              <a:endParaRPr lang="ko-KR" altLang="en-US" sz="126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7129177" y="1597060"/>
            <a:ext cx="1818889" cy="1391309"/>
            <a:chOff x="635324" y="1595142"/>
            <a:chExt cx="1732275" cy="1325056"/>
          </a:xfrm>
        </p:grpSpPr>
        <p:sp>
          <p:nvSpPr>
            <p:cNvPr id="14" name="Text Placeholder 17"/>
            <p:cNvSpPr txBox="1">
              <a:spLocks/>
            </p:cNvSpPr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r>
                <a:rPr lang="en-US" sz="1470" b="1" dirty="0">
                  <a:solidFill>
                    <a:prstClr val="black">
                      <a:lumMod val="75000"/>
                      <a:lumOff val="25000"/>
                    </a:prst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5" name="Text Placeholder 18"/>
            <p:cNvSpPr txBox="1">
              <a:spLocks/>
            </p:cNvSpPr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accent3"/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r>
                <a:rPr lang="en-US" sz="1470" b="1" dirty="0">
                  <a:solidFill>
                    <a:prstClr val="white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35324" y="2278264"/>
              <a:ext cx="1732275" cy="64193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You can simply impress your audience and add a unique zing.  </a:t>
              </a:r>
              <a:endParaRPr lang="ko-KR" altLang="en-US" sz="126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310685" y="2605258"/>
            <a:ext cx="1818889" cy="1391309"/>
            <a:chOff x="635324" y="1595142"/>
            <a:chExt cx="1732275" cy="1325056"/>
          </a:xfrm>
        </p:grpSpPr>
        <p:sp>
          <p:nvSpPr>
            <p:cNvPr id="18" name="Text Placeholder 17"/>
            <p:cNvSpPr txBox="1">
              <a:spLocks/>
            </p:cNvSpPr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r>
                <a:rPr lang="en-US" sz="1470" b="1" dirty="0">
                  <a:solidFill>
                    <a:prstClr val="black">
                      <a:lumMod val="75000"/>
                      <a:lumOff val="25000"/>
                    </a:prst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9" name="Text Placeholder 18"/>
            <p:cNvSpPr txBox="1">
              <a:spLocks/>
            </p:cNvSpPr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r>
                <a:rPr lang="en-US" sz="1470" b="1" dirty="0">
                  <a:solidFill>
                    <a:prstClr val="white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35324" y="2278264"/>
              <a:ext cx="1732275" cy="64193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You can simply impress your audience and add a unique zing.  </a:t>
              </a:r>
              <a:endParaRPr lang="ko-KR" altLang="en-US" sz="126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681423" y="2605258"/>
            <a:ext cx="1818889" cy="1391309"/>
            <a:chOff x="635324" y="1595142"/>
            <a:chExt cx="1732275" cy="1325056"/>
          </a:xfrm>
        </p:grpSpPr>
        <p:sp>
          <p:nvSpPr>
            <p:cNvPr id="22" name="Text Placeholder 17"/>
            <p:cNvSpPr txBox="1">
              <a:spLocks/>
            </p:cNvSpPr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r>
                <a:rPr lang="en-US" sz="1470" b="1" dirty="0">
                  <a:solidFill>
                    <a:prstClr val="black">
                      <a:lumMod val="75000"/>
                      <a:lumOff val="25000"/>
                    </a:prst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3" name="Text Placeholder 18"/>
            <p:cNvSpPr txBox="1">
              <a:spLocks/>
            </p:cNvSpPr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r>
                <a:rPr lang="en-US" sz="1470" b="1" dirty="0">
                  <a:solidFill>
                    <a:prstClr val="white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35324" y="2278264"/>
              <a:ext cx="1732275" cy="64193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60120" fontAlgn="auto" latinLnBrk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26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ea typeface="Arial Unicode MS"/>
                  <a:cs typeface="Arial" pitchFamily="34" charset="0"/>
                </a:rPr>
                <a:t>You can simply impress your audience and add a unique zing.  </a:t>
              </a:r>
              <a:endParaRPr lang="ko-KR" altLang="en-US" sz="126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</p:grp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0279" y="1767910"/>
            <a:ext cx="1330100" cy="71673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7682" y="1597060"/>
            <a:ext cx="860610" cy="98253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8515" y="927722"/>
            <a:ext cx="848455" cy="705342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6824" y="991112"/>
            <a:ext cx="861344" cy="63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12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Chart 76">
            <a:extLst>
              <a:ext uri="{FF2B5EF4-FFF2-40B4-BE49-F238E27FC236}">
                <a16:creationId xmlns:a16="http://schemas.microsoft.com/office/drawing/2014/main" id="{C1366135-8972-4E1F-BCCD-DE5C676778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6941869"/>
              </p:ext>
            </p:extLst>
          </p:nvPr>
        </p:nvGraphicFramePr>
        <p:xfrm>
          <a:off x="396429" y="410570"/>
          <a:ext cx="4217781" cy="4594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TextBox 19">
            <a:extLst>
              <a:ext uri="{FF2B5EF4-FFF2-40B4-BE49-F238E27FC236}">
                <a16:creationId xmlns:a16="http://schemas.microsoft.com/office/drawing/2014/main" id="{B9A6FCC1-8391-46F8-BE72-657DBBD7E37A}"/>
              </a:ext>
            </a:extLst>
          </p:cNvPr>
          <p:cNvSpPr txBox="1"/>
          <p:nvPr/>
        </p:nvSpPr>
        <p:spPr>
          <a:xfrm>
            <a:off x="5510789" y="3547010"/>
            <a:ext cx="2929293" cy="1169551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just"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sz="1400" noProof="1">
                <a:solidFill>
                  <a:schemeClr val="bg1">
                    <a:lumMod val="50000"/>
                  </a:schemeClr>
                </a:solidFill>
                <a:latin typeface="Berlin Sans FB" panose="020E0602020502020306" pitchFamily="34" charset="0"/>
              </a:rPr>
              <a:t>Lorem ipsum dolor sit amet, nibh est. A magna maecenas, quam magna nec quis, lorem nunc. Suspendisse viverra sodales mauris, cras pharetra proin egestas arcu erat dolor, at amet. </a:t>
            </a:r>
          </a:p>
        </p:txBody>
      </p:sp>
      <p:sp>
        <p:nvSpPr>
          <p:cNvPr id="20" name="TextBox 21">
            <a:extLst>
              <a:ext uri="{FF2B5EF4-FFF2-40B4-BE49-F238E27FC236}">
                <a16:creationId xmlns:a16="http://schemas.microsoft.com/office/drawing/2014/main" id="{043B8951-B0FC-4EDE-9D8A-00827B2A7745}"/>
              </a:ext>
            </a:extLst>
          </p:cNvPr>
          <p:cNvSpPr txBox="1"/>
          <p:nvPr/>
        </p:nvSpPr>
        <p:spPr>
          <a:xfrm>
            <a:off x="5508997" y="579284"/>
            <a:ext cx="2937088" cy="46166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sz="2400" b="1" noProof="1">
                <a:solidFill>
                  <a:prstClr val="black"/>
                </a:solidFill>
                <a:latin typeface="Calibri" panose="020F0502020204030204"/>
              </a:rPr>
              <a:t>Lorem </a:t>
            </a:r>
            <a:r>
              <a:rPr lang="en-US" sz="2400" b="1" noProof="1" smtClean="0">
                <a:solidFill>
                  <a:prstClr val="black"/>
                </a:solidFill>
                <a:latin typeface="Calibri" panose="020F0502020204030204"/>
              </a:rPr>
              <a:t>Ipsum Free</a:t>
            </a:r>
            <a:endParaRPr lang="en-US" sz="2400" b="1" noProof="1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TextBox 25">
            <a:extLst>
              <a:ext uri="{FF2B5EF4-FFF2-40B4-BE49-F238E27FC236}">
                <a16:creationId xmlns:a16="http://schemas.microsoft.com/office/drawing/2014/main" id="{8EFA494E-E7D6-4DFE-AE50-9059CEC4A9F7}"/>
              </a:ext>
            </a:extLst>
          </p:cNvPr>
          <p:cNvSpPr txBox="1"/>
          <p:nvPr/>
        </p:nvSpPr>
        <p:spPr>
          <a:xfrm>
            <a:off x="5516792" y="2449467"/>
            <a:ext cx="2929293" cy="1169551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just"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sz="1400" noProof="1">
                <a:solidFill>
                  <a:schemeClr val="bg1">
                    <a:lumMod val="50000"/>
                  </a:schemeClr>
                </a:solidFill>
                <a:latin typeface="Berlin Sans FB" panose="020E0602020502020306" pitchFamily="34" charset="0"/>
              </a:rPr>
              <a:t>Lorem ipsum dolor sit amet, nibh est. A magna maecenas, quam magna nec quis, lorem nunc. Suspendisse viverra sodales mauris, cras pharetra proin egestas arcu erat dolor, at amet. 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53DAC3CB-F19B-42EC-A3C2-1AE4349B56D9}"/>
              </a:ext>
            </a:extLst>
          </p:cNvPr>
          <p:cNvSpPr txBox="1">
            <a:spLocks/>
          </p:cNvSpPr>
          <p:nvPr/>
        </p:nvSpPr>
        <p:spPr>
          <a:xfrm>
            <a:off x="1404541" y="3650930"/>
            <a:ext cx="2256946" cy="10847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rgbClr val="A9B2B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</a:rPr>
              <a:t>This is a sample text. Insert your desired text here.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8" name="TextBox 25">
            <a:extLst>
              <a:ext uri="{FF2B5EF4-FFF2-40B4-BE49-F238E27FC236}">
                <a16:creationId xmlns:a16="http://schemas.microsoft.com/office/drawing/2014/main" id="{8EFA494E-E7D6-4DFE-AE50-9059CEC4A9F7}"/>
              </a:ext>
            </a:extLst>
          </p:cNvPr>
          <p:cNvSpPr txBox="1"/>
          <p:nvPr/>
        </p:nvSpPr>
        <p:spPr>
          <a:xfrm>
            <a:off x="5508997" y="1293905"/>
            <a:ext cx="2929293" cy="1169551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just"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sz="1400" noProof="1">
                <a:solidFill>
                  <a:schemeClr val="bg1">
                    <a:lumMod val="50000"/>
                  </a:schemeClr>
                </a:solidFill>
                <a:latin typeface="Berlin Sans FB" panose="020E0602020502020306" pitchFamily="34" charset="0"/>
              </a:rPr>
              <a:t>Lorem ipsum dolor sit amet, nibh est. A magna maecenas, quam magna nec quis, lorem nunc. Suspendisse viverra sodales mauris, cras pharetra proin egestas arcu erat dolor, at amet. </a:t>
            </a:r>
          </a:p>
        </p:txBody>
      </p:sp>
      <p:grpSp>
        <p:nvGrpSpPr>
          <p:cNvPr id="15" name="Grupo 14"/>
          <p:cNvGrpSpPr/>
          <p:nvPr/>
        </p:nvGrpSpPr>
        <p:grpSpPr>
          <a:xfrm>
            <a:off x="6923211" y="4428529"/>
            <a:ext cx="2762250" cy="955676"/>
            <a:chOff x="8007350" y="5387975"/>
            <a:chExt cx="2762250" cy="955676"/>
          </a:xfrm>
          <a:solidFill>
            <a:schemeClr val="bg1">
              <a:lumMod val="50000"/>
            </a:schemeClr>
          </a:solidFill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8264525" y="5387975"/>
              <a:ext cx="2505075" cy="863600"/>
            </a:xfrm>
            <a:custGeom>
              <a:avLst/>
              <a:gdLst>
                <a:gd name="T0" fmla="*/ 163 w 1449"/>
                <a:gd name="T1" fmla="*/ 171 h 498"/>
                <a:gd name="T2" fmla="*/ 291 w 1449"/>
                <a:gd name="T3" fmla="*/ 99 h 498"/>
                <a:gd name="T4" fmla="*/ 400 w 1449"/>
                <a:gd name="T5" fmla="*/ 122 h 498"/>
                <a:gd name="T6" fmla="*/ 575 w 1449"/>
                <a:gd name="T7" fmla="*/ 8 h 498"/>
                <a:gd name="T8" fmla="*/ 704 w 1449"/>
                <a:gd name="T9" fmla="*/ 116 h 498"/>
                <a:gd name="T10" fmla="*/ 532 w 1449"/>
                <a:gd name="T11" fmla="*/ 40 h 498"/>
                <a:gd name="T12" fmla="*/ 420 w 1449"/>
                <a:gd name="T13" fmla="*/ 134 h 498"/>
                <a:gd name="T14" fmla="*/ 489 w 1449"/>
                <a:gd name="T15" fmla="*/ 239 h 498"/>
                <a:gd name="T16" fmla="*/ 583 w 1449"/>
                <a:gd name="T17" fmla="*/ 245 h 498"/>
                <a:gd name="T18" fmla="*/ 700 w 1449"/>
                <a:gd name="T19" fmla="*/ 120 h 498"/>
                <a:gd name="T20" fmla="*/ 874 w 1449"/>
                <a:gd name="T21" fmla="*/ 147 h 498"/>
                <a:gd name="T22" fmla="*/ 1069 w 1449"/>
                <a:gd name="T23" fmla="*/ 47 h 498"/>
                <a:gd name="T24" fmla="*/ 1227 w 1449"/>
                <a:gd name="T25" fmla="*/ 199 h 498"/>
                <a:gd name="T26" fmla="*/ 1421 w 1449"/>
                <a:gd name="T27" fmla="*/ 313 h 498"/>
                <a:gd name="T28" fmla="*/ 1399 w 1449"/>
                <a:gd name="T29" fmla="*/ 496 h 498"/>
                <a:gd name="T30" fmla="*/ 1338 w 1449"/>
                <a:gd name="T31" fmla="*/ 266 h 498"/>
                <a:gd name="T32" fmla="*/ 1111 w 1449"/>
                <a:gd name="T33" fmla="*/ 271 h 498"/>
                <a:gd name="T34" fmla="*/ 1204 w 1449"/>
                <a:gd name="T35" fmla="*/ 205 h 498"/>
                <a:gd name="T36" fmla="*/ 1071 w 1449"/>
                <a:gd name="T37" fmla="*/ 85 h 498"/>
                <a:gd name="T38" fmla="*/ 865 w 1449"/>
                <a:gd name="T39" fmla="*/ 184 h 498"/>
                <a:gd name="T40" fmla="*/ 850 w 1449"/>
                <a:gd name="T41" fmla="*/ 169 h 498"/>
                <a:gd name="T42" fmla="*/ 597 w 1449"/>
                <a:gd name="T43" fmla="*/ 252 h 498"/>
                <a:gd name="T44" fmla="*/ 657 w 1449"/>
                <a:gd name="T45" fmla="*/ 303 h 498"/>
                <a:gd name="T46" fmla="*/ 654 w 1449"/>
                <a:gd name="T47" fmla="*/ 307 h 498"/>
                <a:gd name="T48" fmla="*/ 441 w 1449"/>
                <a:gd name="T49" fmla="*/ 303 h 498"/>
                <a:gd name="T50" fmla="*/ 386 w 1449"/>
                <a:gd name="T51" fmla="*/ 476 h 498"/>
                <a:gd name="T52" fmla="*/ 333 w 1449"/>
                <a:gd name="T53" fmla="*/ 484 h 498"/>
                <a:gd name="T54" fmla="*/ 328 w 1449"/>
                <a:gd name="T55" fmla="*/ 438 h 498"/>
                <a:gd name="T56" fmla="*/ 229 w 1449"/>
                <a:gd name="T57" fmla="*/ 382 h 498"/>
                <a:gd name="T58" fmla="*/ 135 w 1449"/>
                <a:gd name="T59" fmla="*/ 440 h 498"/>
                <a:gd name="T60" fmla="*/ 110 w 1449"/>
                <a:gd name="T61" fmla="*/ 498 h 498"/>
                <a:gd name="T62" fmla="*/ 79 w 1449"/>
                <a:gd name="T63" fmla="*/ 426 h 498"/>
                <a:gd name="T64" fmla="*/ 0 w 1449"/>
                <a:gd name="T65" fmla="*/ 428 h 498"/>
                <a:gd name="T66" fmla="*/ 62 w 1449"/>
                <a:gd name="T67" fmla="*/ 405 h 498"/>
                <a:gd name="T68" fmla="*/ 118 w 1449"/>
                <a:gd name="T69" fmla="*/ 466 h 498"/>
                <a:gd name="T70" fmla="*/ 223 w 1449"/>
                <a:gd name="T71" fmla="*/ 359 h 498"/>
                <a:gd name="T72" fmla="*/ 345 w 1449"/>
                <a:gd name="T73" fmla="*/ 464 h 498"/>
                <a:gd name="T74" fmla="*/ 368 w 1449"/>
                <a:gd name="T75" fmla="*/ 459 h 498"/>
                <a:gd name="T76" fmla="*/ 461 w 1449"/>
                <a:gd name="T77" fmla="*/ 250 h 498"/>
                <a:gd name="T78" fmla="*/ 338 w 1449"/>
                <a:gd name="T79" fmla="*/ 136 h 498"/>
                <a:gd name="T80" fmla="*/ 180 w 1449"/>
                <a:gd name="T81" fmla="*/ 163 h 498"/>
                <a:gd name="T82" fmla="*/ 165 w 1449"/>
                <a:gd name="T83" fmla="*/ 172 h 498"/>
                <a:gd name="T84" fmla="*/ 163 w 1449"/>
                <a:gd name="T85" fmla="*/ 171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49" h="498">
                  <a:moveTo>
                    <a:pt x="163" y="171"/>
                  </a:moveTo>
                  <a:cubicBezTo>
                    <a:pt x="194" y="126"/>
                    <a:pt x="239" y="105"/>
                    <a:pt x="291" y="99"/>
                  </a:cubicBezTo>
                  <a:cubicBezTo>
                    <a:pt x="329" y="95"/>
                    <a:pt x="365" y="103"/>
                    <a:pt x="400" y="122"/>
                  </a:cubicBezTo>
                  <a:cubicBezTo>
                    <a:pt x="432" y="41"/>
                    <a:pt x="489" y="0"/>
                    <a:pt x="575" y="8"/>
                  </a:cubicBezTo>
                  <a:cubicBezTo>
                    <a:pt x="634" y="14"/>
                    <a:pt x="687" y="59"/>
                    <a:pt x="704" y="116"/>
                  </a:cubicBezTo>
                  <a:cubicBezTo>
                    <a:pt x="660" y="54"/>
                    <a:pt x="604" y="28"/>
                    <a:pt x="532" y="40"/>
                  </a:cubicBezTo>
                  <a:cubicBezTo>
                    <a:pt x="481" y="49"/>
                    <a:pt x="439" y="86"/>
                    <a:pt x="420" y="134"/>
                  </a:cubicBezTo>
                  <a:cubicBezTo>
                    <a:pt x="455" y="162"/>
                    <a:pt x="479" y="198"/>
                    <a:pt x="489" y="239"/>
                  </a:cubicBezTo>
                  <a:cubicBezTo>
                    <a:pt x="521" y="241"/>
                    <a:pt x="551" y="243"/>
                    <a:pt x="583" y="245"/>
                  </a:cubicBezTo>
                  <a:cubicBezTo>
                    <a:pt x="601" y="186"/>
                    <a:pt x="639" y="141"/>
                    <a:pt x="700" y="120"/>
                  </a:cubicBezTo>
                  <a:cubicBezTo>
                    <a:pt x="761" y="99"/>
                    <a:pt x="820" y="109"/>
                    <a:pt x="874" y="147"/>
                  </a:cubicBezTo>
                  <a:cubicBezTo>
                    <a:pt x="918" y="74"/>
                    <a:pt x="982" y="35"/>
                    <a:pt x="1069" y="47"/>
                  </a:cubicBezTo>
                  <a:cubicBezTo>
                    <a:pt x="1156" y="60"/>
                    <a:pt x="1205" y="115"/>
                    <a:pt x="1227" y="199"/>
                  </a:cubicBezTo>
                  <a:cubicBezTo>
                    <a:pt x="1315" y="196"/>
                    <a:pt x="1384" y="229"/>
                    <a:pt x="1421" y="313"/>
                  </a:cubicBezTo>
                  <a:cubicBezTo>
                    <a:pt x="1449" y="377"/>
                    <a:pt x="1440" y="439"/>
                    <a:pt x="1399" y="496"/>
                  </a:cubicBezTo>
                  <a:cubicBezTo>
                    <a:pt x="1432" y="405"/>
                    <a:pt x="1417" y="325"/>
                    <a:pt x="1338" y="266"/>
                  </a:cubicBezTo>
                  <a:cubicBezTo>
                    <a:pt x="1264" y="212"/>
                    <a:pt x="1186" y="220"/>
                    <a:pt x="1111" y="271"/>
                  </a:cubicBezTo>
                  <a:cubicBezTo>
                    <a:pt x="1117" y="247"/>
                    <a:pt x="1152" y="223"/>
                    <a:pt x="1204" y="205"/>
                  </a:cubicBezTo>
                  <a:cubicBezTo>
                    <a:pt x="1199" y="162"/>
                    <a:pt x="1144" y="100"/>
                    <a:pt x="1071" y="85"/>
                  </a:cubicBezTo>
                  <a:cubicBezTo>
                    <a:pt x="1002" y="70"/>
                    <a:pt x="914" y="93"/>
                    <a:pt x="865" y="184"/>
                  </a:cubicBezTo>
                  <a:cubicBezTo>
                    <a:pt x="861" y="180"/>
                    <a:pt x="856" y="172"/>
                    <a:pt x="850" y="169"/>
                  </a:cubicBezTo>
                  <a:cubicBezTo>
                    <a:pt x="758" y="119"/>
                    <a:pt x="641" y="158"/>
                    <a:pt x="597" y="252"/>
                  </a:cubicBezTo>
                  <a:cubicBezTo>
                    <a:pt x="617" y="269"/>
                    <a:pt x="637" y="286"/>
                    <a:pt x="657" y="303"/>
                  </a:cubicBezTo>
                  <a:cubicBezTo>
                    <a:pt x="656" y="304"/>
                    <a:pt x="655" y="306"/>
                    <a:pt x="654" y="307"/>
                  </a:cubicBezTo>
                  <a:cubicBezTo>
                    <a:pt x="584" y="255"/>
                    <a:pt x="511" y="249"/>
                    <a:pt x="441" y="303"/>
                  </a:cubicBezTo>
                  <a:cubicBezTo>
                    <a:pt x="386" y="346"/>
                    <a:pt x="369" y="406"/>
                    <a:pt x="386" y="476"/>
                  </a:cubicBezTo>
                  <a:cubicBezTo>
                    <a:pt x="366" y="463"/>
                    <a:pt x="348" y="465"/>
                    <a:pt x="333" y="484"/>
                  </a:cubicBezTo>
                  <a:cubicBezTo>
                    <a:pt x="345" y="467"/>
                    <a:pt x="336" y="452"/>
                    <a:pt x="328" y="438"/>
                  </a:cubicBezTo>
                  <a:cubicBezTo>
                    <a:pt x="306" y="401"/>
                    <a:pt x="273" y="382"/>
                    <a:pt x="229" y="382"/>
                  </a:cubicBezTo>
                  <a:cubicBezTo>
                    <a:pt x="187" y="383"/>
                    <a:pt x="155" y="403"/>
                    <a:pt x="135" y="440"/>
                  </a:cubicBezTo>
                  <a:cubicBezTo>
                    <a:pt x="125" y="458"/>
                    <a:pt x="119" y="478"/>
                    <a:pt x="110" y="498"/>
                  </a:cubicBezTo>
                  <a:cubicBezTo>
                    <a:pt x="112" y="469"/>
                    <a:pt x="105" y="443"/>
                    <a:pt x="79" y="426"/>
                  </a:cubicBezTo>
                  <a:cubicBezTo>
                    <a:pt x="53" y="410"/>
                    <a:pt x="27" y="412"/>
                    <a:pt x="0" y="428"/>
                  </a:cubicBezTo>
                  <a:cubicBezTo>
                    <a:pt x="17" y="408"/>
                    <a:pt x="38" y="400"/>
                    <a:pt x="62" y="405"/>
                  </a:cubicBezTo>
                  <a:cubicBezTo>
                    <a:pt x="94" y="411"/>
                    <a:pt x="112" y="432"/>
                    <a:pt x="118" y="466"/>
                  </a:cubicBezTo>
                  <a:cubicBezTo>
                    <a:pt x="134" y="399"/>
                    <a:pt x="170" y="363"/>
                    <a:pt x="223" y="359"/>
                  </a:cubicBezTo>
                  <a:cubicBezTo>
                    <a:pt x="283" y="356"/>
                    <a:pt x="317" y="385"/>
                    <a:pt x="345" y="464"/>
                  </a:cubicBezTo>
                  <a:cubicBezTo>
                    <a:pt x="353" y="463"/>
                    <a:pt x="360" y="461"/>
                    <a:pt x="368" y="459"/>
                  </a:cubicBezTo>
                  <a:cubicBezTo>
                    <a:pt x="345" y="365"/>
                    <a:pt x="376" y="297"/>
                    <a:pt x="461" y="250"/>
                  </a:cubicBezTo>
                  <a:cubicBezTo>
                    <a:pt x="438" y="192"/>
                    <a:pt x="398" y="153"/>
                    <a:pt x="338" y="136"/>
                  </a:cubicBezTo>
                  <a:cubicBezTo>
                    <a:pt x="281" y="120"/>
                    <a:pt x="228" y="129"/>
                    <a:pt x="180" y="163"/>
                  </a:cubicBezTo>
                  <a:cubicBezTo>
                    <a:pt x="175" y="166"/>
                    <a:pt x="170" y="169"/>
                    <a:pt x="165" y="172"/>
                  </a:cubicBezTo>
                  <a:cubicBezTo>
                    <a:pt x="164" y="172"/>
                    <a:pt x="164" y="171"/>
                    <a:pt x="163" y="17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9663113" y="5656263"/>
              <a:ext cx="666750" cy="642938"/>
            </a:xfrm>
            <a:custGeom>
              <a:avLst/>
              <a:gdLst>
                <a:gd name="T0" fmla="*/ 273 w 386"/>
                <a:gd name="T1" fmla="*/ 52 h 371"/>
                <a:gd name="T2" fmla="*/ 143 w 386"/>
                <a:gd name="T3" fmla="*/ 46 h 371"/>
                <a:gd name="T4" fmla="*/ 91 w 386"/>
                <a:gd name="T5" fmla="*/ 137 h 371"/>
                <a:gd name="T6" fmla="*/ 165 w 386"/>
                <a:gd name="T7" fmla="*/ 137 h 371"/>
                <a:gd name="T8" fmla="*/ 280 w 386"/>
                <a:gd name="T9" fmla="*/ 293 h 371"/>
                <a:gd name="T10" fmla="*/ 288 w 386"/>
                <a:gd name="T11" fmla="*/ 317 h 371"/>
                <a:gd name="T12" fmla="*/ 314 w 386"/>
                <a:gd name="T13" fmla="*/ 351 h 371"/>
                <a:gd name="T14" fmla="*/ 386 w 386"/>
                <a:gd name="T15" fmla="*/ 371 h 371"/>
                <a:gd name="T16" fmla="*/ 313 w 386"/>
                <a:gd name="T17" fmla="*/ 364 h 371"/>
                <a:gd name="T18" fmla="*/ 200 w 386"/>
                <a:gd name="T19" fmla="*/ 351 h 371"/>
                <a:gd name="T20" fmla="*/ 258 w 386"/>
                <a:gd name="T21" fmla="*/ 303 h 371"/>
                <a:gd name="T22" fmla="*/ 215 w 386"/>
                <a:gd name="T23" fmla="*/ 198 h 371"/>
                <a:gd name="T24" fmla="*/ 82 w 386"/>
                <a:gd name="T25" fmla="*/ 179 h 371"/>
                <a:gd name="T26" fmla="*/ 10 w 386"/>
                <a:gd name="T27" fmla="*/ 306 h 371"/>
                <a:gd name="T28" fmla="*/ 9 w 386"/>
                <a:gd name="T29" fmla="*/ 234 h 371"/>
                <a:gd name="T30" fmla="*/ 65 w 386"/>
                <a:gd name="T31" fmla="*/ 159 h 371"/>
                <a:gd name="T32" fmla="*/ 77 w 386"/>
                <a:gd name="T33" fmla="*/ 131 h 371"/>
                <a:gd name="T34" fmla="*/ 146 w 386"/>
                <a:gd name="T35" fmla="*/ 19 h 371"/>
                <a:gd name="T36" fmla="*/ 273 w 386"/>
                <a:gd name="T37" fmla="*/ 52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6" h="371">
                  <a:moveTo>
                    <a:pt x="273" y="52"/>
                  </a:moveTo>
                  <a:cubicBezTo>
                    <a:pt x="230" y="24"/>
                    <a:pt x="187" y="19"/>
                    <a:pt x="143" y="46"/>
                  </a:cubicBezTo>
                  <a:cubicBezTo>
                    <a:pt x="108" y="67"/>
                    <a:pt x="91" y="99"/>
                    <a:pt x="91" y="137"/>
                  </a:cubicBezTo>
                  <a:cubicBezTo>
                    <a:pt x="117" y="137"/>
                    <a:pt x="141" y="134"/>
                    <a:pt x="165" y="137"/>
                  </a:cubicBezTo>
                  <a:cubicBezTo>
                    <a:pt x="239" y="147"/>
                    <a:pt x="291" y="219"/>
                    <a:pt x="280" y="293"/>
                  </a:cubicBezTo>
                  <a:cubicBezTo>
                    <a:pt x="279" y="303"/>
                    <a:pt x="279" y="310"/>
                    <a:pt x="288" y="317"/>
                  </a:cubicBezTo>
                  <a:cubicBezTo>
                    <a:pt x="299" y="326"/>
                    <a:pt x="306" y="340"/>
                    <a:pt x="314" y="351"/>
                  </a:cubicBezTo>
                  <a:cubicBezTo>
                    <a:pt x="349" y="331"/>
                    <a:pt x="377" y="338"/>
                    <a:pt x="386" y="371"/>
                  </a:cubicBezTo>
                  <a:cubicBezTo>
                    <a:pt x="361" y="343"/>
                    <a:pt x="342" y="341"/>
                    <a:pt x="313" y="364"/>
                  </a:cubicBezTo>
                  <a:cubicBezTo>
                    <a:pt x="290" y="303"/>
                    <a:pt x="227" y="303"/>
                    <a:pt x="200" y="351"/>
                  </a:cubicBezTo>
                  <a:cubicBezTo>
                    <a:pt x="201" y="325"/>
                    <a:pt x="219" y="309"/>
                    <a:pt x="258" y="303"/>
                  </a:cubicBezTo>
                  <a:cubicBezTo>
                    <a:pt x="261" y="261"/>
                    <a:pt x="247" y="225"/>
                    <a:pt x="215" y="198"/>
                  </a:cubicBezTo>
                  <a:cubicBezTo>
                    <a:pt x="175" y="164"/>
                    <a:pt x="130" y="158"/>
                    <a:pt x="82" y="179"/>
                  </a:cubicBezTo>
                  <a:cubicBezTo>
                    <a:pt x="34" y="200"/>
                    <a:pt x="11" y="242"/>
                    <a:pt x="10" y="306"/>
                  </a:cubicBezTo>
                  <a:cubicBezTo>
                    <a:pt x="1" y="289"/>
                    <a:pt x="0" y="262"/>
                    <a:pt x="9" y="234"/>
                  </a:cubicBezTo>
                  <a:cubicBezTo>
                    <a:pt x="18" y="202"/>
                    <a:pt x="37" y="177"/>
                    <a:pt x="65" y="159"/>
                  </a:cubicBezTo>
                  <a:cubicBezTo>
                    <a:pt x="76" y="151"/>
                    <a:pt x="79" y="145"/>
                    <a:pt x="77" y="131"/>
                  </a:cubicBezTo>
                  <a:cubicBezTo>
                    <a:pt x="72" y="84"/>
                    <a:pt x="101" y="37"/>
                    <a:pt x="146" y="19"/>
                  </a:cubicBezTo>
                  <a:cubicBezTo>
                    <a:pt x="192" y="0"/>
                    <a:pt x="243" y="13"/>
                    <a:pt x="273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8007350" y="5681663"/>
              <a:ext cx="574675" cy="546100"/>
            </a:xfrm>
            <a:custGeom>
              <a:avLst/>
              <a:gdLst>
                <a:gd name="T0" fmla="*/ 314 w 333"/>
                <a:gd name="T1" fmla="*/ 3 h 315"/>
                <a:gd name="T2" fmla="*/ 317 w 333"/>
                <a:gd name="T3" fmla="*/ 20 h 315"/>
                <a:gd name="T4" fmla="*/ 333 w 333"/>
                <a:gd name="T5" fmla="*/ 36 h 315"/>
                <a:gd name="T6" fmla="*/ 228 w 333"/>
                <a:gd name="T7" fmla="*/ 35 h 315"/>
                <a:gd name="T8" fmla="*/ 196 w 333"/>
                <a:gd name="T9" fmla="*/ 136 h 315"/>
                <a:gd name="T10" fmla="*/ 191 w 333"/>
                <a:gd name="T11" fmla="*/ 133 h 315"/>
                <a:gd name="T12" fmla="*/ 154 w 333"/>
                <a:gd name="T13" fmla="*/ 112 h 315"/>
                <a:gd name="T14" fmla="*/ 46 w 333"/>
                <a:gd name="T15" fmla="*/ 315 h 315"/>
                <a:gd name="T16" fmla="*/ 19 w 333"/>
                <a:gd name="T17" fmla="*/ 188 h 315"/>
                <a:gd name="T18" fmla="*/ 177 w 333"/>
                <a:gd name="T19" fmla="*/ 89 h 315"/>
                <a:gd name="T20" fmla="*/ 196 w 333"/>
                <a:gd name="T21" fmla="*/ 44 h 315"/>
                <a:gd name="T22" fmla="*/ 290 w 333"/>
                <a:gd name="T23" fmla="*/ 7 h 315"/>
                <a:gd name="T24" fmla="*/ 312 w 333"/>
                <a:gd name="T25" fmla="*/ 2 h 315"/>
                <a:gd name="T26" fmla="*/ 314 w 333"/>
                <a:gd name="T27" fmla="*/ 3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3" h="315">
                  <a:moveTo>
                    <a:pt x="314" y="3"/>
                  </a:moveTo>
                  <a:cubicBezTo>
                    <a:pt x="309" y="10"/>
                    <a:pt x="306" y="15"/>
                    <a:pt x="317" y="20"/>
                  </a:cubicBezTo>
                  <a:cubicBezTo>
                    <a:pt x="323" y="23"/>
                    <a:pt x="328" y="29"/>
                    <a:pt x="333" y="36"/>
                  </a:cubicBezTo>
                  <a:cubicBezTo>
                    <a:pt x="297" y="15"/>
                    <a:pt x="262" y="11"/>
                    <a:pt x="228" y="35"/>
                  </a:cubicBezTo>
                  <a:cubicBezTo>
                    <a:pt x="197" y="57"/>
                    <a:pt x="186" y="91"/>
                    <a:pt x="196" y="136"/>
                  </a:cubicBezTo>
                  <a:cubicBezTo>
                    <a:pt x="194" y="135"/>
                    <a:pt x="191" y="134"/>
                    <a:pt x="191" y="133"/>
                  </a:cubicBezTo>
                  <a:cubicBezTo>
                    <a:pt x="186" y="113"/>
                    <a:pt x="174" y="110"/>
                    <a:pt x="154" y="112"/>
                  </a:cubicBezTo>
                  <a:cubicBezTo>
                    <a:pt x="66" y="122"/>
                    <a:pt x="0" y="219"/>
                    <a:pt x="46" y="315"/>
                  </a:cubicBezTo>
                  <a:cubicBezTo>
                    <a:pt x="17" y="294"/>
                    <a:pt x="5" y="235"/>
                    <a:pt x="19" y="188"/>
                  </a:cubicBezTo>
                  <a:cubicBezTo>
                    <a:pt x="39" y="123"/>
                    <a:pt x="87" y="94"/>
                    <a:pt x="177" y="89"/>
                  </a:cubicBezTo>
                  <a:cubicBezTo>
                    <a:pt x="183" y="74"/>
                    <a:pt x="187" y="57"/>
                    <a:pt x="196" y="44"/>
                  </a:cubicBezTo>
                  <a:cubicBezTo>
                    <a:pt x="214" y="12"/>
                    <a:pt x="251" y="0"/>
                    <a:pt x="290" y="7"/>
                  </a:cubicBezTo>
                  <a:cubicBezTo>
                    <a:pt x="297" y="8"/>
                    <a:pt x="305" y="4"/>
                    <a:pt x="312" y="2"/>
                  </a:cubicBezTo>
                  <a:cubicBezTo>
                    <a:pt x="313" y="2"/>
                    <a:pt x="313" y="3"/>
                    <a:pt x="3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10347325" y="6116638"/>
              <a:ext cx="285750" cy="153988"/>
            </a:xfrm>
            <a:custGeom>
              <a:avLst/>
              <a:gdLst>
                <a:gd name="T0" fmla="*/ 0 w 165"/>
                <a:gd name="T1" fmla="*/ 89 h 89"/>
                <a:gd name="T2" fmla="*/ 77 w 165"/>
                <a:gd name="T3" fmla="*/ 4 h 89"/>
                <a:gd name="T4" fmla="*/ 165 w 165"/>
                <a:gd name="T5" fmla="*/ 78 h 89"/>
                <a:gd name="T6" fmla="*/ 80 w 165"/>
                <a:gd name="T7" fmla="*/ 22 h 89"/>
                <a:gd name="T8" fmla="*/ 0 w 165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5" h="89">
                  <a:moveTo>
                    <a:pt x="0" y="89"/>
                  </a:moveTo>
                  <a:cubicBezTo>
                    <a:pt x="0" y="43"/>
                    <a:pt x="33" y="8"/>
                    <a:pt x="77" y="4"/>
                  </a:cubicBezTo>
                  <a:cubicBezTo>
                    <a:pt x="121" y="0"/>
                    <a:pt x="158" y="31"/>
                    <a:pt x="165" y="78"/>
                  </a:cubicBezTo>
                  <a:cubicBezTo>
                    <a:pt x="148" y="42"/>
                    <a:pt x="121" y="19"/>
                    <a:pt x="80" y="22"/>
                  </a:cubicBezTo>
                  <a:cubicBezTo>
                    <a:pt x="39" y="24"/>
                    <a:pt x="14" y="48"/>
                    <a:pt x="0" y="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8910638" y="6259513"/>
              <a:ext cx="263525" cy="84138"/>
            </a:xfrm>
            <a:custGeom>
              <a:avLst/>
              <a:gdLst>
                <a:gd name="T0" fmla="*/ 73 w 152"/>
                <a:gd name="T1" fmla="*/ 24 h 49"/>
                <a:gd name="T2" fmla="*/ 77 w 152"/>
                <a:gd name="T3" fmla="*/ 43 h 49"/>
                <a:gd name="T4" fmla="*/ 0 w 152"/>
                <a:gd name="T5" fmla="*/ 40 h 49"/>
                <a:gd name="T6" fmla="*/ 50 w 152"/>
                <a:gd name="T7" fmla="*/ 14 h 49"/>
                <a:gd name="T8" fmla="*/ 81 w 152"/>
                <a:gd name="T9" fmla="*/ 13 h 49"/>
                <a:gd name="T10" fmla="*/ 152 w 152"/>
                <a:gd name="T11" fmla="*/ 49 h 49"/>
                <a:gd name="T12" fmla="*/ 119 w 152"/>
                <a:gd name="T13" fmla="*/ 25 h 49"/>
                <a:gd name="T14" fmla="*/ 73 w 152"/>
                <a:gd name="T15" fmla="*/ 2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2" h="49">
                  <a:moveTo>
                    <a:pt x="73" y="24"/>
                  </a:moveTo>
                  <a:cubicBezTo>
                    <a:pt x="75" y="33"/>
                    <a:pt x="76" y="37"/>
                    <a:pt x="77" y="43"/>
                  </a:cubicBezTo>
                  <a:cubicBezTo>
                    <a:pt x="49" y="13"/>
                    <a:pt x="27" y="12"/>
                    <a:pt x="0" y="40"/>
                  </a:cubicBezTo>
                  <a:cubicBezTo>
                    <a:pt x="3" y="18"/>
                    <a:pt x="26" y="5"/>
                    <a:pt x="50" y="14"/>
                  </a:cubicBezTo>
                  <a:cubicBezTo>
                    <a:pt x="62" y="18"/>
                    <a:pt x="70" y="17"/>
                    <a:pt x="81" y="13"/>
                  </a:cubicBezTo>
                  <a:cubicBezTo>
                    <a:pt x="113" y="0"/>
                    <a:pt x="144" y="18"/>
                    <a:pt x="152" y="49"/>
                  </a:cubicBezTo>
                  <a:cubicBezTo>
                    <a:pt x="142" y="42"/>
                    <a:pt x="132" y="29"/>
                    <a:pt x="119" y="25"/>
                  </a:cubicBezTo>
                  <a:cubicBezTo>
                    <a:pt x="106" y="21"/>
                    <a:pt x="90" y="24"/>
                    <a:pt x="73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9386888" y="6075363"/>
              <a:ext cx="153988" cy="106363"/>
            </a:xfrm>
            <a:custGeom>
              <a:avLst/>
              <a:gdLst>
                <a:gd name="T0" fmla="*/ 89 w 89"/>
                <a:gd name="T1" fmla="*/ 27 h 61"/>
                <a:gd name="T2" fmla="*/ 4 w 89"/>
                <a:gd name="T3" fmla="*/ 61 h 61"/>
                <a:gd name="T4" fmla="*/ 32 w 89"/>
                <a:gd name="T5" fmla="*/ 9 h 61"/>
                <a:gd name="T6" fmla="*/ 89 w 89"/>
                <a:gd name="T7" fmla="*/ 27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9" h="61">
                  <a:moveTo>
                    <a:pt x="89" y="27"/>
                  </a:moveTo>
                  <a:cubicBezTo>
                    <a:pt x="44" y="0"/>
                    <a:pt x="14" y="21"/>
                    <a:pt x="4" y="61"/>
                  </a:cubicBezTo>
                  <a:cubicBezTo>
                    <a:pt x="0" y="37"/>
                    <a:pt x="11" y="17"/>
                    <a:pt x="32" y="9"/>
                  </a:cubicBezTo>
                  <a:cubicBezTo>
                    <a:pt x="53" y="1"/>
                    <a:pt x="75" y="7"/>
                    <a:pt x="89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8348663" y="5907088"/>
              <a:ext cx="103188" cy="80963"/>
            </a:xfrm>
            <a:custGeom>
              <a:avLst/>
              <a:gdLst>
                <a:gd name="T0" fmla="*/ 59 w 59"/>
                <a:gd name="T1" fmla="*/ 12 h 47"/>
                <a:gd name="T2" fmla="*/ 6 w 59"/>
                <a:gd name="T3" fmla="*/ 47 h 47"/>
                <a:gd name="T4" fmla="*/ 0 w 59"/>
                <a:gd name="T5" fmla="*/ 44 h 47"/>
                <a:gd name="T6" fmla="*/ 18 w 59"/>
                <a:gd name="T7" fmla="*/ 12 h 47"/>
                <a:gd name="T8" fmla="*/ 59 w 59"/>
                <a:gd name="T9" fmla="*/ 1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47">
                  <a:moveTo>
                    <a:pt x="59" y="12"/>
                  </a:moveTo>
                  <a:cubicBezTo>
                    <a:pt x="29" y="9"/>
                    <a:pt x="11" y="18"/>
                    <a:pt x="6" y="47"/>
                  </a:cubicBezTo>
                  <a:cubicBezTo>
                    <a:pt x="4" y="46"/>
                    <a:pt x="2" y="45"/>
                    <a:pt x="0" y="44"/>
                  </a:cubicBezTo>
                  <a:cubicBezTo>
                    <a:pt x="6" y="33"/>
                    <a:pt x="10" y="20"/>
                    <a:pt x="18" y="12"/>
                  </a:cubicBezTo>
                  <a:cubicBezTo>
                    <a:pt x="29" y="3"/>
                    <a:pt x="43" y="0"/>
                    <a:pt x="59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16" name="Imagen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8597" y="1534351"/>
            <a:ext cx="1001134" cy="1518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41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5967"/>
            <a:ext cx="3243960" cy="144819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490548" y="-8369"/>
            <a:ext cx="3243960" cy="1448196"/>
          </a:xfrm>
          <a:prstGeom prst="rect">
            <a:avLst/>
          </a:prstGeom>
        </p:spPr>
      </p:pic>
      <p:sp>
        <p:nvSpPr>
          <p:cNvPr id="6" name="TextBox 9"/>
          <p:cNvSpPr txBox="1"/>
          <p:nvPr/>
        </p:nvSpPr>
        <p:spPr>
          <a:xfrm>
            <a:off x="7935319" y="3757039"/>
            <a:ext cx="1688932" cy="8679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260" dirty="0">
                <a:solidFill>
                  <a:schemeClr val="bg2">
                    <a:lumMod val="50000"/>
                  </a:schemeClr>
                </a:solidFill>
                <a:latin typeface="Arial"/>
                <a:ea typeface="Arial Unicode MS"/>
                <a:cs typeface="Arial" pitchFamily="34" charset="0"/>
              </a:rPr>
              <a:t>You can simply impress your audience and add a unique zing.  </a:t>
            </a:r>
            <a:endParaRPr lang="ko-KR" altLang="en-US" sz="1260" dirty="0">
              <a:solidFill>
                <a:schemeClr val="bg2">
                  <a:lumMod val="50000"/>
                </a:schemeClr>
              </a:solidFill>
              <a:latin typeface="Arial"/>
              <a:ea typeface="Arial Unicode MS"/>
              <a:cs typeface="Arial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6629" y="239514"/>
            <a:ext cx="5628434" cy="4412120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2982021" y="4349215"/>
            <a:ext cx="4057650" cy="6048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ko-KR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</a:t>
            </a:r>
            <a:endParaRPr lang="ko-KR" alt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9"/>
          <p:cNvSpPr txBox="1"/>
          <p:nvPr/>
        </p:nvSpPr>
        <p:spPr>
          <a:xfrm>
            <a:off x="393495" y="3817821"/>
            <a:ext cx="1688932" cy="8679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6012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260" dirty="0">
                <a:solidFill>
                  <a:schemeClr val="bg2">
                    <a:lumMod val="50000"/>
                  </a:schemeClr>
                </a:solidFill>
                <a:latin typeface="Arial"/>
                <a:ea typeface="Arial Unicode MS"/>
                <a:cs typeface="Arial" pitchFamily="34" charset="0"/>
              </a:rPr>
              <a:t>You can simply impress your audience and add a unique zing.  </a:t>
            </a:r>
            <a:endParaRPr lang="ko-KR" altLang="en-US" sz="1260" dirty="0">
              <a:solidFill>
                <a:schemeClr val="bg2">
                  <a:lumMod val="50000"/>
                </a:schemeClr>
              </a:solidFill>
              <a:latin typeface="Arial"/>
              <a:ea typeface="Arial Unicode MS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02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1"/>
          <p:cNvSpPr txBox="1">
            <a:spLocks/>
          </p:cNvSpPr>
          <p:nvPr/>
        </p:nvSpPr>
        <p:spPr>
          <a:xfrm>
            <a:off x="2916709" y="180057"/>
            <a:ext cx="4057650" cy="6048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altLang="ko-KR" sz="4800" dirty="0" smtClean="0"/>
              <a:t>Editable</a:t>
            </a:r>
            <a:endParaRPr lang="ko-KR" altLang="en-US" sz="66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453" y="807164"/>
            <a:ext cx="3127701" cy="299535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7069" y="807164"/>
            <a:ext cx="3161250" cy="3330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4321" y="1392883"/>
            <a:ext cx="1206959" cy="2409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140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1"/>
          <p:cNvSpPr txBox="1">
            <a:spLocks/>
          </p:cNvSpPr>
          <p:nvPr/>
        </p:nvSpPr>
        <p:spPr>
          <a:xfrm>
            <a:off x="2916709" y="180057"/>
            <a:ext cx="4057650" cy="6048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altLang="ko-KR" sz="4800" dirty="0" smtClean="0"/>
              <a:t>Editable</a:t>
            </a:r>
            <a:endParaRPr lang="ko-KR" altLang="en-US" sz="66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79" y="1976341"/>
            <a:ext cx="3336266" cy="275798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4876" y="2436307"/>
            <a:ext cx="2397115" cy="269594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6277" y="3355331"/>
            <a:ext cx="2631592" cy="156186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8551" y="1087915"/>
            <a:ext cx="1967043" cy="196439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7835" y="1191286"/>
            <a:ext cx="1302620" cy="249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796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1"/>
          <p:cNvSpPr txBox="1">
            <a:spLocks/>
          </p:cNvSpPr>
          <p:nvPr/>
        </p:nvSpPr>
        <p:spPr>
          <a:xfrm>
            <a:off x="2916709" y="180057"/>
            <a:ext cx="4057650" cy="6048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altLang="ko-KR" sz="4800" dirty="0" smtClean="0"/>
              <a:t>Editable</a:t>
            </a:r>
            <a:endParaRPr lang="ko-KR" altLang="en-US" sz="66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37" y="481533"/>
            <a:ext cx="2355424" cy="224414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1205" y="784895"/>
            <a:ext cx="1927035" cy="325969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436" y="2988369"/>
            <a:ext cx="1575426" cy="156904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9168" y="2522553"/>
            <a:ext cx="2643750" cy="208125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7089" y="1139005"/>
            <a:ext cx="1200693" cy="127573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89793" y="1036191"/>
            <a:ext cx="1338750" cy="168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75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1"/>
          <p:cNvSpPr txBox="1">
            <a:spLocks/>
          </p:cNvSpPr>
          <p:nvPr/>
        </p:nvSpPr>
        <p:spPr>
          <a:xfrm>
            <a:off x="2916709" y="180057"/>
            <a:ext cx="4057650" cy="6048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altLang="ko-KR" sz="4800" dirty="0" err="1" smtClean="0">
                <a:solidFill>
                  <a:srgbClr val="945E38"/>
                </a:solidFill>
              </a:rPr>
              <a:t>Editables</a:t>
            </a:r>
            <a:endParaRPr lang="ko-KR" altLang="en-US" sz="6600" dirty="0">
              <a:solidFill>
                <a:srgbClr val="945E38"/>
              </a:solidFill>
            </a:endParaRPr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987" y="1260177"/>
            <a:ext cx="4327547" cy="1061363"/>
          </a:xfrm>
          <a:prstGeom prst="rect">
            <a:avLst/>
          </a:prstGeom>
        </p:spPr>
      </p:pic>
      <p:pic>
        <p:nvPicPr>
          <p:cNvPr id="37" name="Imagen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517" y="2346693"/>
            <a:ext cx="7219073" cy="2014210"/>
          </a:xfrm>
          <a:prstGeom prst="rect">
            <a:avLst/>
          </a:prstGeom>
        </p:spPr>
      </p:pic>
      <p:pic>
        <p:nvPicPr>
          <p:cNvPr id="38" name="Imagen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0996" y="784895"/>
            <a:ext cx="3410854" cy="174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311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1"/>
          <p:cNvSpPr txBox="1">
            <a:spLocks/>
          </p:cNvSpPr>
          <p:nvPr/>
        </p:nvSpPr>
        <p:spPr>
          <a:xfrm>
            <a:off x="2916709" y="180057"/>
            <a:ext cx="4057650" cy="6048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altLang="ko-KR" sz="4800" dirty="0" err="1" smtClean="0">
                <a:solidFill>
                  <a:srgbClr val="945E38"/>
                </a:solidFill>
              </a:rPr>
              <a:t>Editables</a:t>
            </a:r>
            <a:endParaRPr lang="ko-KR" altLang="en-US" sz="6600" dirty="0">
              <a:solidFill>
                <a:srgbClr val="945E38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501" y="1332185"/>
            <a:ext cx="2629508" cy="258286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6869" y="749146"/>
            <a:ext cx="4987796" cy="367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61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1"/>
          <p:cNvSpPr txBox="1">
            <a:spLocks/>
          </p:cNvSpPr>
          <p:nvPr/>
        </p:nvSpPr>
        <p:spPr>
          <a:xfrm>
            <a:off x="2916709" y="180057"/>
            <a:ext cx="4057650" cy="6048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altLang="ko-KR" sz="4800" dirty="0" err="1" smtClean="0">
                <a:solidFill>
                  <a:srgbClr val="945E38"/>
                </a:solidFill>
              </a:rPr>
              <a:t>Editables</a:t>
            </a:r>
            <a:endParaRPr lang="ko-KR" altLang="en-US" sz="6600" dirty="0">
              <a:solidFill>
                <a:srgbClr val="945E38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453" y="784895"/>
            <a:ext cx="3295239" cy="382447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4359" y="1121269"/>
            <a:ext cx="2102765" cy="315172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0734" y="2033598"/>
            <a:ext cx="2320583" cy="222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64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1"/>
          <p:cNvSpPr txBox="1">
            <a:spLocks/>
          </p:cNvSpPr>
          <p:nvPr/>
        </p:nvSpPr>
        <p:spPr>
          <a:xfrm>
            <a:off x="2916709" y="180057"/>
            <a:ext cx="4057650" cy="6048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altLang="ko-KR" sz="4800" dirty="0" err="1" smtClean="0">
                <a:solidFill>
                  <a:srgbClr val="945E38"/>
                </a:solidFill>
              </a:rPr>
              <a:t>Editables</a:t>
            </a:r>
            <a:endParaRPr lang="ko-KR" altLang="en-US" sz="6600" dirty="0">
              <a:solidFill>
                <a:srgbClr val="945E38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485" y="784895"/>
            <a:ext cx="2581910" cy="3187969"/>
          </a:xfrm>
          <a:prstGeom prst="rect">
            <a:avLst/>
          </a:prstGeom>
        </p:spPr>
      </p:pic>
      <p:grpSp>
        <p:nvGrpSpPr>
          <p:cNvPr id="8" name="Group 4"/>
          <p:cNvGrpSpPr>
            <a:grpSpLocks noChangeAspect="1"/>
          </p:cNvGrpSpPr>
          <p:nvPr/>
        </p:nvGrpSpPr>
        <p:grpSpPr bwMode="auto">
          <a:xfrm>
            <a:off x="4716909" y="933557"/>
            <a:ext cx="4118091" cy="1186070"/>
            <a:chOff x="3555" y="768"/>
            <a:chExt cx="1677" cy="483"/>
          </a:xfrm>
        </p:grpSpPr>
        <p:sp>
          <p:nvSpPr>
            <p:cNvPr id="9" name="AutoShape 3"/>
            <p:cNvSpPr>
              <a:spLocks noChangeAspect="1" noChangeArrowheads="1" noTextEdit="1"/>
            </p:cNvSpPr>
            <p:nvPr/>
          </p:nvSpPr>
          <p:spPr bwMode="auto">
            <a:xfrm>
              <a:off x="3555" y="768"/>
              <a:ext cx="1677" cy="4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4449" y="770"/>
              <a:ext cx="342" cy="489"/>
            </a:xfrm>
            <a:custGeom>
              <a:avLst/>
              <a:gdLst>
                <a:gd name="T0" fmla="*/ 244 w 446"/>
                <a:gd name="T1" fmla="*/ 390 h 634"/>
                <a:gd name="T2" fmla="*/ 290 w 446"/>
                <a:gd name="T3" fmla="*/ 345 h 634"/>
                <a:gd name="T4" fmla="*/ 318 w 446"/>
                <a:gd name="T5" fmla="*/ 337 h 634"/>
                <a:gd name="T6" fmla="*/ 310 w 446"/>
                <a:gd name="T7" fmla="*/ 366 h 634"/>
                <a:gd name="T8" fmla="*/ 278 w 446"/>
                <a:gd name="T9" fmla="*/ 398 h 634"/>
                <a:gd name="T10" fmla="*/ 238 w 446"/>
                <a:gd name="T11" fmla="*/ 498 h 634"/>
                <a:gd name="T12" fmla="*/ 238 w 446"/>
                <a:gd name="T13" fmla="*/ 501 h 634"/>
                <a:gd name="T14" fmla="*/ 224 w 446"/>
                <a:gd name="T15" fmla="*/ 530 h 634"/>
                <a:gd name="T16" fmla="*/ 210 w 446"/>
                <a:gd name="T17" fmla="*/ 502 h 634"/>
                <a:gd name="T18" fmla="*/ 209 w 446"/>
                <a:gd name="T19" fmla="*/ 458 h 634"/>
                <a:gd name="T20" fmla="*/ 195 w 446"/>
                <a:gd name="T21" fmla="*/ 425 h 634"/>
                <a:gd name="T22" fmla="*/ 135 w 446"/>
                <a:gd name="T23" fmla="*/ 363 h 634"/>
                <a:gd name="T24" fmla="*/ 129 w 446"/>
                <a:gd name="T25" fmla="*/ 335 h 634"/>
                <a:gd name="T26" fmla="*/ 155 w 446"/>
                <a:gd name="T27" fmla="*/ 343 h 634"/>
                <a:gd name="T28" fmla="*/ 200 w 446"/>
                <a:gd name="T29" fmla="*/ 392 h 634"/>
                <a:gd name="T30" fmla="*/ 207 w 446"/>
                <a:gd name="T31" fmla="*/ 388 h 634"/>
                <a:gd name="T32" fmla="*/ 207 w 446"/>
                <a:gd name="T33" fmla="*/ 78 h 634"/>
                <a:gd name="T34" fmla="*/ 178 w 446"/>
                <a:gd name="T35" fmla="*/ 131 h 634"/>
                <a:gd name="T36" fmla="*/ 69 w 446"/>
                <a:gd name="T37" fmla="*/ 342 h 634"/>
                <a:gd name="T38" fmla="*/ 165 w 446"/>
                <a:gd name="T39" fmla="*/ 578 h 634"/>
                <a:gd name="T40" fmla="*/ 389 w 446"/>
                <a:gd name="T41" fmla="*/ 464 h 634"/>
                <a:gd name="T42" fmla="*/ 375 w 446"/>
                <a:gd name="T43" fmla="*/ 333 h 634"/>
                <a:gd name="T44" fmla="*/ 274 w 446"/>
                <a:gd name="T45" fmla="*/ 142 h 634"/>
                <a:gd name="T46" fmla="*/ 268 w 446"/>
                <a:gd name="T47" fmla="*/ 129 h 634"/>
                <a:gd name="T48" fmla="*/ 272 w 446"/>
                <a:gd name="T49" fmla="*/ 108 h 634"/>
                <a:gd name="T50" fmla="*/ 293 w 446"/>
                <a:gd name="T51" fmla="*/ 116 h 634"/>
                <a:gd name="T52" fmla="*/ 322 w 446"/>
                <a:gd name="T53" fmla="*/ 169 h 634"/>
                <a:gd name="T54" fmla="*/ 402 w 446"/>
                <a:gd name="T55" fmla="*/ 322 h 634"/>
                <a:gd name="T56" fmla="*/ 353 w 446"/>
                <a:gd name="T57" fmla="*/ 571 h 634"/>
                <a:gd name="T58" fmla="*/ 97 w 446"/>
                <a:gd name="T59" fmla="*/ 574 h 634"/>
                <a:gd name="T60" fmla="*/ 43 w 446"/>
                <a:gd name="T61" fmla="*/ 327 h 634"/>
                <a:gd name="T62" fmla="*/ 207 w 446"/>
                <a:gd name="T63" fmla="*/ 14 h 634"/>
                <a:gd name="T64" fmla="*/ 228 w 446"/>
                <a:gd name="T65" fmla="*/ 0 h 634"/>
                <a:gd name="T66" fmla="*/ 237 w 446"/>
                <a:gd name="T67" fmla="*/ 23 h 634"/>
                <a:gd name="T68" fmla="*/ 238 w 446"/>
                <a:gd name="T69" fmla="*/ 358 h 634"/>
                <a:gd name="T70" fmla="*/ 238 w 446"/>
                <a:gd name="T71" fmla="*/ 388 h 634"/>
                <a:gd name="T72" fmla="*/ 244 w 446"/>
                <a:gd name="T73" fmla="*/ 390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46" h="634">
                  <a:moveTo>
                    <a:pt x="244" y="390"/>
                  </a:moveTo>
                  <a:cubicBezTo>
                    <a:pt x="259" y="375"/>
                    <a:pt x="274" y="360"/>
                    <a:pt x="290" y="345"/>
                  </a:cubicBezTo>
                  <a:cubicBezTo>
                    <a:pt x="298" y="337"/>
                    <a:pt x="308" y="324"/>
                    <a:pt x="318" y="337"/>
                  </a:cubicBezTo>
                  <a:cubicBezTo>
                    <a:pt x="322" y="342"/>
                    <a:pt x="315" y="358"/>
                    <a:pt x="310" y="366"/>
                  </a:cubicBezTo>
                  <a:cubicBezTo>
                    <a:pt x="301" y="378"/>
                    <a:pt x="290" y="389"/>
                    <a:pt x="278" y="398"/>
                  </a:cubicBezTo>
                  <a:cubicBezTo>
                    <a:pt x="243" y="423"/>
                    <a:pt x="231" y="456"/>
                    <a:pt x="238" y="498"/>
                  </a:cubicBezTo>
                  <a:cubicBezTo>
                    <a:pt x="238" y="499"/>
                    <a:pt x="238" y="500"/>
                    <a:pt x="238" y="501"/>
                  </a:cubicBezTo>
                  <a:cubicBezTo>
                    <a:pt x="236" y="512"/>
                    <a:pt x="243" y="529"/>
                    <a:pt x="224" y="530"/>
                  </a:cubicBezTo>
                  <a:cubicBezTo>
                    <a:pt x="205" y="530"/>
                    <a:pt x="210" y="513"/>
                    <a:pt x="210" y="502"/>
                  </a:cubicBezTo>
                  <a:cubicBezTo>
                    <a:pt x="209" y="487"/>
                    <a:pt x="211" y="472"/>
                    <a:pt x="209" y="458"/>
                  </a:cubicBezTo>
                  <a:cubicBezTo>
                    <a:pt x="207" y="446"/>
                    <a:pt x="203" y="434"/>
                    <a:pt x="195" y="425"/>
                  </a:cubicBezTo>
                  <a:cubicBezTo>
                    <a:pt x="176" y="404"/>
                    <a:pt x="154" y="385"/>
                    <a:pt x="135" y="363"/>
                  </a:cubicBezTo>
                  <a:cubicBezTo>
                    <a:pt x="130" y="357"/>
                    <a:pt x="131" y="345"/>
                    <a:pt x="129" y="335"/>
                  </a:cubicBezTo>
                  <a:cubicBezTo>
                    <a:pt x="138" y="338"/>
                    <a:pt x="149" y="338"/>
                    <a:pt x="155" y="343"/>
                  </a:cubicBezTo>
                  <a:cubicBezTo>
                    <a:pt x="171" y="358"/>
                    <a:pt x="185" y="376"/>
                    <a:pt x="200" y="392"/>
                  </a:cubicBezTo>
                  <a:cubicBezTo>
                    <a:pt x="203" y="391"/>
                    <a:pt x="205" y="389"/>
                    <a:pt x="207" y="388"/>
                  </a:cubicBezTo>
                  <a:cubicBezTo>
                    <a:pt x="207" y="287"/>
                    <a:pt x="207" y="186"/>
                    <a:pt x="207" y="78"/>
                  </a:cubicBezTo>
                  <a:cubicBezTo>
                    <a:pt x="196" y="99"/>
                    <a:pt x="187" y="115"/>
                    <a:pt x="178" y="131"/>
                  </a:cubicBezTo>
                  <a:cubicBezTo>
                    <a:pt x="142" y="201"/>
                    <a:pt x="104" y="271"/>
                    <a:pt x="69" y="342"/>
                  </a:cubicBezTo>
                  <a:cubicBezTo>
                    <a:pt x="23" y="434"/>
                    <a:pt x="67" y="541"/>
                    <a:pt x="165" y="578"/>
                  </a:cubicBezTo>
                  <a:cubicBezTo>
                    <a:pt x="256" y="613"/>
                    <a:pt x="362" y="559"/>
                    <a:pt x="389" y="464"/>
                  </a:cubicBezTo>
                  <a:cubicBezTo>
                    <a:pt x="403" y="419"/>
                    <a:pt x="396" y="375"/>
                    <a:pt x="375" y="333"/>
                  </a:cubicBezTo>
                  <a:cubicBezTo>
                    <a:pt x="341" y="270"/>
                    <a:pt x="308" y="206"/>
                    <a:pt x="274" y="142"/>
                  </a:cubicBezTo>
                  <a:cubicBezTo>
                    <a:pt x="272" y="138"/>
                    <a:pt x="268" y="133"/>
                    <a:pt x="268" y="129"/>
                  </a:cubicBezTo>
                  <a:cubicBezTo>
                    <a:pt x="268" y="122"/>
                    <a:pt x="271" y="115"/>
                    <a:pt x="272" y="108"/>
                  </a:cubicBezTo>
                  <a:cubicBezTo>
                    <a:pt x="280" y="111"/>
                    <a:pt x="290" y="111"/>
                    <a:pt x="293" y="116"/>
                  </a:cubicBezTo>
                  <a:cubicBezTo>
                    <a:pt x="304" y="133"/>
                    <a:pt x="313" y="151"/>
                    <a:pt x="322" y="169"/>
                  </a:cubicBezTo>
                  <a:cubicBezTo>
                    <a:pt x="349" y="220"/>
                    <a:pt x="376" y="271"/>
                    <a:pt x="402" y="322"/>
                  </a:cubicBezTo>
                  <a:cubicBezTo>
                    <a:pt x="446" y="407"/>
                    <a:pt x="426" y="510"/>
                    <a:pt x="353" y="571"/>
                  </a:cubicBezTo>
                  <a:cubicBezTo>
                    <a:pt x="280" y="633"/>
                    <a:pt x="173" y="634"/>
                    <a:pt x="97" y="574"/>
                  </a:cubicBezTo>
                  <a:cubicBezTo>
                    <a:pt x="24" y="516"/>
                    <a:pt x="0" y="412"/>
                    <a:pt x="43" y="327"/>
                  </a:cubicBezTo>
                  <a:cubicBezTo>
                    <a:pt x="96" y="222"/>
                    <a:pt x="151" y="118"/>
                    <a:pt x="207" y="14"/>
                  </a:cubicBezTo>
                  <a:cubicBezTo>
                    <a:pt x="210" y="7"/>
                    <a:pt x="220" y="4"/>
                    <a:pt x="228" y="0"/>
                  </a:cubicBezTo>
                  <a:cubicBezTo>
                    <a:pt x="231" y="7"/>
                    <a:pt x="237" y="15"/>
                    <a:pt x="237" y="23"/>
                  </a:cubicBezTo>
                  <a:cubicBezTo>
                    <a:pt x="238" y="135"/>
                    <a:pt x="238" y="247"/>
                    <a:pt x="238" y="358"/>
                  </a:cubicBezTo>
                  <a:cubicBezTo>
                    <a:pt x="238" y="368"/>
                    <a:pt x="238" y="378"/>
                    <a:pt x="238" y="388"/>
                  </a:cubicBezTo>
                  <a:cubicBezTo>
                    <a:pt x="240" y="388"/>
                    <a:pt x="242" y="389"/>
                    <a:pt x="244" y="390"/>
                  </a:cubicBezTo>
                  <a:close/>
                </a:path>
              </a:pathLst>
            </a:custGeom>
            <a:solidFill>
              <a:srgbClr val="0098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6"/>
            <p:cNvSpPr>
              <a:spLocks/>
            </p:cNvSpPr>
            <p:nvPr/>
          </p:nvSpPr>
          <p:spPr bwMode="auto">
            <a:xfrm>
              <a:off x="3538" y="765"/>
              <a:ext cx="346" cy="495"/>
            </a:xfrm>
            <a:custGeom>
              <a:avLst/>
              <a:gdLst>
                <a:gd name="T0" fmla="*/ 286 w 450"/>
                <a:gd name="T1" fmla="*/ 102 h 642"/>
                <a:gd name="T2" fmla="*/ 360 w 450"/>
                <a:gd name="T3" fmla="*/ 242 h 642"/>
                <a:gd name="T4" fmla="*/ 407 w 450"/>
                <a:gd name="T5" fmla="*/ 333 h 642"/>
                <a:gd name="T6" fmla="*/ 353 w 450"/>
                <a:gd name="T7" fmla="*/ 582 h 642"/>
                <a:gd name="T8" fmla="*/ 96 w 450"/>
                <a:gd name="T9" fmla="*/ 581 h 642"/>
                <a:gd name="T10" fmla="*/ 43 w 450"/>
                <a:gd name="T11" fmla="*/ 334 h 642"/>
                <a:gd name="T12" fmla="*/ 206 w 450"/>
                <a:gd name="T13" fmla="*/ 22 h 642"/>
                <a:gd name="T14" fmla="*/ 232 w 450"/>
                <a:gd name="T15" fmla="*/ 7 h 642"/>
                <a:gd name="T16" fmla="*/ 235 w 450"/>
                <a:gd name="T17" fmla="*/ 37 h 642"/>
                <a:gd name="T18" fmla="*/ 79 w 450"/>
                <a:gd name="T19" fmla="*/ 334 h 642"/>
                <a:gd name="T20" fmla="*/ 146 w 450"/>
                <a:gd name="T21" fmla="*/ 575 h 642"/>
                <a:gd name="T22" fmla="*/ 336 w 450"/>
                <a:gd name="T23" fmla="*/ 553 h 642"/>
                <a:gd name="T24" fmla="*/ 387 w 450"/>
                <a:gd name="T25" fmla="*/ 372 h 642"/>
                <a:gd name="T26" fmla="*/ 289 w 450"/>
                <a:gd name="T27" fmla="*/ 173 h 642"/>
                <a:gd name="T28" fmla="*/ 278 w 450"/>
                <a:gd name="T29" fmla="*/ 186 h 642"/>
                <a:gd name="T30" fmla="*/ 185 w 450"/>
                <a:gd name="T31" fmla="*/ 358 h 642"/>
                <a:gd name="T32" fmla="*/ 203 w 450"/>
                <a:gd name="T33" fmla="*/ 508 h 642"/>
                <a:gd name="T34" fmla="*/ 206 w 450"/>
                <a:gd name="T35" fmla="*/ 534 h 642"/>
                <a:gd name="T36" fmla="*/ 180 w 450"/>
                <a:gd name="T37" fmla="*/ 529 h 642"/>
                <a:gd name="T38" fmla="*/ 145 w 450"/>
                <a:gd name="T39" fmla="*/ 369 h 642"/>
                <a:gd name="T40" fmla="*/ 227 w 450"/>
                <a:gd name="T41" fmla="*/ 212 h 642"/>
                <a:gd name="T42" fmla="*/ 286 w 450"/>
                <a:gd name="T43" fmla="*/ 102 h 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50" h="642">
                  <a:moveTo>
                    <a:pt x="286" y="102"/>
                  </a:moveTo>
                  <a:cubicBezTo>
                    <a:pt x="313" y="152"/>
                    <a:pt x="337" y="197"/>
                    <a:pt x="360" y="242"/>
                  </a:cubicBezTo>
                  <a:cubicBezTo>
                    <a:pt x="376" y="273"/>
                    <a:pt x="392" y="303"/>
                    <a:pt x="407" y="333"/>
                  </a:cubicBezTo>
                  <a:cubicBezTo>
                    <a:pt x="450" y="420"/>
                    <a:pt x="427" y="522"/>
                    <a:pt x="353" y="582"/>
                  </a:cubicBezTo>
                  <a:cubicBezTo>
                    <a:pt x="278" y="642"/>
                    <a:pt x="173" y="642"/>
                    <a:pt x="96" y="581"/>
                  </a:cubicBezTo>
                  <a:cubicBezTo>
                    <a:pt x="24" y="523"/>
                    <a:pt x="0" y="419"/>
                    <a:pt x="43" y="334"/>
                  </a:cubicBezTo>
                  <a:cubicBezTo>
                    <a:pt x="96" y="230"/>
                    <a:pt x="151" y="126"/>
                    <a:pt x="206" y="22"/>
                  </a:cubicBezTo>
                  <a:cubicBezTo>
                    <a:pt x="211" y="11"/>
                    <a:pt x="218" y="0"/>
                    <a:pt x="232" y="7"/>
                  </a:cubicBezTo>
                  <a:cubicBezTo>
                    <a:pt x="247" y="15"/>
                    <a:pt x="240" y="27"/>
                    <a:pt x="235" y="37"/>
                  </a:cubicBezTo>
                  <a:cubicBezTo>
                    <a:pt x="183" y="136"/>
                    <a:pt x="131" y="235"/>
                    <a:pt x="79" y="334"/>
                  </a:cubicBezTo>
                  <a:cubicBezTo>
                    <a:pt x="30" y="427"/>
                    <a:pt x="58" y="528"/>
                    <a:pt x="146" y="575"/>
                  </a:cubicBezTo>
                  <a:cubicBezTo>
                    <a:pt x="207" y="607"/>
                    <a:pt x="283" y="598"/>
                    <a:pt x="336" y="553"/>
                  </a:cubicBezTo>
                  <a:cubicBezTo>
                    <a:pt x="389" y="508"/>
                    <a:pt x="413" y="434"/>
                    <a:pt x="387" y="372"/>
                  </a:cubicBezTo>
                  <a:cubicBezTo>
                    <a:pt x="359" y="305"/>
                    <a:pt x="323" y="241"/>
                    <a:pt x="289" y="173"/>
                  </a:cubicBezTo>
                  <a:cubicBezTo>
                    <a:pt x="283" y="179"/>
                    <a:pt x="280" y="182"/>
                    <a:pt x="278" y="186"/>
                  </a:cubicBezTo>
                  <a:cubicBezTo>
                    <a:pt x="247" y="243"/>
                    <a:pt x="215" y="300"/>
                    <a:pt x="185" y="358"/>
                  </a:cubicBezTo>
                  <a:cubicBezTo>
                    <a:pt x="157" y="412"/>
                    <a:pt x="160" y="462"/>
                    <a:pt x="203" y="508"/>
                  </a:cubicBezTo>
                  <a:cubicBezTo>
                    <a:pt x="208" y="513"/>
                    <a:pt x="205" y="525"/>
                    <a:pt x="206" y="534"/>
                  </a:cubicBezTo>
                  <a:cubicBezTo>
                    <a:pt x="197" y="533"/>
                    <a:pt x="186" y="534"/>
                    <a:pt x="180" y="529"/>
                  </a:cubicBezTo>
                  <a:cubicBezTo>
                    <a:pt x="137" y="493"/>
                    <a:pt x="121" y="424"/>
                    <a:pt x="145" y="369"/>
                  </a:cubicBezTo>
                  <a:cubicBezTo>
                    <a:pt x="170" y="315"/>
                    <a:pt x="199" y="264"/>
                    <a:pt x="227" y="212"/>
                  </a:cubicBezTo>
                  <a:cubicBezTo>
                    <a:pt x="245" y="177"/>
                    <a:pt x="264" y="142"/>
                    <a:pt x="286" y="102"/>
                  </a:cubicBezTo>
                  <a:close/>
                </a:path>
              </a:pathLst>
            </a:custGeom>
            <a:solidFill>
              <a:srgbClr val="1D71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4919" y="775"/>
              <a:ext cx="328" cy="478"/>
            </a:xfrm>
            <a:custGeom>
              <a:avLst/>
              <a:gdLst>
                <a:gd name="T0" fmla="*/ 4 w 427"/>
                <a:gd name="T1" fmla="*/ 416 h 621"/>
                <a:gd name="T2" fmla="*/ 33 w 427"/>
                <a:gd name="T3" fmla="*/ 309 h 621"/>
                <a:gd name="T4" fmla="*/ 184 w 427"/>
                <a:gd name="T5" fmla="*/ 20 h 621"/>
                <a:gd name="T6" fmla="*/ 192 w 427"/>
                <a:gd name="T7" fmla="*/ 6 h 621"/>
                <a:gd name="T8" fmla="*/ 214 w 427"/>
                <a:gd name="T9" fmla="*/ 0 h 621"/>
                <a:gd name="T10" fmla="*/ 217 w 427"/>
                <a:gd name="T11" fmla="*/ 20 h 621"/>
                <a:gd name="T12" fmla="*/ 172 w 427"/>
                <a:gd name="T13" fmla="*/ 108 h 621"/>
                <a:gd name="T14" fmla="*/ 56 w 427"/>
                <a:gd name="T15" fmla="*/ 330 h 621"/>
                <a:gd name="T16" fmla="*/ 171 w 427"/>
                <a:gd name="T17" fmla="*/ 583 h 621"/>
                <a:gd name="T18" fmla="*/ 342 w 427"/>
                <a:gd name="T19" fmla="*/ 519 h 621"/>
                <a:gd name="T20" fmla="*/ 363 w 427"/>
                <a:gd name="T21" fmla="*/ 352 h 621"/>
                <a:gd name="T22" fmla="*/ 193 w 427"/>
                <a:gd name="T23" fmla="*/ 286 h 621"/>
                <a:gd name="T24" fmla="*/ 105 w 427"/>
                <a:gd name="T25" fmla="*/ 440 h 621"/>
                <a:gd name="T26" fmla="*/ 200 w 427"/>
                <a:gd name="T27" fmla="*/ 507 h 621"/>
                <a:gd name="T28" fmla="*/ 285 w 427"/>
                <a:gd name="T29" fmla="*/ 430 h 621"/>
                <a:gd name="T30" fmla="*/ 285 w 427"/>
                <a:gd name="T31" fmla="*/ 423 h 621"/>
                <a:gd name="T32" fmla="*/ 302 w 427"/>
                <a:gd name="T33" fmla="*/ 401 h 621"/>
                <a:gd name="T34" fmla="*/ 315 w 427"/>
                <a:gd name="T35" fmla="*/ 427 h 621"/>
                <a:gd name="T36" fmla="*/ 224 w 427"/>
                <a:gd name="T37" fmla="*/ 533 h 621"/>
                <a:gd name="T38" fmla="*/ 102 w 427"/>
                <a:gd name="T39" fmla="*/ 494 h 621"/>
                <a:gd name="T40" fmla="*/ 82 w 427"/>
                <a:gd name="T41" fmla="*/ 360 h 621"/>
                <a:gd name="T42" fmla="*/ 288 w 427"/>
                <a:gd name="T43" fmla="*/ 255 h 621"/>
                <a:gd name="T44" fmla="*/ 401 w 427"/>
                <a:gd name="T45" fmla="*/ 468 h 621"/>
                <a:gd name="T46" fmla="*/ 194 w 427"/>
                <a:gd name="T47" fmla="*/ 617 h 621"/>
                <a:gd name="T48" fmla="*/ 6 w 427"/>
                <a:gd name="T49" fmla="*/ 448 h 621"/>
                <a:gd name="T50" fmla="*/ 4 w 427"/>
                <a:gd name="T51" fmla="*/ 416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27" h="621">
                  <a:moveTo>
                    <a:pt x="4" y="416"/>
                  </a:moveTo>
                  <a:cubicBezTo>
                    <a:pt x="2" y="377"/>
                    <a:pt x="15" y="343"/>
                    <a:pt x="33" y="309"/>
                  </a:cubicBezTo>
                  <a:cubicBezTo>
                    <a:pt x="83" y="213"/>
                    <a:pt x="133" y="117"/>
                    <a:pt x="184" y="20"/>
                  </a:cubicBezTo>
                  <a:cubicBezTo>
                    <a:pt x="186" y="15"/>
                    <a:pt x="188" y="9"/>
                    <a:pt x="192" y="6"/>
                  </a:cubicBezTo>
                  <a:cubicBezTo>
                    <a:pt x="198" y="3"/>
                    <a:pt x="207" y="2"/>
                    <a:pt x="214" y="0"/>
                  </a:cubicBezTo>
                  <a:cubicBezTo>
                    <a:pt x="215" y="7"/>
                    <a:pt x="219" y="15"/>
                    <a:pt x="217" y="20"/>
                  </a:cubicBezTo>
                  <a:cubicBezTo>
                    <a:pt x="203" y="50"/>
                    <a:pt x="187" y="79"/>
                    <a:pt x="172" y="108"/>
                  </a:cubicBezTo>
                  <a:cubicBezTo>
                    <a:pt x="133" y="182"/>
                    <a:pt x="94" y="256"/>
                    <a:pt x="56" y="330"/>
                  </a:cubicBezTo>
                  <a:cubicBezTo>
                    <a:pt x="0" y="437"/>
                    <a:pt x="55" y="559"/>
                    <a:pt x="171" y="583"/>
                  </a:cubicBezTo>
                  <a:cubicBezTo>
                    <a:pt x="240" y="597"/>
                    <a:pt x="300" y="575"/>
                    <a:pt x="342" y="519"/>
                  </a:cubicBezTo>
                  <a:cubicBezTo>
                    <a:pt x="381" y="468"/>
                    <a:pt x="391" y="412"/>
                    <a:pt x="363" y="352"/>
                  </a:cubicBezTo>
                  <a:cubicBezTo>
                    <a:pt x="334" y="291"/>
                    <a:pt x="258" y="262"/>
                    <a:pt x="193" y="286"/>
                  </a:cubicBezTo>
                  <a:cubicBezTo>
                    <a:pt x="129" y="309"/>
                    <a:pt x="89" y="379"/>
                    <a:pt x="105" y="440"/>
                  </a:cubicBezTo>
                  <a:cubicBezTo>
                    <a:pt x="117" y="481"/>
                    <a:pt x="157" y="509"/>
                    <a:pt x="200" y="507"/>
                  </a:cubicBezTo>
                  <a:cubicBezTo>
                    <a:pt x="243" y="504"/>
                    <a:pt x="278" y="472"/>
                    <a:pt x="285" y="430"/>
                  </a:cubicBezTo>
                  <a:cubicBezTo>
                    <a:pt x="285" y="427"/>
                    <a:pt x="284" y="424"/>
                    <a:pt x="285" y="423"/>
                  </a:cubicBezTo>
                  <a:cubicBezTo>
                    <a:pt x="291" y="415"/>
                    <a:pt x="297" y="409"/>
                    <a:pt x="302" y="401"/>
                  </a:cubicBezTo>
                  <a:cubicBezTo>
                    <a:pt x="307" y="410"/>
                    <a:pt x="315" y="419"/>
                    <a:pt x="315" y="427"/>
                  </a:cubicBezTo>
                  <a:cubicBezTo>
                    <a:pt x="313" y="475"/>
                    <a:pt x="273" y="521"/>
                    <a:pt x="224" y="533"/>
                  </a:cubicBezTo>
                  <a:cubicBezTo>
                    <a:pt x="175" y="545"/>
                    <a:pt x="134" y="531"/>
                    <a:pt x="102" y="494"/>
                  </a:cubicBezTo>
                  <a:cubicBezTo>
                    <a:pt x="67" y="454"/>
                    <a:pt x="66" y="407"/>
                    <a:pt x="82" y="360"/>
                  </a:cubicBezTo>
                  <a:cubicBezTo>
                    <a:pt x="111" y="274"/>
                    <a:pt x="203" y="228"/>
                    <a:pt x="288" y="255"/>
                  </a:cubicBezTo>
                  <a:cubicBezTo>
                    <a:pt x="379" y="283"/>
                    <a:pt x="427" y="374"/>
                    <a:pt x="401" y="468"/>
                  </a:cubicBezTo>
                  <a:cubicBezTo>
                    <a:pt x="375" y="560"/>
                    <a:pt x="290" y="621"/>
                    <a:pt x="194" y="617"/>
                  </a:cubicBezTo>
                  <a:cubicBezTo>
                    <a:pt x="102" y="612"/>
                    <a:pt x="22" y="541"/>
                    <a:pt x="6" y="448"/>
                  </a:cubicBezTo>
                  <a:cubicBezTo>
                    <a:pt x="4" y="438"/>
                    <a:pt x="4" y="427"/>
                    <a:pt x="4" y="416"/>
                  </a:cubicBezTo>
                  <a:close/>
                </a:path>
              </a:pathLst>
            </a:custGeom>
            <a:solidFill>
              <a:srgbClr val="9056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8"/>
            <p:cNvSpPr>
              <a:spLocks/>
            </p:cNvSpPr>
            <p:nvPr/>
          </p:nvSpPr>
          <p:spPr bwMode="auto">
            <a:xfrm>
              <a:off x="4006" y="848"/>
              <a:ext cx="351" cy="405"/>
            </a:xfrm>
            <a:custGeom>
              <a:avLst/>
              <a:gdLst>
                <a:gd name="T0" fmla="*/ 119 w 457"/>
                <a:gd name="T1" fmla="*/ 121 h 525"/>
                <a:gd name="T2" fmla="*/ 49 w 457"/>
                <a:gd name="T3" fmla="*/ 265 h 525"/>
                <a:gd name="T4" fmla="*/ 117 w 457"/>
                <a:gd name="T5" fmla="*/ 459 h 525"/>
                <a:gd name="T6" fmla="*/ 325 w 457"/>
                <a:gd name="T7" fmla="*/ 448 h 525"/>
                <a:gd name="T8" fmla="*/ 374 w 457"/>
                <a:gd name="T9" fmla="*/ 250 h 525"/>
                <a:gd name="T10" fmla="*/ 280 w 457"/>
                <a:gd name="T11" fmla="*/ 68 h 525"/>
                <a:gd name="T12" fmla="*/ 273 w 457"/>
                <a:gd name="T13" fmla="*/ 61 h 525"/>
                <a:gd name="T14" fmla="*/ 217 w 457"/>
                <a:gd name="T15" fmla="*/ 164 h 525"/>
                <a:gd name="T16" fmla="*/ 160 w 457"/>
                <a:gd name="T17" fmla="*/ 281 h 525"/>
                <a:gd name="T18" fmla="*/ 186 w 457"/>
                <a:gd name="T19" fmla="*/ 397 h 525"/>
                <a:gd name="T20" fmla="*/ 191 w 457"/>
                <a:gd name="T21" fmla="*/ 402 h 525"/>
                <a:gd name="T22" fmla="*/ 193 w 457"/>
                <a:gd name="T23" fmla="*/ 424 h 525"/>
                <a:gd name="T24" fmla="*/ 171 w 457"/>
                <a:gd name="T25" fmla="*/ 420 h 525"/>
                <a:gd name="T26" fmla="*/ 127 w 457"/>
                <a:gd name="T27" fmla="*/ 299 h 525"/>
                <a:gd name="T28" fmla="*/ 151 w 457"/>
                <a:gd name="T29" fmla="*/ 229 h 525"/>
                <a:gd name="T30" fmla="*/ 271 w 457"/>
                <a:gd name="T31" fmla="*/ 5 h 525"/>
                <a:gd name="T32" fmla="*/ 276 w 457"/>
                <a:gd name="T33" fmla="*/ 0 h 525"/>
                <a:gd name="T34" fmla="*/ 357 w 457"/>
                <a:gd name="T35" fmla="*/ 155 h 525"/>
                <a:gd name="T36" fmla="*/ 393 w 457"/>
                <a:gd name="T37" fmla="*/ 223 h 525"/>
                <a:gd name="T38" fmla="*/ 246 w 457"/>
                <a:gd name="T39" fmla="*/ 513 h 525"/>
                <a:gd name="T40" fmla="*/ 51 w 457"/>
                <a:gd name="T41" fmla="*/ 431 h 525"/>
                <a:gd name="T42" fmla="*/ 37 w 457"/>
                <a:gd name="T43" fmla="*/ 220 h 525"/>
                <a:gd name="T44" fmla="*/ 104 w 457"/>
                <a:gd name="T45" fmla="*/ 92 h 525"/>
                <a:gd name="T46" fmla="*/ 135 w 457"/>
                <a:gd name="T47" fmla="*/ 92 h 525"/>
                <a:gd name="T48" fmla="*/ 162 w 457"/>
                <a:gd name="T49" fmla="*/ 143 h 525"/>
                <a:gd name="T50" fmla="*/ 158 w 457"/>
                <a:gd name="T51" fmla="*/ 163 h 525"/>
                <a:gd name="T52" fmla="*/ 139 w 457"/>
                <a:gd name="T53" fmla="*/ 155 h 525"/>
                <a:gd name="T54" fmla="*/ 119 w 457"/>
                <a:gd name="T55" fmla="*/ 121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57" h="525">
                  <a:moveTo>
                    <a:pt x="119" y="121"/>
                  </a:moveTo>
                  <a:cubicBezTo>
                    <a:pt x="93" y="173"/>
                    <a:pt x="67" y="217"/>
                    <a:pt x="49" y="265"/>
                  </a:cubicBezTo>
                  <a:cubicBezTo>
                    <a:pt x="23" y="337"/>
                    <a:pt x="54" y="417"/>
                    <a:pt x="117" y="459"/>
                  </a:cubicBezTo>
                  <a:cubicBezTo>
                    <a:pt x="181" y="502"/>
                    <a:pt x="263" y="498"/>
                    <a:pt x="325" y="448"/>
                  </a:cubicBezTo>
                  <a:cubicBezTo>
                    <a:pt x="382" y="403"/>
                    <a:pt x="405" y="319"/>
                    <a:pt x="374" y="250"/>
                  </a:cubicBezTo>
                  <a:cubicBezTo>
                    <a:pt x="346" y="188"/>
                    <a:pt x="312" y="129"/>
                    <a:pt x="280" y="68"/>
                  </a:cubicBezTo>
                  <a:cubicBezTo>
                    <a:pt x="279" y="66"/>
                    <a:pt x="277" y="65"/>
                    <a:pt x="273" y="61"/>
                  </a:cubicBezTo>
                  <a:cubicBezTo>
                    <a:pt x="254" y="96"/>
                    <a:pt x="235" y="130"/>
                    <a:pt x="217" y="164"/>
                  </a:cubicBezTo>
                  <a:cubicBezTo>
                    <a:pt x="197" y="203"/>
                    <a:pt x="176" y="241"/>
                    <a:pt x="160" y="281"/>
                  </a:cubicBezTo>
                  <a:cubicBezTo>
                    <a:pt x="143" y="324"/>
                    <a:pt x="156" y="363"/>
                    <a:pt x="186" y="397"/>
                  </a:cubicBezTo>
                  <a:cubicBezTo>
                    <a:pt x="188" y="399"/>
                    <a:pt x="190" y="400"/>
                    <a:pt x="191" y="402"/>
                  </a:cubicBezTo>
                  <a:cubicBezTo>
                    <a:pt x="192" y="409"/>
                    <a:pt x="192" y="417"/>
                    <a:pt x="193" y="424"/>
                  </a:cubicBezTo>
                  <a:cubicBezTo>
                    <a:pt x="186" y="423"/>
                    <a:pt x="176" y="425"/>
                    <a:pt x="171" y="420"/>
                  </a:cubicBezTo>
                  <a:cubicBezTo>
                    <a:pt x="137" y="387"/>
                    <a:pt x="119" y="346"/>
                    <a:pt x="127" y="299"/>
                  </a:cubicBezTo>
                  <a:cubicBezTo>
                    <a:pt x="131" y="275"/>
                    <a:pt x="140" y="250"/>
                    <a:pt x="151" y="229"/>
                  </a:cubicBezTo>
                  <a:cubicBezTo>
                    <a:pt x="190" y="154"/>
                    <a:pt x="231" y="80"/>
                    <a:pt x="271" y="5"/>
                  </a:cubicBezTo>
                  <a:cubicBezTo>
                    <a:pt x="272" y="4"/>
                    <a:pt x="274" y="3"/>
                    <a:pt x="276" y="0"/>
                  </a:cubicBezTo>
                  <a:cubicBezTo>
                    <a:pt x="303" y="52"/>
                    <a:pt x="330" y="104"/>
                    <a:pt x="357" y="155"/>
                  </a:cubicBezTo>
                  <a:cubicBezTo>
                    <a:pt x="369" y="178"/>
                    <a:pt x="380" y="200"/>
                    <a:pt x="393" y="223"/>
                  </a:cubicBezTo>
                  <a:cubicBezTo>
                    <a:pt x="457" y="341"/>
                    <a:pt x="379" y="494"/>
                    <a:pt x="246" y="513"/>
                  </a:cubicBezTo>
                  <a:cubicBezTo>
                    <a:pt x="164" y="525"/>
                    <a:pt x="98" y="497"/>
                    <a:pt x="51" y="431"/>
                  </a:cubicBezTo>
                  <a:cubicBezTo>
                    <a:pt x="3" y="365"/>
                    <a:pt x="0" y="293"/>
                    <a:pt x="37" y="220"/>
                  </a:cubicBezTo>
                  <a:cubicBezTo>
                    <a:pt x="59" y="177"/>
                    <a:pt x="82" y="135"/>
                    <a:pt x="104" y="92"/>
                  </a:cubicBezTo>
                  <a:cubicBezTo>
                    <a:pt x="115" y="73"/>
                    <a:pt x="125" y="73"/>
                    <a:pt x="135" y="92"/>
                  </a:cubicBezTo>
                  <a:cubicBezTo>
                    <a:pt x="145" y="108"/>
                    <a:pt x="154" y="125"/>
                    <a:pt x="162" y="143"/>
                  </a:cubicBezTo>
                  <a:cubicBezTo>
                    <a:pt x="164" y="148"/>
                    <a:pt x="159" y="156"/>
                    <a:pt x="158" y="163"/>
                  </a:cubicBezTo>
                  <a:cubicBezTo>
                    <a:pt x="151" y="161"/>
                    <a:pt x="143" y="160"/>
                    <a:pt x="139" y="155"/>
                  </a:cubicBezTo>
                  <a:cubicBezTo>
                    <a:pt x="132" y="147"/>
                    <a:pt x="128" y="137"/>
                    <a:pt x="119" y="121"/>
                  </a:cubicBezTo>
                  <a:close/>
                </a:path>
              </a:pathLst>
            </a:custGeom>
            <a:solidFill>
              <a:srgbClr val="EA5B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9"/>
            <p:cNvSpPr>
              <a:spLocks/>
            </p:cNvSpPr>
            <p:nvPr/>
          </p:nvSpPr>
          <p:spPr bwMode="auto">
            <a:xfrm>
              <a:off x="4106" y="765"/>
              <a:ext cx="99" cy="131"/>
            </a:xfrm>
            <a:custGeom>
              <a:avLst/>
              <a:gdLst>
                <a:gd name="T0" fmla="*/ 83 w 128"/>
                <a:gd name="T1" fmla="*/ 51 h 170"/>
                <a:gd name="T2" fmla="*/ 28 w 128"/>
                <a:gd name="T3" fmla="*/ 153 h 170"/>
                <a:gd name="T4" fmla="*/ 5 w 128"/>
                <a:gd name="T5" fmla="*/ 170 h 170"/>
                <a:gd name="T6" fmla="*/ 4 w 128"/>
                <a:gd name="T7" fmla="*/ 142 h 170"/>
                <a:gd name="T8" fmla="*/ 67 w 128"/>
                <a:gd name="T9" fmla="*/ 22 h 170"/>
                <a:gd name="T10" fmla="*/ 100 w 128"/>
                <a:gd name="T11" fmla="*/ 22 h 170"/>
                <a:gd name="T12" fmla="*/ 124 w 128"/>
                <a:gd name="T13" fmla="*/ 70 h 170"/>
                <a:gd name="T14" fmla="*/ 124 w 128"/>
                <a:gd name="T15" fmla="*/ 95 h 170"/>
                <a:gd name="T16" fmla="*/ 100 w 128"/>
                <a:gd name="T17" fmla="*/ 81 h 170"/>
                <a:gd name="T18" fmla="*/ 83 w 128"/>
                <a:gd name="T19" fmla="*/ 5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8" h="170">
                  <a:moveTo>
                    <a:pt x="83" y="51"/>
                  </a:moveTo>
                  <a:cubicBezTo>
                    <a:pt x="63" y="88"/>
                    <a:pt x="47" y="121"/>
                    <a:pt x="28" y="153"/>
                  </a:cubicBezTo>
                  <a:cubicBezTo>
                    <a:pt x="24" y="161"/>
                    <a:pt x="13" y="164"/>
                    <a:pt x="5" y="170"/>
                  </a:cubicBezTo>
                  <a:cubicBezTo>
                    <a:pt x="5" y="160"/>
                    <a:pt x="0" y="149"/>
                    <a:pt x="4" y="142"/>
                  </a:cubicBezTo>
                  <a:cubicBezTo>
                    <a:pt x="24" y="102"/>
                    <a:pt x="45" y="62"/>
                    <a:pt x="67" y="22"/>
                  </a:cubicBezTo>
                  <a:cubicBezTo>
                    <a:pt x="79" y="0"/>
                    <a:pt x="87" y="0"/>
                    <a:pt x="100" y="22"/>
                  </a:cubicBezTo>
                  <a:cubicBezTo>
                    <a:pt x="108" y="38"/>
                    <a:pt x="118" y="53"/>
                    <a:pt x="124" y="70"/>
                  </a:cubicBezTo>
                  <a:cubicBezTo>
                    <a:pt x="127" y="77"/>
                    <a:pt x="128" y="93"/>
                    <a:pt x="124" y="95"/>
                  </a:cubicBezTo>
                  <a:cubicBezTo>
                    <a:pt x="110" y="104"/>
                    <a:pt x="106" y="91"/>
                    <a:pt x="100" y="81"/>
                  </a:cubicBezTo>
                  <a:cubicBezTo>
                    <a:pt x="95" y="73"/>
                    <a:pt x="90" y="64"/>
                    <a:pt x="83" y="51"/>
                  </a:cubicBezTo>
                  <a:close/>
                </a:path>
              </a:pathLst>
            </a:custGeom>
            <a:solidFill>
              <a:srgbClr val="EA5B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7871" y="2268289"/>
            <a:ext cx="3437731" cy="2458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095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1"/>
          <p:cNvSpPr txBox="1">
            <a:spLocks/>
          </p:cNvSpPr>
          <p:nvPr/>
        </p:nvSpPr>
        <p:spPr>
          <a:xfrm>
            <a:off x="2916709" y="180057"/>
            <a:ext cx="4057650" cy="6048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altLang="ko-KR" sz="4800" dirty="0" err="1" smtClean="0">
                <a:solidFill>
                  <a:srgbClr val="945E38"/>
                </a:solidFill>
              </a:rPr>
              <a:t>Editables</a:t>
            </a:r>
            <a:endParaRPr lang="ko-KR" altLang="en-US" sz="6600" dirty="0">
              <a:solidFill>
                <a:srgbClr val="945E38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37" y="972145"/>
            <a:ext cx="2346973" cy="149945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13" y="2556321"/>
            <a:ext cx="2086997" cy="201834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2773" y="1476201"/>
            <a:ext cx="2474922" cy="288866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6718" y="2920532"/>
            <a:ext cx="1619407" cy="1729527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8452" y="1721872"/>
            <a:ext cx="2259329" cy="79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793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o 21"/>
          <p:cNvGrpSpPr/>
          <p:nvPr/>
        </p:nvGrpSpPr>
        <p:grpSpPr>
          <a:xfrm>
            <a:off x="108397" y="2628329"/>
            <a:ext cx="7538622" cy="2468652"/>
            <a:chOff x="-1281973" y="555526"/>
            <a:chExt cx="11449272" cy="3749262"/>
          </a:xfrm>
        </p:grpSpPr>
        <p:graphicFrame>
          <p:nvGraphicFramePr>
            <p:cNvPr id="2" name="Chart 24"/>
            <p:cNvGraphicFramePr/>
            <p:nvPr>
              <p:extLst>
                <p:ext uri="{D42A27DB-BD31-4B8C-83A1-F6EECF244321}">
                  <p14:modId xmlns:p14="http://schemas.microsoft.com/office/powerpoint/2010/main" val="1369655351"/>
                </p:ext>
              </p:extLst>
            </p:nvPr>
          </p:nvGraphicFramePr>
          <p:xfrm>
            <a:off x="-1281973" y="555526"/>
            <a:ext cx="5739315" cy="322631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21" name="Grupo 20"/>
            <p:cNvGrpSpPr/>
            <p:nvPr/>
          </p:nvGrpSpPr>
          <p:grpSpPr>
            <a:xfrm>
              <a:off x="-41835" y="555526"/>
              <a:ext cx="10209134" cy="3749262"/>
              <a:chOff x="-41835" y="555526"/>
              <a:chExt cx="10209134" cy="3749262"/>
            </a:xfrm>
          </p:grpSpPr>
          <p:grpSp>
            <p:nvGrpSpPr>
              <p:cNvPr id="3" name="Group 4"/>
              <p:cNvGrpSpPr/>
              <p:nvPr/>
            </p:nvGrpSpPr>
            <p:grpSpPr>
              <a:xfrm>
                <a:off x="1609010" y="634055"/>
                <a:ext cx="5739315" cy="3496817"/>
                <a:chOff x="2261683" y="2067369"/>
                <a:chExt cx="5739315" cy="3496817"/>
              </a:xfrm>
            </p:grpSpPr>
            <p:graphicFrame>
              <p:nvGraphicFramePr>
                <p:cNvPr id="4" name="Chart 6"/>
                <p:cNvGraphicFramePr/>
                <p:nvPr>
                  <p:extLst>
                    <p:ext uri="{D42A27DB-BD31-4B8C-83A1-F6EECF244321}">
                      <p14:modId xmlns:p14="http://schemas.microsoft.com/office/powerpoint/2010/main" val="3034738524"/>
                    </p:ext>
                  </p:extLst>
                </p:nvPr>
              </p:nvGraphicFramePr>
              <p:xfrm>
                <a:off x="2261683" y="2385900"/>
                <a:ext cx="5739315" cy="2859756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grpSp>
              <p:nvGrpSpPr>
                <p:cNvPr id="5" name="Group 1"/>
                <p:cNvGrpSpPr/>
                <p:nvPr/>
              </p:nvGrpSpPr>
              <p:grpSpPr>
                <a:xfrm rot="10800000" flipH="1">
                  <a:off x="3503712" y="2067369"/>
                  <a:ext cx="3255264" cy="3496817"/>
                  <a:chOff x="2369839" y="2067371"/>
                  <a:chExt cx="3259041" cy="3496817"/>
                </a:xfrm>
              </p:grpSpPr>
              <p:sp>
                <p:nvSpPr>
                  <p:cNvPr id="6" name="Freeform 7"/>
                  <p:cNvSpPr/>
                  <p:nvPr/>
                </p:nvSpPr>
                <p:spPr>
                  <a:xfrm>
                    <a:off x="2369839" y="2067371"/>
                    <a:ext cx="3259041" cy="3496817"/>
                  </a:xfrm>
                  <a:custGeom>
                    <a:avLst/>
                    <a:gdLst>
                      <a:gd name="connsiteX0" fmla="*/ 934559 w 2371725"/>
                      <a:gd name="connsiteY0" fmla="*/ 373063 h 2544763"/>
                      <a:gd name="connsiteX1" fmla="*/ 934559 w 2371725"/>
                      <a:gd name="connsiteY1" fmla="*/ 515938 h 2544763"/>
                      <a:gd name="connsiteX2" fmla="*/ 1000044 w 2371725"/>
                      <a:gd name="connsiteY2" fmla="*/ 515938 h 2544763"/>
                      <a:gd name="connsiteX3" fmla="*/ 1000044 w 2371725"/>
                      <a:gd name="connsiteY3" fmla="*/ 1062137 h 2544763"/>
                      <a:gd name="connsiteX4" fmla="*/ 402350 w 2371725"/>
                      <a:gd name="connsiteY4" fmla="*/ 2182813 h 2544763"/>
                      <a:gd name="connsiteX5" fmla="*/ 1926350 w 2371725"/>
                      <a:gd name="connsiteY5" fmla="*/ 2182813 h 2544763"/>
                      <a:gd name="connsiteX6" fmla="*/ 1328656 w 2371725"/>
                      <a:gd name="connsiteY6" fmla="*/ 1062137 h 2544763"/>
                      <a:gd name="connsiteX7" fmla="*/ 1328656 w 2371725"/>
                      <a:gd name="connsiteY7" fmla="*/ 515938 h 2544763"/>
                      <a:gd name="connsiteX8" fmla="*/ 1394140 w 2371725"/>
                      <a:gd name="connsiteY8" fmla="*/ 515938 h 2544763"/>
                      <a:gd name="connsiteX9" fmla="*/ 1394140 w 2371725"/>
                      <a:gd name="connsiteY9" fmla="*/ 373063 h 2544763"/>
                      <a:gd name="connsiteX10" fmla="*/ 0 w 2371725"/>
                      <a:gd name="connsiteY10" fmla="*/ 0 h 2544763"/>
                      <a:gd name="connsiteX11" fmla="*/ 2371725 w 2371725"/>
                      <a:gd name="connsiteY11" fmla="*/ 0 h 2544763"/>
                      <a:gd name="connsiteX12" fmla="*/ 2371725 w 2371725"/>
                      <a:gd name="connsiteY12" fmla="*/ 2544763 h 2544763"/>
                      <a:gd name="connsiteX13" fmla="*/ 0 w 2371725"/>
                      <a:gd name="connsiteY13" fmla="*/ 2544763 h 25447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2371725" h="2544763">
                        <a:moveTo>
                          <a:pt x="934559" y="373063"/>
                        </a:moveTo>
                        <a:lnTo>
                          <a:pt x="934559" y="515938"/>
                        </a:lnTo>
                        <a:lnTo>
                          <a:pt x="1000044" y="515938"/>
                        </a:lnTo>
                        <a:lnTo>
                          <a:pt x="1000044" y="1062137"/>
                        </a:lnTo>
                        <a:lnTo>
                          <a:pt x="402350" y="2182813"/>
                        </a:lnTo>
                        <a:lnTo>
                          <a:pt x="1926350" y="2182813"/>
                        </a:lnTo>
                        <a:lnTo>
                          <a:pt x="1328656" y="1062137"/>
                        </a:lnTo>
                        <a:lnTo>
                          <a:pt x="1328656" y="515938"/>
                        </a:lnTo>
                        <a:lnTo>
                          <a:pt x="1394140" y="515938"/>
                        </a:lnTo>
                        <a:lnTo>
                          <a:pt x="1394140" y="373063"/>
                        </a:lnTo>
                        <a:close/>
                        <a:moveTo>
                          <a:pt x="0" y="0"/>
                        </a:moveTo>
                        <a:lnTo>
                          <a:pt x="2371725" y="0"/>
                        </a:lnTo>
                        <a:lnTo>
                          <a:pt x="2371725" y="2544763"/>
                        </a:lnTo>
                        <a:lnTo>
                          <a:pt x="0" y="2544763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" name="Freeform 8"/>
                  <p:cNvSpPr/>
                  <p:nvPr/>
                </p:nvSpPr>
                <p:spPr>
                  <a:xfrm>
                    <a:off x="3999357" y="2577823"/>
                    <a:ext cx="1047083" cy="2486819"/>
                  </a:xfrm>
                  <a:custGeom>
                    <a:avLst/>
                    <a:gdLst>
                      <a:gd name="connsiteX0" fmla="*/ 0 w 762001"/>
                      <a:gd name="connsiteY0" fmla="*/ 0 h 1809750"/>
                      <a:gd name="connsiteX1" fmla="*/ 229791 w 762001"/>
                      <a:gd name="connsiteY1" fmla="*/ 0 h 1809750"/>
                      <a:gd name="connsiteX2" fmla="*/ 229791 w 762001"/>
                      <a:gd name="connsiteY2" fmla="*/ 142875 h 1809750"/>
                      <a:gd name="connsiteX3" fmla="*/ 164307 w 762001"/>
                      <a:gd name="connsiteY3" fmla="*/ 142875 h 1809750"/>
                      <a:gd name="connsiteX4" fmla="*/ 164307 w 762001"/>
                      <a:gd name="connsiteY4" fmla="*/ 689074 h 1809750"/>
                      <a:gd name="connsiteX5" fmla="*/ 762001 w 762001"/>
                      <a:gd name="connsiteY5" fmla="*/ 1809750 h 1809750"/>
                      <a:gd name="connsiteX6" fmla="*/ 0 w 762001"/>
                      <a:gd name="connsiteY6" fmla="*/ 1809750 h 18097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762001" h="1809750">
                        <a:moveTo>
                          <a:pt x="0" y="0"/>
                        </a:moveTo>
                        <a:lnTo>
                          <a:pt x="229791" y="0"/>
                        </a:lnTo>
                        <a:lnTo>
                          <a:pt x="229791" y="142875"/>
                        </a:lnTo>
                        <a:lnTo>
                          <a:pt x="164307" y="142875"/>
                        </a:lnTo>
                        <a:lnTo>
                          <a:pt x="164307" y="689074"/>
                        </a:lnTo>
                        <a:lnTo>
                          <a:pt x="762001" y="1809750"/>
                        </a:lnTo>
                        <a:lnTo>
                          <a:pt x="0" y="1809750"/>
                        </a:lnTo>
                        <a:close/>
                      </a:path>
                    </a:pathLst>
                  </a:custGeom>
                  <a:solidFill>
                    <a:schemeClr val="tx1">
                      <a:alpha val="16000"/>
                    </a:schemeClr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" name="Freeform 9"/>
                  <p:cNvSpPr/>
                  <p:nvPr/>
                </p:nvSpPr>
                <p:spPr>
                  <a:xfrm>
                    <a:off x="2952277" y="2577823"/>
                    <a:ext cx="2094163" cy="2486819"/>
                  </a:xfrm>
                  <a:custGeom>
                    <a:avLst/>
                    <a:gdLst>
                      <a:gd name="connsiteX0" fmla="*/ 532209 w 1524000"/>
                      <a:gd name="connsiteY0" fmla="*/ 0 h 1809750"/>
                      <a:gd name="connsiteX1" fmla="*/ 991790 w 1524000"/>
                      <a:gd name="connsiteY1" fmla="*/ 0 h 1809750"/>
                      <a:gd name="connsiteX2" fmla="*/ 991790 w 1524000"/>
                      <a:gd name="connsiteY2" fmla="*/ 142875 h 1809750"/>
                      <a:gd name="connsiteX3" fmla="*/ 926306 w 1524000"/>
                      <a:gd name="connsiteY3" fmla="*/ 142875 h 1809750"/>
                      <a:gd name="connsiteX4" fmla="*/ 926306 w 1524000"/>
                      <a:gd name="connsiteY4" fmla="*/ 689074 h 1809750"/>
                      <a:gd name="connsiteX5" fmla="*/ 1524000 w 1524000"/>
                      <a:gd name="connsiteY5" fmla="*/ 1809750 h 1809750"/>
                      <a:gd name="connsiteX6" fmla="*/ 0 w 1524000"/>
                      <a:gd name="connsiteY6" fmla="*/ 1809750 h 1809750"/>
                      <a:gd name="connsiteX7" fmla="*/ 597694 w 1524000"/>
                      <a:gd name="connsiteY7" fmla="*/ 689074 h 1809750"/>
                      <a:gd name="connsiteX8" fmla="*/ 597694 w 1524000"/>
                      <a:gd name="connsiteY8" fmla="*/ 142875 h 1809750"/>
                      <a:gd name="connsiteX9" fmla="*/ 532209 w 1524000"/>
                      <a:gd name="connsiteY9" fmla="*/ 142875 h 18097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524000" h="1809750">
                        <a:moveTo>
                          <a:pt x="532209" y="0"/>
                        </a:moveTo>
                        <a:lnTo>
                          <a:pt x="991790" y="0"/>
                        </a:lnTo>
                        <a:lnTo>
                          <a:pt x="991790" y="142875"/>
                        </a:lnTo>
                        <a:lnTo>
                          <a:pt x="926306" y="142875"/>
                        </a:lnTo>
                        <a:lnTo>
                          <a:pt x="926306" y="689074"/>
                        </a:lnTo>
                        <a:lnTo>
                          <a:pt x="1524000" y="1809750"/>
                        </a:lnTo>
                        <a:lnTo>
                          <a:pt x="0" y="1809750"/>
                        </a:lnTo>
                        <a:lnTo>
                          <a:pt x="597694" y="689074"/>
                        </a:lnTo>
                        <a:lnTo>
                          <a:pt x="597694" y="142875"/>
                        </a:lnTo>
                        <a:lnTo>
                          <a:pt x="532209" y="142875"/>
                        </a:lnTo>
                        <a:close/>
                      </a:path>
                    </a:pathLst>
                  </a:custGeom>
                  <a:noFill/>
                  <a:ln w="76200"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9" name="Group 10"/>
              <p:cNvGrpSpPr/>
              <p:nvPr/>
            </p:nvGrpSpPr>
            <p:grpSpPr>
              <a:xfrm>
                <a:off x="4218660" y="3809511"/>
                <a:ext cx="477363" cy="495277"/>
                <a:chOff x="5857320" y="5242825"/>
                <a:chExt cx="477363" cy="495277"/>
              </a:xfrm>
              <a:solidFill>
                <a:srgbClr val="3796DA"/>
              </a:solidFill>
            </p:grpSpPr>
            <p:sp>
              <p:nvSpPr>
                <p:cNvPr id="10" name="Freeform 6"/>
                <p:cNvSpPr>
                  <a:spLocks/>
                </p:cNvSpPr>
                <p:nvPr/>
              </p:nvSpPr>
              <p:spPr bwMode="auto">
                <a:xfrm rot="18900000">
                  <a:off x="5857320" y="5242826"/>
                  <a:ext cx="197791" cy="197583"/>
                </a:xfrm>
                <a:custGeom>
                  <a:avLst/>
                  <a:gdLst>
                    <a:gd name="T0" fmla="*/ 0 w 951"/>
                    <a:gd name="T1" fmla="*/ 563 h 950"/>
                    <a:gd name="T2" fmla="*/ 388 w 951"/>
                    <a:gd name="T3" fmla="*/ 176 h 950"/>
                    <a:gd name="T4" fmla="*/ 951 w 951"/>
                    <a:gd name="T5" fmla="*/ 0 h 950"/>
                    <a:gd name="T6" fmla="*/ 775 w 951"/>
                    <a:gd name="T7" fmla="*/ 563 h 950"/>
                    <a:gd name="T8" fmla="*/ 388 w 951"/>
                    <a:gd name="T9" fmla="*/ 950 h 950"/>
                    <a:gd name="T10" fmla="*/ 0 w 951"/>
                    <a:gd name="T11" fmla="*/ 563 h 9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51" h="950">
                      <a:moveTo>
                        <a:pt x="0" y="563"/>
                      </a:moveTo>
                      <a:cubicBezTo>
                        <a:pt x="0" y="349"/>
                        <a:pt x="174" y="176"/>
                        <a:pt x="388" y="176"/>
                      </a:cubicBezTo>
                      <a:cubicBezTo>
                        <a:pt x="576" y="176"/>
                        <a:pt x="764" y="117"/>
                        <a:pt x="951" y="0"/>
                      </a:cubicBezTo>
                      <a:cubicBezTo>
                        <a:pt x="834" y="187"/>
                        <a:pt x="775" y="375"/>
                        <a:pt x="775" y="563"/>
                      </a:cubicBezTo>
                      <a:cubicBezTo>
                        <a:pt x="775" y="776"/>
                        <a:pt x="602" y="950"/>
                        <a:pt x="388" y="950"/>
                      </a:cubicBezTo>
                      <a:cubicBezTo>
                        <a:pt x="174" y="950"/>
                        <a:pt x="0" y="776"/>
                        <a:pt x="0" y="563"/>
                      </a:cubicBezTo>
                    </a:path>
                  </a:pathLst>
                </a:custGeom>
                <a:grpFill/>
                <a:ln w="12700" cap="flat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" name="Freeform 6"/>
                <p:cNvSpPr>
                  <a:spLocks/>
                </p:cNvSpPr>
                <p:nvPr/>
              </p:nvSpPr>
              <p:spPr bwMode="auto">
                <a:xfrm rot="18900000">
                  <a:off x="6136892" y="5242825"/>
                  <a:ext cx="197791" cy="197583"/>
                </a:xfrm>
                <a:custGeom>
                  <a:avLst/>
                  <a:gdLst>
                    <a:gd name="T0" fmla="*/ 0 w 951"/>
                    <a:gd name="T1" fmla="*/ 563 h 950"/>
                    <a:gd name="T2" fmla="*/ 388 w 951"/>
                    <a:gd name="T3" fmla="*/ 176 h 950"/>
                    <a:gd name="T4" fmla="*/ 951 w 951"/>
                    <a:gd name="T5" fmla="*/ 0 h 950"/>
                    <a:gd name="T6" fmla="*/ 775 w 951"/>
                    <a:gd name="T7" fmla="*/ 563 h 950"/>
                    <a:gd name="T8" fmla="*/ 388 w 951"/>
                    <a:gd name="T9" fmla="*/ 950 h 950"/>
                    <a:gd name="T10" fmla="*/ 0 w 951"/>
                    <a:gd name="T11" fmla="*/ 563 h 9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51" h="950">
                      <a:moveTo>
                        <a:pt x="0" y="563"/>
                      </a:moveTo>
                      <a:cubicBezTo>
                        <a:pt x="0" y="349"/>
                        <a:pt x="174" y="176"/>
                        <a:pt x="388" y="176"/>
                      </a:cubicBezTo>
                      <a:cubicBezTo>
                        <a:pt x="576" y="176"/>
                        <a:pt x="764" y="117"/>
                        <a:pt x="951" y="0"/>
                      </a:cubicBezTo>
                      <a:cubicBezTo>
                        <a:pt x="834" y="187"/>
                        <a:pt x="775" y="375"/>
                        <a:pt x="775" y="563"/>
                      </a:cubicBezTo>
                      <a:cubicBezTo>
                        <a:pt x="775" y="776"/>
                        <a:pt x="602" y="950"/>
                        <a:pt x="388" y="950"/>
                      </a:cubicBezTo>
                      <a:cubicBezTo>
                        <a:pt x="174" y="950"/>
                        <a:pt x="0" y="776"/>
                        <a:pt x="0" y="563"/>
                      </a:cubicBezTo>
                    </a:path>
                  </a:pathLst>
                </a:custGeom>
                <a:grpFill/>
                <a:ln w="12700" cap="flat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" name="Freeform 6"/>
                <p:cNvSpPr>
                  <a:spLocks/>
                </p:cNvSpPr>
                <p:nvPr/>
              </p:nvSpPr>
              <p:spPr bwMode="auto">
                <a:xfrm rot="18900000">
                  <a:off x="5997106" y="5540519"/>
                  <a:ext cx="197791" cy="197583"/>
                </a:xfrm>
                <a:custGeom>
                  <a:avLst/>
                  <a:gdLst>
                    <a:gd name="T0" fmla="*/ 0 w 951"/>
                    <a:gd name="T1" fmla="*/ 563 h 950"/>
                    <a:gd name="T2" fmla="*/ 388 w 951"/>
                    <a:gd name="T3" fmla="*/ 176 h 950"/>
                    <a:gd name="T4" fmla="*/ 951 w 951"/>
                    <a:gd name="T5" fmla="*/ 0 h 950"/>
                    <a:gd name="T6" fmla="*/ 775 w 951"/>
                    <a:gd name="T7" fmla="*/ 563 h 950"/>
                    <a:gd name="T8" fmla="*/ 388 w 951"/>
                    <a:gd name="T9" fmla="*/ 950 h 950"/>
                    <a:gd name="T10" fmla="*/ 0 w 951"/>
                    <a:gd name="T11" fmla="*/ 563 h 9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51" h="950">
                      <a:moveTo>
                        <a:pt x="0" y="563"/>
                      </a:moveTo>
                      <a:cubicBezTo>
                        <a:pt x="0" y="349"/>
                        <a:pt x="174" y="176"/>
                        <a:pt x="388" y="176"/>
                      </a:cubicBezTo>
                      <a:cubicBezTo>
                        <a:pt x="576" y="176"/>
                        <a:pt x="764" y="117"/>
                        <a:pt x="951" y="0"/>
                      </a:cubicBezTo>
                      <a:cubicBezTo>
                        <a:pt x="834" y="187"/>
                        <a:pt x="775" y="375"/>
                        <a:pt x="775" y="563"/>
                      </a:cubicBezTo>
                      <a:cubicBezTo>
                        <a:pt x="775" y="776"/>
                        <a:pt x="602" y="950"/>
                        <a:pt x="388" y="950"/>
                      </a:cubicBezTo>
                      <a:cubicBezTo>
                        <a:pt x="174" y="950"/>
                        <a:pt x="0" y="776"/>
                        <a:pt x="0" y="563"/>
                      </a:cubicBezTo>
                    </a:path>
                  </a:pathLst>
                </a:custGeom>
                <a:grpFill/>
                <a:ln w="12700" cap="flat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aphicFrame>
            <p:nvGraphicFramePr>
              <p:cNvPr id="13" name="Chart 23"/>
              <p:cNvGraphicFramePr/>
              <p:nvPr>
                <p:extLst>
                  <p:ext uri="{D42A27DB-BD31-4B8C-83A1-F6EECF244321}">
                    <p14:modId xmlns:p14="http://schemas.microsoft.com/office/powerpoint/2010/main" val="222085999"/>
                  </p:ext>
                </p:extLst>
              </p:nvPr>
            </p:nvGraphicFramePr>
            <p:xfrm>
              <a:off x="4427984" y="555526"/>
              <a:ext cx="5739315" cy="3226318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14" name="Freeform 25"/>
              <p:cNvSpPr/>
              <p:nvPr/>
            </p:nvSpPr>
            <p:spPr>
              <a:xfrm>
                <a:off x="-41835" y="634057"/>
                <a:ext cx="3259041" cy="3496817"/>
              </a:xfrm>
              <a:custGeom>
                <a:avLst/>
                <a:gdLst>
                  <a:gd name="connsiteX0" fmla="*/ 934559 w 2371725"/>
                  <a:gd name="connsiteY0" fmla="*/ 373063 h 2544763"/>
                  <a:gd name="connsiteX1" fmla="*/ 934559 w 2371725"/>
                  <a:gd name="connsiteY1" fmla="*/ 515938 h 2544763"/>
                  <a:gd name="connsiteX2" fmla="*/ 1000044 w 2371725"/>
                  <a:gd name="connsiteY2" fmla="*/ 515938 h 2544763"/>
                  <a:gd name="connsiteX3" fmla="*/ 1000044 w 2371725"/>
                  <a:gd name="connsiteY3" fmla="*/ 1062137 h 2544763"/>
                  <a:gd name="connsiteX4" fmla="*/ 402350 w 2371725"/>
                  <a:gd name="connsiteY4" fmla="*/ 2182813 h 2544763"/>
                  <a:gd name="connsiteX5" fmla="*/ 1926350 w 2371725"/>
                  <a:gd name="connsiteY5" fmla="*/ 2182813 h 2544763"/>
                  <a:gd name="connsiteX6" fmla="*/ 1328656 w 2371725"/>
                  <a:gd name="connsiteY6" fmla="*/ 1062137 h 2544763"/>
                  <a:gd name="connsiteX7" fmla="*/ 1328656 w 2371725"/>
                  <a:gd name="connsiteY7" fmla="*/ 515938 h 2544763"/>
                  <a:gd name="connsiteX8" fmla="*/ 1394140 w 2371725"/>
                  <a:gd name="connsiteY8" fmla="*/ 515938 h 2544763"/>
                  <a:gd name="connsiteX9" fmla="*/ 1394140 w 2371725"/>
                  <a:gd name="connsiteY9" fmla="*/ 373063 h 2544763"/>
                  <a:gd name="connsiteX10" fmla="*/ 0 w 2371725"/>
                  <a:gd name="connsiteY10" fmla="*/ 0 h 2544763"/>
                  <a:gd name="connsiteX11" fmla="*/ 2371725 w 2371725"/>
                  <a:gd name="connsiteY11" fmla="*/ 0 h 2544763"/>
                  <a:gd name="connsiteX12" fmla="*/ 2371725 w 2371725"/>
                  <a:gd name="connsiteY12" fmla="*/ 2544763 h 2544763"/>
                  <a:gd name="connsiteX13" fmla="*/ 0 w 2371725"/>
                  <a:gd name="connsiteY13" fmla="*/ 2544763 h 2544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71725" h="2544763">
                    <a:moveTo>
                      <a:pt x="934559" y="373063"/>
                    </a:moveTo>
                    <a:lnTo>
                      <a:pt x="934559" y="515938"/>
                    </a:lnTo>
                    <a:lnTo>
                      <a:pt x="1000044" y="515938"/>
                    </a:lnTo>
                    <a:lnTo>
                      <a:pt x="1000044" y="1062137"/>
                    </a:lnTo>
                    <a:lnTo>
                      <a:pt x="402350" y="2182813"/>
                    </a:lnTo>
                    <a:lnTo>
                      <a:pt x="1926350" y="2182813"/>
                    </a:lnTo>
                    <a:lnTo>
                      <a:pt x="1328656" y="1062137"/>
                    </a:lnTo>
                    <a:lnTo>
                      <a:pt x="1328656" y="515938"/>
                    </a:lnTo>
                    <a:lnTo>
                      <a:pt x="1394140" y="515938"/>
                    </a:lnTo>
                    <a:lnTo>
                      <a:pt x="1394140" y="373063"/>
                    </a:lnTo>
                    <a:close/>
                    <a:moveTo>
                      <a:pt x="0" y="0"/>
                    </a:moveTo>
                    <a:lnTo>
                      <a:pt x="2371725" y="0"/>
                    </a:lnTo>
                    <a:lnTo>
                      <a:pt x="2371725" y="2544763"/>
                    </a:lnTo>
                    <a:lnTo>
                      <a:pt x="0" y="254476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Freeform 26"/>
              <p:cNvSpPr/>
              <p:nvPr/>
            </p:nvSpPr>
            <p:spPr>
              <a:xfrm>
                <a:off x="5668122" y="634057"/>
                <a:ext cx="3259041" cy="3496817"/>
              </a:xfrm>
              <a:custGeom>
                <a:avLst/>
                <a:gdLst>
                  <a:gd name="connsiteX0" fmla="*/ 956071 w 2371725"/>
                  <a:gd name="connsiteY0" fmla="*/ 371475 h 2544763"/>
                  <a:gd name="connsiteX1" fmla="*/ 956071 w 2371725"/>
                  <a:gd name="connsiteY1" fmla="*/ 514350 h 2544763"/>
                  <a:gd name="connsiteX2" fmla="*/ 1021556 w 2371725"/>
                  <a:gd name="connsiteY2" fmla="*/ 514350 h 2544763"/>
                  <a:gd name="connsiteX3" fmla="*/ 1021556 w 2371725"/>
                  <a:gd name="connsiteY3" fmla="*/ 1029543 h 2544763"/>
                  <a:gd name="connsiteX4" fmla="*/ 939425 w 2371725"/>
                  <a:gd name="connsiteY4" fmla="*/ 1055037 h 2544763"/>
                  <a:gd name="connsiteX5" fmla="*/ 552746 w 2371725"/>
                  <a:gd name="connsiteY5" fmla="*/ 1638400 h 2544763"/>
                  <a:gd name="connsiteX6" fmla="*/ 565609 w 2371725"/>
                  <a:gd name="connsiteY6" fmla="*/ 1765995 h 2544763"/>
                  <a:gd name="connsiteX7" fmla="*/ 594934 w 2371725"/>
                  <a:gd name="connsiteY7" fmla="*/ 1860466 h 2544763"/>
                  <a:gd name="connsiteX8" fmla="*/ 602499 w 2371725"/>
                  <a:gd name="connsiteY8" fmla="*/ 1884836 h 2544763"/>
                  <a:gd name="connsiteX9" fmla="*/ 831881 w 2371725"/>
                  <a:gd name="connsiteY9" fmla="*/ 2163389 h 2544763"/>
                  <a:gd name="connsiteX10" fmla="*/ 864741 w 2371725"/>
                  <a:gd name="connsiteY10" fmla="*/ 2181225 h 2544763"/>
                  <a:gd name="connsiteX11" fmla="*/ 1506983 w 2371725"/>
                  <a:gd name="connsiteY11" fmla="*/ 2181225 h 2544763"/>
                  <a:gd name="connsiteX12" fmla="*/ 1539843 w 2371725"/>
                  <a:gd name="connsiteY12" fmla="*/ 2163389 h 2544763"/>
                  <a:gd name="connsiteX13" fmla="*/ 1769225 w 2371725"/>
                  <a:gd name="connsiteY13" fmla="*/ 1884836 h 2544763"/>
                  <a:gd name="connsiteX14" fmla="*/ 1776790 w 2371725"/>
                  <a:gd name="connsiteY14" fmla="*/ 1860466 h 2544763"/>
                  <a:gd name="connsiteX15" fmla="*/ 1806115 w 2371725"/>
                  <a:gd name="connsiteY15" fmla="*/ 1765995 h 2544763"/>
                  <a:gd name="connsiteX16" fmla="*/ 1818978 w 2371725"/>
                  <a:gd name="connsiteY16" fmla="*/ 1638400 h 2544763"/>
                  <a:gd name="connsiteX17" fmla="*/ 1432299 w 2371725"/>
                  <a:gd name="connsiteY17" fmla="*/ 1055037 h 2544763"/>
                  <a:gd name="connsiteX18" fmla="*/ 1350168 w 2371725"/>
                  <a:gd name="connsiteY18" fmla="*/ 1029543 h 2544763"/>
                  <a:gd name="connsiteX19" fmla="*/ 1350168 w 2371725"/>
                  <a:gd name="connsiteY19" fmla="*/ 514350 h 2544763"/>
                  <a:gd name="connsiteX20" fmla="*/ 1415652 w 2371725"/>
                  <a:gd name="connsiteY20" fmla="*/ 514350 h 2544763"/>
                  <a:gd name="connsiteX21" fmla="*/ 1415652 w 2371725"/>
                  <a:gd name="connsiteY21" fmla="*/ 371475 h 2544763"/>
                  <a:gd name="connsiteX22" fmla="*/ 0 w 2371725"/>
                  <a:gd name="connsiteY22" fmla="*/ 0 h 2544763"/>
                  <a:gd name="connsiteX23" fmla="*/ 2371725 w 2371725"/>
                  <a:gd name="connsiteY23" fmla="*/ 0 h 2544763"/>
                  <a:gd name="connsiteX24" fmla="*/ 2371725 w 2371725"/>
                  <a:gd name="connsiteY24" fmla="*/ 2544763 h 2544763"/>
                  <a:gd name="connsiteX25" fmla="*/ 0 w 2371725"/>
                  <a:gd name="connsiteY25" fmla="*/ 2544763 h 2544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371725" h="2544763">
                    <a:moveTo>
                      <a:pt x="956071" y="371475"/>
                    </a:moveTo>
                    <a:lnTo>
                      <a:pt x="956071" y="514350"/>
                    </a:lnTo>
                    <a:lnTo>
                      <a:pt x="1021556" y="514350"/>
                    </a:lnTo>
                    <a:lnTo>
                      <a:pt x="1021556" y="1029543"/>
                    </a:lnTo>
                    <a:lnTo>
                      <a:pt x="939425" y="1055037"/>
                    </a:lnTo>
                    <a:cubicBezTo>
                      <a:pt x="712190" y="1151150"/>
                      <a:pt x="552746" y="1376155"/>
                      <a:pt x="552746" y="1638400"/>
                    </a:cubicBezTo>
                    <a:cubicBezTo>
                      <a:pt x="552746" y="1682108"/>
                      <a:pt x="557175" y="1724781"/>
                      <a:pt x="565609" y="1765995"/>
                    </a:cubicBezTo>
                    <a:lnTo>
                      <a:pt x="594934" y="1860466"/>
                    </a:lnTo>
                    <a:lnTo>
                      <a:pt x="602499" y="1884836"/>
                    </a:lnTo>
                    <a:cubicBezTo>
                      <a:pt x="650556" y="1998454"/>
                      <a:pt x="730835" y="2095124"/>
                      <a:pt x="831881" y="2163389"/>
                    </a:cubicBezTo>
                    <a:lnTo>
                      <a:pt x="864741" y="2181225"/>
                    </a:lnTo>
                    <a:lnTo>
                      <a:pt x="1506983" y="2181225"/>
                    </a:lnTo>
                    <a:lnTo>
                      <a:pt x="1539843" y="2163389"/>
                    </a:lnTo>
                    <a:cubicBezTo>
                      <a:pt x="1640889" y="2095124"/>
                      <a:pt x="1721168" y="1998454"/>
                      <a:pt x="1769225" y="1884836"/>
                    </a:cubicBezTo>
                    <a:lnTo>
                      <a:pt x="1776790" y="1860466"/>
                    </a:lnTo>
                    <a:lnTo>
                      <a:pt x="1806115" y="1765995"/>
                    </a:lnTo>
                    <a:cubicBezTo>
                      <a:pt x="1814549" y="1724781"/>
                      <a:pt x="1818978" y="1682108"/>
                      <a:pt x="1818978" y="1638400"/>
                    </a:cubicBezTo>
                    <a:cubicBezTo>
                      <a:pt x="1818978" y="1376155"/>
                      <a:pt x="1659534" y="1151150"/>
                      <a:pt x="1432299" y="1055037"/>
                    </a:cubicBezTo>
                    <a:lnTo>
                      <a:pt x="1350168" y="1029543"/>
                    </a:lnTo>
                    <a:lnTo>
                      <a:pt x="1350168" y="514350"/>
                    </a:lnTo>
                    <a:lnTo>
                      <a:pt x="1415652" y="514350"/>
                    </a:lnTo>
                    <a:lnTo>
                      <a:pt x="1415652" y="371475"/>
                    </a:lnTo>
                    <a:close/>
                    <a:moveTo>
                      <a:pt x="0" y="0"/>
                    </a:moveTo>
                    <a:lnTo>
                      <a:pt x="2371725" y="0"/>
                    </a:lnTo>
                    <a:lnTo>
                      <a:pt x="2371725" y="2544763"/>
                    </a:lnTo>
                    <a:lnTo>
                      <a:pt x="0" y="254476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Freeform 27"/>
              <p:cNvSpPr/>
              <p:nvPr/>
            </p:nvSpPr>
            <p:spPr>
              <a:xfrm>
                <a:off x="1587683" y="1144509"/>
                <a:ext cx="1047083" cy="2486819"/>
              </a:xfrm>
              <a:custGeom>
                <a:avLst/>
                <a:gdLst>
                  <a:gd name="connsiteX0" fmla="*/ 0 w 762001"/>
                  <a:gd name="connsiteY0" fmla="*/ 0 h 1809750"/>
                  <a:gd name="connsiteX1" fmla="*/ 229791 w 762001"/>
                  <a:gd name="connsiteY1" fmla="*/ 0 h 1809750"/>
                  <a:gd name="connsiteX2" fmla="*/ 229791 w 762001"/>
                  <a:gd name="connsiteY2" fmla="*/ 142875 h 1809750"/>
                  <a:gd name="connsiteX3" fmla="*/ 164307 w 762001"/>
                  <a:gd name="connsiteY3" fmla="*/ 142875 h 1809750"/>
                  <a:gd name="connsiteX4" fmla="*/ 164307 w 762001"/>
                  <a:gd name="connsiteY4" fmla="*/ 689074 h 1809750"/>
                  <a:gd name="connsiteX5" fmla="*/ 762001 w 762001"/>
                  <a:gd name="connsiteY5" fmla="*/ 1809750 h 1809750"/>
                  <a:gd name="connsiteX6" fmla="*/ 0 w 762001"/>
                  <a:gd name="connsiteY6" fmla="*/ 1809750 h 1809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2001" h="1809750">
                    <a:moveTo>
                      <a:pt x="0" y="0"/>
                    </a:moveTo>
                    <a:lnTo>
                      <a:pt x="229791" y="0"/>
                    </a:lnTo>
                    <a:lnTo>
                      <a:pt x="229791" y="142875"/>
                    </a:lnTo>
                    <a:lnTo>
                      <a:pt x="164307" y="142875"/>
                    </a:lnTo>
                    <a:lnTo>
                      <a:pt x="164307" y="689074"/>
                    </a:lnTo>
                    <a:lnTo>
                      <a:pt x="762001" y="1809750"/>
                    </a:lnTo>
                    <a:lnTo>
                      <a:pt x="0" y="1809750"/>
                    </a:lnTo>
                    <a:close/>
                  </a:path>
                </a:pathLst>
              </a:custGeom>
              <a:solidFill>
                <a:schemeClr val="tx1">
                  <a:alpha val="16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Freeform 28"/>
              <p:cNvSpPr/>
              <p:nvPr/>
            </p:nvSpPr>
            <p:spPr>
              <a:xfrm>
                <a:off x="7297641" y="1144509"/>
                <a:ext cx="869979" cy="2486819"/>
              </a:xfrm>
              <a:custGeom>
                <a:avLst/>
                <a:gdLst>
                  <a:gd name="connsiteX0" fmla="*/ 0 w 633116"/>
                  <a:gd name="connsiteY0" fmla="*/ 0 h 1809750"/>
                  <a:gd name="connsiteX1" fmla="*/ 229790 w 633116"/>
                  <a:gd name="connsiteY1" fmla="*/ 0 h 1809750"/>
                  <a:gd name="connsiteX2" fmla="*/ 229790 w 633116"/>
                  <a:gd name="connsiteY2" fmla="*/ 142875 h 1809750"/>
                  <a:gd name="connsiteX3" fmla="*/ 164306 w 633116"/>
                  <a:gd name="connsiteY3" fmla="*/ 142875 h 1809750"/>
                  <a:gd name="connsiteX4" fmla="*/ 164306 w 633116"/>
                  <a:gd name="connsiteY4" fmla="*/ 658068 h 1809750"/>
                  <a:gd name="connsiteX5" fmla="*/ 246437 w 633116"/>
                  <a:gd name="connsiteY5" fmla="*/ 683562 h 1809750"/>
                  <a:gd name="connsiteX6" fmla="*/ 633116 w 633116"/>
                  <a:gd name="connsiteY6" fmla="*/ 1266925 h 1809750"/>
                  <a:gd name="connsiteX7" fmla="*/ 620253 w 633116"/>
                  <a:gd name="connsiteY7" fmla="*/ 1394520 h 1809750"/>
                  <a:gd name="connsiteX8" fmla="*/ 590928 w 633116"/>
                  <a:gd name="connsiteY8" fmla="*/ 1488991 h 1809750"/>
                  <a:gd name="connsiteX9" fmla="*/ 583363 w 633116"/>
                  <a:gd name="connsiteY9" fmla="*/ 1513361 h 1809750"/>
                  <a:gd name="connsiteX10" fmla="*/ 353981 w 633116"/>
                  <a:gd name="connsiteY10" fmla="*/ 1791914 h 1809750"/>
                  <a:gd name="connsiteX11" fmla="*/ 321121 w 633116"/>
                  <a:gd name="connsiteY11" fmla="*/ 1809750 h 1809750"/>
                  <a:gd name="connsiteX12" fmla="*/ 0 w 633116"/>
                  <a:gd name="connsiteY12" fmla="*/ 1809750 h 1809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33116" h="1809750">
                    <a:moveTo>
                      <a:pt x="0" y="0"/>
                    </a:moveTo>
                    <a:lnTo>
                      <a:pt x="229790" y="0"/>
                    </a:lnTo>
                    <a:lnTo>
                      <a:pt x="229790" y="142875"/>
                    </a:lnTo>
                    <a:lnTo>
                      <a:pt x="164306" y="142875"/>
                    </a:lnTo>
                    <a:lnTo>
                      <a:pt x="164306" y="658068"/>
                    </a:lnTo>
                    <a:lnTo>
                      <a:pt x="246437" y="683562"/>
                    </a:lnTo>
                    <a:cubicBezTo>
                      <a:pt x="473672" y="779675"/>
                      <a:pt x="633116" y="1004680"/>
                      <a:pt x="633116" y="1266925"/>
                    </a:cubicBezTo>
                    <a:cubicBezTo>
                      <a:pt x="633116" y="1310633"/>
                      <a:pt x="628687" y="1353306"/>
                      <a:pt x="620253" y="1394520"/>
                    </a:cubicBezTo>
                    <a:lnTo>
                      <a:pt x="590928" y="1488991"/>
                    </a:lnTo>
                    <a:lnTo>
                      <a:pt x="583363" y="1513361"/>
                    </a:lnTo>
                    <a:cubicBezTo>
                      <a:pt x="535306" y="1626979"/>
                      <a:pt x="455027" y="1723649"/>
                      <a:pt x="353981" y="1791914"/>
                    </a:cubicBezTo>
                    <a:lnTo>
                      <a:pt x="321121" y="1809750"/>
                    </a:lnTo>
                    <a:lnTo>
                      <a:pt x="0" y="1809750"/>
                    </a:lnTo>
                    <a:close/>
                  </a:path>
                </a:pathLst>
              </a:custGeom>
              <a:solidFill>
                <a:schemeClr val="tx1">
                  <a:alpha val="16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Freeform 29"/>
              <p:cNvSpPr/>
              <p:nvPr/>
            </p:nvSpPr>
            <p:spPr>
              <a:xfrm>
                <a:off x="540603" y="1144509"/>
                <a:ext cx="2094163" cy="2486819"/>
              </a:xfrm>
              <a:custGeom>
                <a:avLst/>
                <a:gdLst>
                  <a:gd name="connsiteX0" fmla="*/ 532209 w 1524000"/>
                  <a:gd name="connsiteY0" fmla="*/ 0 h 1809750"/>
                  <a:gd name="connsiteX1" fmla="*/ 991790 w 1524000"/>
                  <a:gd name="connsiteY1" fmla="*/ 0 h 1809750"/>
                  <a:gd name="connsiteX2" fmla="*/ 991790 w 1524000"/>
                  <a:gd name="connsiteY2" fmla="*/ 142875 h 1809750"/>
                  <a:gd name="connsiteX3" fmla="*/ 926306 w 1524000"/>
                  <a:gd name="connsiteY3" fmla="*/ 142875 h 1809750"/>
                  <a:gd name="connsiteX4" fmla="*/ 926306 w 1524000"/>
                  <a:gd name="connsiteY4" fmla="*/ 689074 h 1809750"/>
                  <a:gd name="connsiteX5" fmla="*/ 1524000 w 1524000"/>
                  <a:gd name="connsiteY5" fmla="*/ 1809750 h 1809750"/>
                  <a:gd name="connsiteX6" fmla="*/ 0 w 1524000"/>
                  <a:gd name="connsiteY6" fmla="*/ 1809750 h 1809750"/>
                  <a:gd name="connsiteX7" fmla="*/ 597694 w 1524000"/>
                  <a:gd name="connsiteY7" fmla="*/ 689074 h 1809750"/>
                  <a:gd name="connsiteX8" fmla="*/ 597694 w 1524000"/>
                  <a:gd name="connsiteY8" fmla="*/ 142875 h 1809750"/>
                  <a:gd name="connsiteX9" fmla="*/ 532209 w 1524000"/>
                  <a:gd name="connsiteY9" fmla="*/ 142875 h 1809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24000" h="1809750">
                    <a:moveTo>
                      <a:pt x="532209" y="0"/>
                    </a:moveTo>
                    <a:lnTo>
                      <a:pt x="991790" y="0"/>
                    </a:lnTo>
                    <a:lnTo>
                      <a:pt x="991790" y="142875"/>
                    </a:lnTo>
                    <a:lnTo>
                      <a:pt x="926306" y="142875"/>
                    </a:lnTo>
                    <a:lnTo>
                      <a:pt x="926306" y="689074"/>
                    </a:lnTo>
                    <a:lnTo>
                      <a:pt x="1524000" y="1809750"/>
                    </a:lnTo>
                    <a:lnTo>
                      <a:pt x="0" y="1809750"/>
                    </a:lnTo>
                    <a:lnTo>
                      <a:pt x="597694" y="689074"/>
                    </a:lnTo>
                    <a:lnTo>
                      <a:pt x="597694" y="142875"/>
                    </a:lnTo>
                    <a:lnTo>
                      <a:pt x="532209" y="142875"/>
                    </a:lnTo>
                    <a:close/>
                  </a:path>
                </a:pathLst>
              </a:custGeom>
              <a:noFill/>
              <a:ln w="762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Freeform 30"/>
              <p:cNvSpPr/>
              <p:nvPr/>
            </p:nvSpPr>
            <p:spPr>
              <a:xfrm>
                <a:off x="6427662" y="1101288"/>
                <a:ext cx="1739958" cy="2530040"/>
              </a:xfrm>
              <a:custGeom>
                <a:avLst/>
                <a:gdLst>
                  <a:gd name="connsiteX0" fmla="*/ 403325 w 1266232"/>
                  <a:gd name="connsiteY0" fmla="*/ 0 h 1809750"/>
                  <a:gd name="connsiteX1" fmla="*/ 862906 w 1266232"/>
                  <a:gd name="connsiteY1" fmla="*/ 0 h 1809750"/>
                  <a:gd name="connsiteX2" fmla="*/ 862906 w 1266232"/>
                  <a:gd name="connsiteY2" fmla="*/ 142875 h 1809750"/>
                  <a:gd name="connsiteX3" fmla="*/ 797422 w 1266232"/>
                  <a:gd name="connsiteY3" fmla="*/ 142875 h 1809750"/>
                  <a:gd name="connsiteX4" fmla="*/ 797422 w 1266232"/>
                  <a:gd name="connsiteY4" fmla="*/ 658068 h 1809750"/>
                  <a:gd name="connsiteX5" fmla="*/ 879553 w 1266232"/>
                  <a:gd name="connsiteY5" fmla="*/ 683562 h 1809750"/>
                  <a:gd name="connsiteX6" fmla="*/ 1266232 w 1266232"/>
                  <a:gd name="connsiteY6" fmla="*/ 1266925 h 1809750"/>
                  <a:gd name="connsiteX7" fmla="*/ 1253369 w 1266232"/>
                  <a:gd name="connsiteY7" fmla="*/ 1394520 h 1809750"/>
                  <a:gd name="connsiteX8" fmla="*/ 1224044 w 1266232"/>
                  <a:gd name="connsiteY8" fmla="*/ 1488991 h 1809750"/>
                  <a:gd name="connsiteX9" fmla="*/ 1224044 w 1266232"/>
                  <a:gd name="connsiteY9" fmla="*/ 1488991 h 1809750"/>
                  <a:gd name="connsiteX10" fmla="*/ 1216479 w 1266232"/>
                  <a:gd name="connsiteY10" fmla="*/ 1513361 h 1809750"/>
                  <a:gd name="connsiteX11" fmla="*/ 987097 w 1266232"/>
                  <a:gd name="connsiteY11" fmla="*/ 1791914 h 1809750"/>
                  <a:gd name="connsiteX12" fmla="*/ 954237 w 1266232"/>
                  <a:gd name="connsiteY12" fmla="*/ 1809750 h 1809750"/>
                  <a:gd name="connsiteX13" fmla="*/ 311995 w 1266232"/>
                  <a:gd name="connsiteY13" fmla="*/ 1809750 h 1809750"/>
                  <a:gd name="connsiteX14" fmla="*/ 279135 w 1266232"/>
                  <a:gd name="connsiteY14" fmla="*/ 1791914 h 1809750"/>
                  <a:gd name="connsiteX15" fmla="*/ 49753 w 1266232"/>
                  <a:gd name="connsiteY15" fmla="*/ 1513361 h 1809750"/>
                  <a:gd name="connsiteX16" fmla="*/ 42188 w 1266232"/>
                  <a:gd name="connsiteY16" fmla="*/ 1488991 h 1809750"/>
                  <a:gd name="connsiteX17" fmla="*/ 42188 w 1266232"/>
                  <a:gd name="connsiteY17" fmla="*/ 1488991 h 1809750"/>
                  <a:gd name="connsiteX18" fmla="*/ 12863 w 1266232"/>
                  <a:gd name="connsiteY18" fmla="*/ 1394520 h 1809750"/>
                  <a:gd name="connsiteX19" fmla="*/ 0 w 1266232"/>
                  <a:gd name="connsiteY19" fmla="*/ 1266925 h 1809750"/>
                  <a:gd name="connsiteX20" fmla="*/ 386679 w 1266232"/>
                  <a:gd name="connsiteY20" fmla="*/ 683562 h 1809750"/>
                  <a:gd name="connsiteX21" fmla="*/ 468810 w 1266232"/>
                  <a:gd name="connsiteY21" fmla="*/ 658068 h 1809750"/>
                  <a:gd name="connsiteX22" fmla="*/ 468810 w 1266232"/>
                  <a:gd name="connsiteY22" fmla="*/ 142875 h 1809750"/>
                  <a:gd name="connsiteX23" fmla="*/ 403325 w 1266232"/>
                  <a:gd name="connsiteY23" fmla="*/ 142875 h 1809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66232" h="1809750">
                    <a:moveTo>
                      <a:pt x="403325" y="0"/>
                    </a:moveTo>
                    <a:lnTo>
                      <a:pt x="862906" y="0"/>
                    </a:lnTo>
                    <a:lnTo>
                      <a:pt x="862906" y="142875"/>
                    </a:lnTo>
                    <a:lnTo>
                      <a:pt x="797422" y="142875"/>
                    </a:lnTo>
                    <a:lnTo>
                      <a:pt x="797422" y="658068"/>
                    </a:lnTo>
                    <a:lnTo>
                      <a:pt x="879553" y="683562"/>
                    </a:lnTo>
                    <a:cubicBezTo>
                      <a:pt x="1106788" y="779675"/>
                      <a:pt x="1266232" y="1004680"/>
                      <a:pt x="1266232" y="1266925"/>
                    </a:cubicBezTo>
                    <a:cubicBezTo>
                      <a:pt x="1266232" y="1310633"/>
                      <a:pt x="1261803" y="1353306"/>
                      <a:pt x="1253369" y="1394520"/>
                    </a:cubicBezTo>
                    <a:lnTo>
                      <a:pt x="1224044" y="1488991"/>
                    </a:lnTo>
                    <a:lnTo>
                      <a:pt x="1224044" y="1488991"/>
                    </a:lnTo>
                    <a:lnTo>
                      <a:pt x="1216479" y="1513361"/>
                    </a:lnTo>
                    <a:cubicBezTo>
                      <a:pt x="1168422" y="1626979"/>
                      <a:pt x="1088143" y="1723649"/>
                      <a:pt x="987097" y="1791914"/>
                    </a:cubicBezTo>
                    <a:lnTo>
                      <a:pt x="954237" y="1809750"/>
                    </a:lnTo>
                    <a:lnTo>
                      <a:pt x="311995" y="1809750"/>
                    </a:lnTo>
                    <a:lnTo>
                      <a:pt x="279135" y="1791914"/>
                    </a:lnTo>
                    <a:cubicBezTo>
                      <a:pt x="178089" y="1723649"/>
                      <a:pt x="97810" y="1626979"/>
                      <a:pt x="49753" y="1513361"/>
                    </a:cubicBezTo>
                    <a:lnTo>
                      <a:pt x="42188" y="1488991"/>
                    </a:lnTo>
                    <a:lnTo>
                      <a:pt x="42188" y="1488991"/>
                    </a:lnTo>
                    <a:lnTo>
                      <a:pt x="12863" y="1394520"/>
                    </a:lnTo>
                    <a:cubicBezTo>
                      <a:pt x="4429" y="1353306"/>
                      <a:pt x="0" y="1310633"/>
                      <a:pt x="0" y="1266925"/>
                    </a:cubicBezTo>
                    <a:cubicBezTo>
                      <a:pt x="0" y="1004680"/>
                      <a:pt x="159444" y="779675"/>
                      <a:pt x="386679" y="683562"/>
                    </a:cubicBezTo>
                    <a:lnTo>
                      <a:pt x="468810" y="658068"/>
                    </a:lnTo>
                    <a:lnTo>
                      <a:pt x="468810" y="142875"/>
                    </a:lnTo>
                    <a:lnTo>
                      <a:pt x="403325" y="142875"/>
                    </a:lnTo>
                    <a:close/>
                  </a:path>
                </a:pathLst>
              </a:custGeom>
              <a:noFill/>
              <a:ln w="762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2" name="Grupo 31"/>
          <p:cNvGrpSpPr/>
          <p:nvPr/>
        </p:nvGrpSpPr>
        <p:grpSpPr>
          <a:xfrm>
            <a:off x="6592009" y="2706090"/>
            <a:ext cx="2647773" cy="2390117"/>
            <a:chOff x="1907704" y="411510"/>
            <a:chExt cx="4824536" cy="4355059"/>
          </a:xfrm>
        </p:grpSpPr>
        <p:graphicFrame>
          <p:nvGraphicFramePr>
            <p:cNvPr id="24" name="Chart 10"/>
            <p:cNvGraphicFramePr/>
            <p:nvPr>
              <p:extLst>
                <p:ext uri="{D42A27DB-BD31-4B8C-83A1-F6EECF244321}">
                  <p14:modId xmlns:p14="http://schemas.microsoft.com/office/powerpoint/2010/main" val="686497855"/>
                </p:ext>
              </p:extLst>
            </p:nvPr>
          </p:nvGraphicFramePr>
          <p:xfrm>
            <a:off x="1907704" y="686656"/>
            <a:ext cx="4824536" cy="197634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25" name="Right Triangle 11"/>
            <p:cNvSpPr/>
            <p:nvPr/>
          </p:nvSpPr>
          <p:spPr>
            <a:xfrm flipH="1">
              <a:off x="4526313" y="1475132"/>
              <a:ext cx="781394" cy="1069039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Isosceles Triangle 12"/>
            <p:cNvSpPr/>
            <p:nvPr/>
          </p:nvSpPr>
          <p:spPr>
            <a:xfrm>
              <a:off x="3585529" y="3225139"/>
              <a:ext cx="1468885" cy="1266280"/>
            </a:xfrm>
            <a:prstGeom prst="triangle">
              <a:avLst/>
            </a:prstGeom>
            <a:solidFill>
              <a:srgbClr val="5E37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13"/>
            <p:cNvSpPr/>
            <p:nvPr/>
          </p:nvSpPr>
          <p:spPr>
            <a:xfrm>
              <a:off x="4154290" y="2355307"/>
              <a:ext cx="331363" cy="2411262"/>
            </a:xfrm>
            <a:prstGeom prst="rect">
              <a:avLst/>
            </a:prstGeom>
            <a:solidFill>
              <a:srgbClr val="5E37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ight Triangle 14"/>
            <p:cNvSpPr/>
            <p:nvPr/>
          </p:nvSpPr>
          <p:spPr>
            <a:xfrm>
              <a:off x="3321311" y="1478087"/>
              <a:ext cx="781394" cy="1069039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15"/>
            <p:cNvSpPr/>
            <p:nvPr/>
          </p:nvSpPr>
          <p:spPr>
            <a:xfrm>
              <a:off x="3321311" y="4417461"/>
              <a:ext cx="1968675" cy="349108"/>
            </a:xfrm>
            <a:prstGeom prst="rect">
              <a:avLst/>
            </a:prstGeom>
            <a:solidFill>
              <a:srgbClr val="5E37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 16"/>
            <p:cNvSpPr/>
            <p:nvPr/>
          </p:nvSpPr>
          <p:spPr>
            <a:xfrm rot="10800000">
              <a:off x="4319972" y="411510"/>
              <a:ext cx="973043" cy="4355058"/>
            </a:xfrm>
            <a:custGeom>
              <a:avLst/>
              <a:gdLst>
                <a:gd name="connsiteX0" fmla="*/ 1044214 w 1044214"/>
                <a:gd name="connsiteY0" fmla="*/ 4673600 h 4673600"/>
                <a:gd name="connsiteX1" fmla="*/ 1616 w 1044214"/>
                <a:gd name="connsiteY1" fmla="*/ 4673600 h 4673600"/>
                <a:gd name="connsiteX2" fmla="*/ 0 w 1044214"/>
                <a:gd name="connsiteY2" fmla="*/ 4160273 h 4673600"/>
                <a:gd name="connsiteX3" fmla="*/ 2121 w 1044214"/>
                <a:gd name="connsiteY3" fmla="*/ 4088829 h 4673600"/>
                <a:gd name="connsiteX4" fmla="*/ 9483 w 1044214"/>
                <a:gd name="connsiteY4" fmla="*/ 3972103 h 4673600"/>
                <a:gd name="connsiteX5" fmla="*/ 19877 w 1044214"/>
                <a:gd name="connsiteY5" fmla="*/ 3855378 h 4673600"/>
                <a:gd name="connsiteX6" fmla="*/ 36767 w 1044214"/>
                <a:gd name="connsiteY6" fmla="*/ 3737507 h 4673600"/>
                <a:gd name="connsiteX7" fmla="*/ 61452 w 1044214"/>
                <a:gd name="connsiteY7" fmla="*/ 3620782 h 4673600"/>
                <a:gd name="connsiteX8" fmla="*/ 96532 w 1044214"/>
                <a:gd name="connsiteY8" fmla="*/ 3504056 h 4673600"/>
                <a:gd name="connsiteX9" fmla="*/ 144171 w 1044214"/>
                <a:gd name="connsiteY9" fmla="*/ 3387331 h 4673600"/>
                <a:gd name="connsiteX10" fmla="*/ 204801 w 1044214"/>
                <a:gd name="connsiteY10" fmla="*/ 3271750 h 4673600"/>
                <a:gd name="connsiteX11" fmla="*/ 278858 w 1044214"/>
                <a:gd name="connsiteY11" fmla="*/ 3155025 h 4673600"/>
                <a:gd name="connsiteX12" fmla="*/ 364608 w 1044214"/>
                <a:gd name="connsiteY12" fmla="*/ 3036009 h 4673600"/>
                <a:gd name="connsiteX13" fmla="*/ 455121 w 1044214"/>
                <a:gd name="connsiteY13" fmla="*/ 2919284 h 4673600"/>
                <a:gd name="connsiteX14" fmla="*/ 546068 w 1044214"/>
                <a:gd name="connsiteY14" fmla="*/ 2803703 h 4673600"/>
                <a:gd name="connsiteX15" fmla="*/ 628785 w 1044214"/>
                <a:gd name="connsiteY15" fmla="*/ 2686978 h 4673600"/>
                <a:gd name="connsiteX16" fmla="*/ 664812 w 1044214"/>
                <a:gd name="connsiteY16" fmla="*/ 2628616 h 4673600"/>
                <a:gd name="connsiteX17" fmla="*/ 684594 w 1044214"/>
                <a:gd name="connsiteY17" fmla="*/ 2591494 h 4673600"/>
                <a:gd name="connsiteX18" fmla="*/ 707460 w 1044214"/>
                <a:gd name="connsiteY18" fmla="*/ 2554981 h 4673600"/>
                <a:gd name="connsiteX19" fmla="*/ 758045 w 1044214"/>
                <a:gd name="connsiteY19" fmla="*/ 2336800 h 4673600"/>
                <a:gd name="connsiteX20" fmla="*/ 707460 w 1044214"/>
                <a:gd name="connsiteY20" fmla="*/ 2118619 h 4673600"/>
                <a:gd name="connsiteX21" fmla="*/ 692741 w 1044214"/>
                <a:gd name="connsiteY21" fmla="*/ 2095117 h 4673600"/>
                <a:gd name="connsiteX22" fmla="*/ 628785 w 1044214"/>
                <a:gd name="connsiteY22" fmla="*/ 1985480 h 4673600"/>
                <a:gd name="connsiteX23" fmla="*/ 546068 w 1044214"/>
                <a:gd name="connsiteY23" fmla="*/ 1869899 h 4673600"/>
                <a:gd name="connsiteX24" fmla="*/ 455121 w 1044214"/>
                <a:gd name="connsiteY24" fmla="*/ 1753174 h 4673600"/>
                <a:gd name="connsiteX25" fmla="*/ 364608 w 1044214"/>
                <a:gd name="connsiteY25" fmla="*/ 1636448 h 4673600"/>
                <a:gd name="connsiteX26" fmla="*/ 278858 w 1044214"/>
                <a:gd name="connsiteY26" fmla="*/ 1517434 h 4673600"/>
                <a:gd name="connsiteX27" fmla="*/ 204801 w 1044214"/>
                <a:gd name="connsiteY27" fmla="*/ 1401852 h 4673600"/>
                <a:gd name="connsiteX28" fmla="*/ 144171 w 1044214"/>
                <a:gd name="connsiteY28" fmla="*/ 1285127 h 4673600"/>
                <a:gd name="connsiteX29" fmla="*/ 96532 w 1044214"/>
                <a:gd name="connsiteY29" fmla="*/ 1168401 h 4673600"/>
                <a:gd name="connsiteX30" fmla="*/ 61452 w 1044214"/>
                <a:gd name="connsiteY30" fmla="*/ 1051676 h 4673600"/>
                <a:gd name="connsiteX31" fmla="*/ 36767 w 1044214"/>
                <a:gd name="connsiteY31" fmla="*/ 936095 h 4673600"/>
                <a:gd name="connsiteX32" fmla="*/ 19877 w 1044214"/>
                <a:gd name="connsiteY32" fmla="*/ 817081 h 4673600"/>
                <a:gd name="connsiteX33" fmla="*/ 9483 w 1044214"/>
                <a:gd name="connsiteY33" fmla="*/ 700355 h 4673600"/>
                <a:gd name="connsiteX34" fmla="*/ 2121 w 1044214"/>
                <a:gd name="connsiteY34" fmla="*/ 583630 h 4673600"/>
                <a:gd name="connsiteX35" fmla="*/ 28 w 1044214"/>
                <a:gd name="connsiteY35" fmla="*/ 513810 h 4673600"/>
                <a:gd name="connsiteX36" fmla="*/ 1616 w 1044214"/>
                <a:gd name="connsiteY36" fmla="*/ 0 h 4673600"/>
                <a:gd name="connsiteX37" fmla="*/ 1044214 w 1044214"/>
                <a:gd name="connsiteY37" fmla="*/ 0 h 467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044214" h="4673600">
                  <a:moveTo>
                    <a:pt x="1044214" y="4673600"/>
                  </a:moveTo>
                  <a:lnTo>
                    <a:pt x="1616" y="4673600"/>
                  </a:lnTo>
                  <a:cubicBezTo>
                    <a:pt x="1078" y="4502492"/>
                    <a:pt x="539" y="4331382"/>
                    <a:pt x="0" y="4160273"/>
                  </a:cubicBezTo>
                  <a:lnTo>
                    <a:pt x="2121" y="4088829"/>
                  </a:lnTo>
                  <a:lnTo>
                    <a:pt x="9483" y="3972103"/>
                  </a:lnTo>
                  <a:lnTo>
                    <a:pt x="19877" y="3855378"/>
                  </a:lnTo>
                  <a:lnTo>
                    <a:pt x="36767" y="3737507"/>
                  </a:lnTo>
                  <a:lnTo>
                    <a:pt x="61452" y="3620782"/>
                  </a:lnTo>
                  <a:lnTo>
                    <a:pt x="96532" y="3504056"/>
                  </a:lnTo>
                  <a:lnTo>
                    <a:pt x="144171" y="3387331"/>
                  </a:lnTo>
                  <a:lnTo>
                    <a:pt x="204801" y="3271750"/>
                  </a:lnTo>
                  <a:lnTo>
                    <a:pt x="278858" y="3155025"/>
                  </a:lnTo>
                  <a:lnTo>
                    <a:pt x="364608" y="3036009"/>
                  </a:lnTo>
                  <a:lnTo>
                    <a:pt x="455121" y="2919284"/>
                  </a:lnTo>
                  <a:lnTo>
                    <a:pt x="546068" y="2803703"/>
                  </a:lnTo>
                  <a:cubicBezTo>
                    <a:pt x="575012" y="2764986"/>
                    <a:pt x="603811" y="2725887"/>
                    <a:pt x="628785" y="2686978"/>
                  </a:cubicBezTo>
                  <a:cubicBezTo>
                    <a:pt x="641273" y="2667524"/>
                    <a:pt x="653453" y="2648070"/>
                    <a:pt x="664812" y="2628616"/>
                  </a:cubicBezTo>
                  <a:lnTo>
                    <a:pt x="684594" y="2591494"/>
                  </a:lnTo>
                  <a:lnTo>
                    <a:pt x="707460" y="2554981"/>
                  </a:lnTo>
                  <a:cubicBezTo>
                    <a:pt x="739397" y="2492700"/>
                    <a:pt x="758045" y="2417619"/>
                    <a:pt x="758045" y="2336800"/>
                  </a:cubicBezTo>
                  <a:cubicBezTo>
                    <a:pt x="758045" y="2255981"/>
                    <a:pt x="739397" y="2180900"/>
                    <a:pt x="707460" y="2118619"/>
                  </a:cubicBezTo>
                  <a:lnTo>
                    <a:pt x="692741" y="2095117"/>
                  </a:lnTo>
                  <a:lnTo>
                    <a:pt x="628785" y="1985480"/>
                  </a:lnTo>
                  <a:lnTo>
                    <a:pt x="546068" y="1869899"/>
                  </a:lnTo>
                  <a:lnTo>
                    <a:pt x="455121" y="1753174"/>
                  </a:lnTo>
                  <a:lnTo>
                    <a:pt x="364608" y="1636448"/>
                  </a:lnTo>
                  <a:lnTo>
                    <a:pt x="278858" y="1517434"/>
                  </a:lnTo>
                  <a:lnTo>
                    <a:pt x="204801" y="1401852"/>
                  </a:lnTo>
                  <a:lnTo>
                    <a:pt x="144171" y="1285127"/>
                  </a:lnTo>
                  <a:lnTo>
                    <a:pt x="96532" y="1168401"/>
                  </a:lnTo>
                  <a:lnTo>
                    <a:pt x="61452" y="1051676"/>
                  </a:lnTo>
                  <a:lnTo>
                    <a:pt x="36767" y="936095"/>
                  </a:lnTo>
                  <a:lnTo>
                    <a:pt x="19877" y="817081"/>
                  </a:lnTo>
                  <a:lnTo>
                    <a:pt x="9483" y="700355"/>
                  </a:lnTo>
                  <a:lnTo>
                    <a:pt x="2121" y="583630"/>
                  </a:lnTo>
                  <a:cubicBezTo>
                    <a:pt x="1423" y="560356"/>
                    <a:pt x="726" y="537084"/>
                    <a:pt x="28" y="513810"/>
                  </a:cubicBezTo>
                  <a:cubicBezTo>
                    <a:pt x="557" y="342540"/>
                    <a:pt x="1087" y="171271"/>
                    <a:pt x="1616" y="0"/>
                  </a:cubicBezTo>
                  <a:lnTo>
                    <a:pt x="1044214" y="0"/>
                  </a:lnTo>
                  <a:close/>
                </a:path>
              </a:pathLst>
            </a:custGeom>
            <a:solidFill>
              <a:schemeClr val="tx1">
                <a:alpha val="16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 17"/>
            <p:cNvSpPr/>
            <p:nvPr/>
          </p:nvSpPr>
          <p:spPr>
            <a:xfrm rot="10800000">
              <a:off x="3346930" y="411510"/>
              <a:ext cx="1946085" cy="4355058"/>
            </a:xfrm>
            <a:custGeom>
              <a:avLst/>
              <a:gdLst>
                <a:gd name="connsiteX0" fmla="*/ 2086812 w 2088428"/>
                <a:gd name="connsiteY0" fmla="*/ 4314828 h 4314828"/>
                <a:gd name="connsiteX1" fmla="*/ 1044214 w 2088428"/>
                <a:gd name="connsiteY1" fmla="*/ 4314828 h 4314828"/>
                <a:gd name="connsiteX2" fmla="*/ 1616 w 2088428"/>
                <a:gd name="connsiteY2" fmla="*/ 4314828 h 4314828"/>
                <a:gd name="connsiteX3" fmla="*/ 0 w 2088428"/>
                <a:gd name="connsiteY3" fmla="*/ 3840907 h 4314828"/>
                <a:gd name="connsiteX4" fmla="*/ 2121 w 2088428"/>
                <a:gd name="connsiteY4" fmla="*/ 3774947 h 4314828"/>
                <a:gd name="connsiteX5" fmla="*/ 9483 w 2088428"/>
                <a:gd name="connsiteY5" fmla="*/ 3667182 h 4314828"/>
                <a:gd name="connsiteX6" fmla="*/ 19877 w 2088428"/>
                <a:gd name="connsiteY6" fmla="*/ 3559417 h 4314828"/>
                <a:gd name="connsiteX7" fmla="*/ 36767 w 2088428"/>
                <a:gd name="connsiteY7" fmla="*/ 3450595 h 4314828"/>
                <a:gd name="connsiteX8" fmla="*/ 61452 w 2088428"/>
                <a:gd name="connsiteY8" fmla="*/ 3342830 h 4314828"/>
                <a:gd name="connsiteX9" fmla="*/ 96532 w 2088428"/>
                <a:gd name="connsiteY9" fmla="*/ 3235065 h 4314828"/>
                <a:gd name="connsiteX10" fmla="*/ 144171 w 2088428"/>
                <a:gd name="connsiteY10" fmla="*/ 3127300 h 4314828"/>
                <a:gd name="connsiteX11" fmla="*/ 204801 w 2088428"/>
                <a:gd name="connsiteY11" fmla="*/ 3020592 h 4314828"/>
                <a:gd name="connsiteX12" fmla="*/ 278858 w 2088428"/>
                <a:gd name="connsiteY12" fmla="*/ 2912827 h 4314828"/>
                <a:gd name="connsiteX13" fmla="*/ 364608 w 2088428"/>
                <a:gd name="connsiteY13" fmla="*/ 2802948 h 4314828"/>
                <a:gd name="connsiteX14" fmla="*/ 455121 w 2088428"/>
                <a:gd name="connsiteY14" fmla="*/ 2695183 h 4314828"/>
                <a:gd name="connsiteX15" fmla="*/ 546068 w 2088428"/>
                <a:gd name="connsiteY15" fmla="*/ 2588475 h 4314828"/>
                <a:gd name="connsiteX16" fmla="*/ 628785 w 2088428"/>
                <a:gd name="connsiteY16" fmla="*/ 2480710 h 4314828"/>
                <a:gd name="connsiteX17" fmla="*/ 664812 w 2088428"/>
                <a:gd name="connsiteY17" fmla="*/ 2426828 h 4314828"/>
                <a:gd name="connsiteX18" fmla="*/ 684594 w 2088428"/>
                <a:gd name="connsiteY18" fmla="*/ 2392556 h 4314828"/>
                <a:gd name="connsiteX19" fmla="*/ 707460 w 2088428"/>
                <a:gd name="connsiteY19" fmla="*/ 2358846 h 4314828"/>
                <a:gd name="connsiteX20" fmla="*/ 758045 w 2088428"/>
                <a:gd name="connsiteY20" fmla="*/ 2157414 h 4314828"/>
                <a:gd name="connsiteX21" fmla="*/ 707460 w 2088428"/>
                <a:gd name="connsiteY21" fmla="*/ 1955982 h 4314828"/>
                <a:gd name="connsiteX22" fmla="*/ 692741 w 2088428"/>
                <a:gd name="connsiteY22" fmla="*/ 1934284 h 4314828"/>
                <a:gd name="connsiteX23" fmla="*/ 628785 w 2088428"/>
                <a:gd name="connsiteY23" fmla="*/ 1833063 h 4314828"/>
                <a:gd name="connsiteX24" fmla="*/ 546068 w 2088428"/>
                <a:gd name="connsiteY24" fmla="*/ 1726355 h 4314828"/>
                <a:gd name="connsiteX25" fmla="*/ 455121 w 2088428"/>
                <a:gd name="connsiteY25" fmla="*/ 1618590 h 4314828"/>
                <a:gd name="connsiteX26" fmla="*/ 364608 w 2088428"/>
                <a:gd name="connsiteY26" fmla="*/ 1510825 h 4314828"/>
                <a:gd name="connsiteX27" fmla="*/ 278858 w 2088428"/>
                <a:gd name="connsiteY27" fmla="*/ 1400947 h 4314828"/>
                <a:gd name="connsiteX28" fmla="*/ 204801 w 2088428"/>
                <a:gd name="connsiteY28" fmla="*/ 1294238 h 4314828"/>
                <a:gd name="connsiteX29" fmla="*/ 144171 w 2088428"/>
                <a:gd name="connsiteY29" fmla="*/ 1186473 h 4314828"/>
                <a:gd name="connsiteX30" fmla="*/ 96532 w 2088428"/>
                <a:gd name="connsiteY30" fmla="*/ 1078708 h 4314828"/>
                <a:gd name="connsiteX31" fmla="*/ 61452 w 2088428"/>
                <a:gd name="connsiteY31" fmla="*/ 970943 h 4314828"/>
                <a:gd name="connsiteX32" fmla="*/ 36767 w 2088428"/>
                <a:gd name="connsiteY32" fmla="*/ 864235 h 4314828"/>
                <a:gd name="connsiteX33" fmla="*/ 19877 w 2088428"/>
                <a:gd name="connsiteY33" fmla="*/ 754357 h 4314828"/>
                <a:gd name="connsiteX34" fmla="*/ 9483 w 2088428"/>
                <a:gd name="connsiteY34" fmla="*/ 646592 h 4314828"/>
                <a:gd name="connsiteX35" fmla="*/ 2121 w 2088428"/>
                <a:gd name="connsiteY35" fmla="*/ 538827 h 4314828"/>
                <a:gd name="connsiteX36" fmla="*/ 28 w 2088428"/>
                <a:gd name="connsiteY36" fmla="*/ 474367 h 4314828"/>
                <a:gd name="connsiteX37" fmla="*/ 1616 w 2088428"/>
                <a:gd name="connsiteY37" fmla="*/ 0 h 4314828"/>
                <a:gd name="connsiteX38" fmla="*/ 1044214 w 2088428"/>
                <a:gd name="connsiteY38" fmla="*/ 0 h 4314828"/>
                <a:gd name="connsiteX39" fmla="*/ 2086812 w 2088428"/>
                <a:gd name="connsiteY39" fmla="*/ 0 h 4314828"/>
                <a:gd name="connsiteX40" fmla="*/ 2088428 w 2088428"/>
                <a:gd name="connsiteY40" fmla="*/ 473921 h 4314828"/>
                <a:gd name="connsiteX41" fmla="*/ 2086307 w 2088428"/>
                <a:gd name="connsiteY41" fmla="*/ 539881 h 4314828"/>
                <a:gd name="connsiteX42" fmla="*/ 2078945 w 2088428"/>
                <a:gd name="connsiteY42" fmla="*/ 647647 h 4314828"/>
                <a:gd name="connsiteX43" fmla="*/ 2068552 w 2088428"/>
                <a:gd name="connsiteY43" fmla="*/ 755412 h 4314828"/>
                <a:gd name="connsiteX44" fmla="*/ 2051661 w 2088428"/>
                <a:gd name="connsiteY44" fmla="*/ 864233 h 4314828"/>
                <a:gd name="connsiteX45" fmla="*/ 2026976 w 2088428"/>
                <a:gd name="connsiteY45" fmla="*/ 971998 h 4314828"/>
                <a:gd name="connsiteX46" fmla="*/ 1991897 w 2088428"/>
                <a:gd name="connsiteY46" fmla="*/ 1079763 h 4314828"/>
                <a:gd name="connsiteX47" fmla="*/ 1944258 w 2088428"/>
                <a:gd name="connsiteY47" fmla="*/ 1187528 h 4314828"/>
                <a:gd name="connsiteX48" fmla="*/ 1883627 w 2088428"/>
                <a:gd name="connsiteY48" fmla="*/ 1294237 h 4314828"/>
                <a:gd name="connsiteX49" fmla="*/ 1809570 w 2088428"/>
                <a:gd name="connsiteY49" fmla="*/ 1402002 h 4314828"/>
                <a:gd name="connsiteX50" fmla="*/ 1723821 w 2088428"/>
                <a:gd name="connsiteY50" fmla="*/ 1511880 h 4314828"/>
                <a:gd name="connsiteX51" fmla="*/ 1633308 w 2088428"/>
                <a:gd name="connsiteY51" fmla="*/ 1619645 h 4314828"/>
                <a:gd name="connsiteX52" fmla="*/ 1542361 w 2088428"/>
                <a:gd name="connsiteY52" fmla="*/ 1726353 h 4314828"/>
                <a:gd name="connsiteX53" fmla="*/ 1459643 w 2088428"/>
                <a:gd name="connsiteY53" fmla="*/ 1834118 h 4314828"/>
                <a:gd name="connsiteX54" fmla="*/ 1423616 w 2088428"/>
                <a:gd name="connsiteY54" fmla="*/ 1888000 h 4314828"/>
                <a:gd name="connsiteX55" fmla="*/ 1403834 w 2088428"/>
                <a:gd name="connsiteY55" fmla="*/ 1922273 h 4314828"/>
                <a:gd name="connsiteX56" fmla="*/ 1380969 w 2088428"/>
                <a:gd name="connsiteY56" fmla="*/ 1955982 h 4314828"/>
                <a:gd name="connsiteX57" fmla="*/ 1330383 w 2088428"/>
                <a:gd name="connsiteY57" fmla="*/ 2157414 h 4314828"/>
                <a:gd name="connsiteX58" fmla="*/ 1380969 w 2088428"/>
                <a:gd name="connsiteY58" fmla="*/ 2358846 h 4314828"/>
                <a:gd name="connsiteX59" fmla="*/ 1395687 w 2088428"/>
                <a:gd name="connsiteY59" fmla="*/ 2380545 h 4314828"/>
                <a:gd name="connsiteX60" fmla="*/ 1459643 w 2088428"/>
                <a:gd name="connsiteY60" fmla="*/ 2481765 h 4314828"/>
                <a:gd name="connsiteX61" fmla="*/ 1542361 w 2088428"/>
                <a:gd name="connsiteY61" fmla="*/ 2588473 h 4314828"/>
                <a:gd name="connsiteX62" fmla="*/ 1633308 w 2088428"/>
                <a:gd name="connsiteY62" fmla="*/ 2696238 h 4314828"/>
                <a:gd name="connsiteX63" fmla="*/ 1723821 w 2088428"/>
                <a:gd name="connsiteY63" fmla="*/ 2804003 h 4314828"/>
                <a:gd name="connsiteX64" fmla="*/ 1809570 w 2088428"/>
                <a:gd name="connsiteY64" fmla="*/ 2913881 h 4314828"/>
                <a:gd name="connsiteX65" fmla="*/ 1883627 w 2088428"/>
                <a:gd name="connsiteY65" fmla="*/ 3020590 h 4314828"/>
                <a:gd name="connsiteX66" fmla="*/ 1944258 w 2088428"/>
                <a:gd name="connsiteY66" fmla="*/ 3128355 h 4314828"/>
                <a:gd name="connsiteX67" fmla="*/ 1991897 w 2088428"/>
                <a:gd name="connsiteY67" fmla="*/ 3236120 h 4314828"/>
                <a:gd name="connsiteX68" fmla="*/ 2026976 w 2088428"/>
                <a:gd name="connsiteY68" fmla="*/ 3343885 h 4314828"/>
                <a:gd name="connsiteX69" fmla="*/ 2051661 w 2088428"/>
                <a:gd name="connsiteY69" fmla="*/ 3450594 h 4314828"/>
                <a:gd name="connsiteX70" fmla="*/ 2068552 w 2088428"/>
                <a:gd name="connsiteY70" fmla="*/ 3560472 h 4314828"/>
                <a:gd name="connsiteX71" fmla="*/ 2078945 w 2088428"/>
                <a:gd name="connsiteY71" fmla="*/ 3668237 h 4314828"/>
                <a:gd name="connsiteX72" fmla="*/ 2086307 w 2088428"/>
                <a:gd name="connsiteY72" fmla="*/ 3776002 h 4314828"/>
                <a:gd name="connsiteX73" fmla="*/ 2088401 w 2088428"/>
                <a:gd name="connsiteY73" fmla="*/ 3840461 h 4314828"/>
                <a:gd name="connsiteX74" fmla="*/ 2086812 w 2088428"/>
                <a:gd name="connsiteY74" fmla="*/ 4314828 h 4314828"/>
                <a:gd name="connsiteX0" fmla="*/ 2086812 w 2088428"/>
                <a:gd name="connsiteY0" fmla="*/ 4314828 h 4314828"/>
                <a:gd name="connsiteX1" fmla="*/ 1616 w 2088428"/>
                <a:gd name="connsiteY1" fmla="*/ 4314828 h 4314828"/>
                <a:gd name="connsiteX2" fmla="*/ 0 w 2088428"/>
                <a:gd name="connsiteY2" fmla="*/ 3840907 h 4314828"/>
                <a:gd name="connsiteX3" fmla="*/ 2121 w 2088428"/>
                <a:gd name="connsiteY3" fmla="*/ 3774947 h 4314828"/>
                <a:gd name="connsiteX4" fmla="*/ 9483 w 2088428"/>
                <a:gd name="connsiteY4" fmla="*/ 3667182 h 4314828"/>
                <a:gd name="connsiteX5" fmla="*/ 19877 w 2088428"/>
                <a:gd name="connsiteY5" fmla="*/ 3559417 h 4314828"/>
                <a:gd name="connsiteX6" fmla="*/ 36767 w 2088428"/>
                <a:gd name="connsiteY6" fmla="*/ 3450595 h 4314828"/>
                <a:gd name="connsiteX7" fmla="*/ 61452 w 2088428"/>
                <a:gd name="connsiteY7" fmla="*/ 3342830 h 4314828"/>
                <a:gd name="connsiteX8" fmla="*/ 96532 w 2088428"/>
                <a:gd name="connsiteY8" fmla="*/ 3235065 h 4314828"/>
                <a:gd name="connsiteX9" fmla="*/ 144171 w 2088428"/>
                <a:gd name="connsiteY9" fmla="*/ 3127300 h 4314828"/>
                <a:gd name="connsiteX10" fmla="*/ 204801 w 2088428"/>
                <a:gd name="connsiteY10" fmla="*/ 3020592 h 4314828"/>
                <a:gd name="connsiteX11" fmla="*/ 278858 w 2088428"/>
                <a:gd name="connsiteY11" fmla="*/ 2912827 h 4314828"/>
                <a:gd name="connsiteX12" fmla="*/ 364608 w 2088428"/>
                <a:gd name="connsiteY12" fmla="*/ 2802948 h 4314828"/>
                <a:gd name="connsiteX13" fmla="*/ 455121 w 2088428"/>
                <a:gd name="connsiteY13" fmla="*/ 2695183 h 4314828"/>
                <a:gd name="connsiteX14" fmla="*/ 546068 w 2088428"/>
                <a:gd name="connsiteY14" fmla="*/ 2588475 h 4314828"/>
                <a:gd name="connsiteX15" fmla="*/ 628785 w 2088428"/>
                <a:gd name="connsiteY15" fmla="*/ 2480710 h 4314828"/>
                <a:gd name="connsiteX16" fmla="*/ 664812 w 2088428"/>
                <a:gd name="connsiteY16" fmla="*/ 2426828 h 4314828"/>
                <a:gd name="connsiteX17" fmla="*/ 684594 w 2088428"/>
                <a:gd name="connsiteY17" fmla="*/ 2392556 h 4314828"/>
                <a:gd name="connsiteX18" fmla="*/ 707460 w 2088428"/>
                <a:gd name="connsiteY18" fmla="*/ 2358846 h 4314828"/>
                <a:gd name="connsiteX19" fmla="*/ 758045 w 2088428"/>
                <a:gd name="connsiteY19" fmla="*/ 2157414 h 4314828"/>
                <a:gd name="connsiteX20" fmla="*/ 707460 w 2088428"/>
                <a:gd name="connsiteY20" fmla="*/ 1955982 h 4314828"/>
                <a:gd name="connsiteX21" fmla="*/ 692741 w 2088428"/>
                <a:gd name="connsiteY21" fmla="*/ 1934284 h 4314828"/>
                <a:gd name="connsiteX22" fmla="*/ 628785 w 2088428"/>
                <a:gd name="connsiteY22" fmla="*/ 1833063 h 4314828"/>
                <a:gd name="connsiteX23" fmla="*/ 546068 w 2088428"/>
                <a:gd name="connsiteY23" fmla="*/ 1726355 h 4314828"/>
                <a:gd name="connsiteX24" fmla="*/ 455121 w 2088428"/>
                <a:gd name="connsiteY24" fmla="*/ 1618590 h 4314828"/>
                <a:gd name="connsiteX25" fmla="*/ 364608 w 2088428"/>
                <a:gd name="connsiteY25" fmla="*/ 1510825 h 4314828"/>
                <a:gd name="connsiteX26" fmla="*/ 278858 w 2088428"/>
                <a:gd name="connsiteY26" fmla="*/ 1400947 h 4314828"/>
                <a:gd name="connsiteX27" fmla="*/ 204801 w 2088428"/>
                <a:gd name="connsiteY27" fmla="*/ 1294238 h 4314828"/>
                <a:gd name="connsiteX28" fmla="*/ 144171 w 2088428"/>
                <a:gd name="connsiteY28" fmla="*/ 1186473 h 4314828"/>
                <a:gd name="connsiteX29" fmla="*/ 96532 w 2088428"/>
                <a:gd name="connsiteY29" fmla="*/ 1078708 h 4314828"/>
                <a:gd name="connsiteX30" fmla="*/ 61452 w 2088428"/>
                <a:gd name="connsiteY30" fmla="*/ 970943 h 4314828"/>
                <a:gd name="connsiteX31" fmla="*/ 36767 w 2088428"/>
                <a:gd name="connsiteY31" fmla="*/ 864235 h 4314828"/>
                <a:gd name="connsiteX32" fmla="*/ 19877 w 2088428"/>
                <a:gd name="connsiteY32" fmla="*/ 754357 h 4314828"/>
                <a:gd name="connsiteX33" fmla="*/ 9483 w 2088428"/>
                <a:gd name="connsiteY33" fmla="*/ 646592 h 4314828"/>
                <a:gd name="connsiteX34" fmla="*/ 2121 w 2088428"/>
                <a:gd name="connsiteY34" fmla="*/ 538827 h 4314828"/>
                <a:gd name="connsiteX35" fmla="*/ 28 w 2088428"/>
                <a:gd name="connsiteY35" fmla="*/ 474367 h 4314828"/>
                <a:gd name="connsiteX36" fmla="*/ 1616 w 2088428"/>
                <a:gd name="connsiteY36" fmla="*/ 0 h 4314828"/>
                <a:gd name="connsiteX37" fmla="*/ 1044214 w 2088428"/>
                <a:gd name="connsiteY37" fmla="*/ 0 h 4314828"/>
                <a:gd name="connsiteX38" fmla="*/ 2086812 w 2088428"/>
                <a:gd name="connsiteY38" fmla="*/ 0 h 4314828"/>
                <a:gd name="connsiteX39" fmla="*/ 2088428 w 2088428"/>
                <a:gd name="connsiteY39" fmla="*/ 473921 h 4314828"/>
                <a:gd name="connsiteX40" fmla="*/ 2086307 w 2088428"/>
                <a:gd name="connsiteY40" fmla="*/ 539881 h 4314828"/>
                <a:gd name="connsiteX41" fmla="*/ 2078945 w 2088428"/>
                <a:gd name="connsiteY41" fmla="*/ 647647 h 4314828"/>
                <a:gd name="connsiteX42" fmla="*/ 2068552 w 2088428"/>
                <a:gd name="connsiteY42" fmla="*/ 755412 h 4314828"/>
                <a:gd name="connsiteX43" fmla="*/ 2051661 w 2088428"/>
                <a:gd name="connsiteY43" fmla="*/ 864233 h 4314828"/>
                <a:gd name="connsiteX44" fmla="*/ 2026976 w 2088428"/>
                <a:gd name="connsiteY44" fmla="*/ 971998 h 4314828"/>
                <a:gd name="connsiteX45" fmla="*/ 1991897 w 2088428"/>
                <a:gd name="connsiteY45" fmla="*/ 1079763 h 4314828"/>
                <a:gd name="connsiteX46" fmla="*/ 1944258 w 2088428"/>
                <a:gd name="connsiteY46" fmla="*/ 1187528 h 4314828"/>
                <a:gd name="connsiteX47" fmla="*/ 1883627 w 2088428"/>
                <a:gd name="connsiteY47" fmla="*/ 1294237 h 4314828"/>
                <a:gd name="connsiteX48" fmla="*/ 1809570 w 2088428"/>
                <a:gd name="connsiteY48" fmla="*/ 1402002 h 4314828"/>
                <a:gd name="connsiteX49" fmla="*/ 1723821 w 2088428"/>
                <a:gd name="connsiteY49" fmla="*/ 1511880 h 4314828"/>
                <a:gd name="connsiteX50" fmla="*/ 1633308 w 2088428"/>
                <a:gd name="connsiteY50" fmla="*/ 1619645 h 4314828"/>
                <a:gd name="connsiteX51" fmla="*/ 1542361 w 2088428"/>
                <a:gd name="connsiteY51" fmla="*/ 1726353 h 4314828"/>
                <a:gd name="connsiteX52" fmla="*/ 1459643 w 2088428"/>
                <a:gd name="connsiteY52" fmla="*/ 1834118 h 4314828"/>
                <a:gd name="connsiteX53" fmla="*/ 1423616 w 2088428"/>
                <a:gd name="connsiteY53" fmla="*/ 1888000 h 4314828"/>
                <a:gd name="connsiteX54" fmla="*/ 1403834 w 2088428"/>
                <a:gd name="connsiteY54" fmla="*/ 1922273 h 4314828"/>
                <a:gd name="connsiteX55" fmla="*/ 1380969 w 2088428"/>
                <a:gd name="connsiteY55" fmla="*/ 1955982 h 4314828"/>
                <a:gd name="connsiteX56" fmla="*/ 1330383 w 2088428"/>
                <a:gd name="connsiteY56" fmla="*/ 2157414 h 4314828"/>
                <a:gd name="connsiteX57" fmla="*/ 1380969 w 2088428"/>
                <a:gd name="connsiteY57" fmla="*/ 2358846 h 4314828"/>
                <a:gd name="connsiteX58" fmla="*/ 1395687 w 2088428"/>
                <a:gd name="connsiteY58" fmla="*/ 2380545 h 4314828"/>
                <a:gd name="connsiteX59" fmla="*/ 1459643 w 2088428"/>
                <a:gd name="connsiteY59" fmla="*/ 2481765 h 4314828"/>
                <a:gd name="connsiteX60" fmla="*/ 1542361 w 2088428"/>
                <a:gd name="connsiteY60" fmla="*/ 2588473 h 4314828"/>
                <a:gd name="connsiteX61" fmla="*/ 1633308 w 2088428"/>
                <a:gd name="connsiteY61" fmla="*/ 2696238 h 4314828"/>
                <a:gd name="connsiteX62" fmla="*/ 1723821 w 2088428"/>
                <a:gd name="connsiteY62" fmla="*/ 2804003 h 4314828"/>
                <a:gd name="connsiteX63" fmla="*/ 1809570 w 2088428"/>
                <a:gd name="connsiteY63" fmla="*/ 2913881 h 4314828"/>
                <a:gd name="connsiteX64" fmla="*/ 1883627 w 2088428"/>
                <a:gd name="connsiteY64" fmla="*/ 3020590 h 4314828"/>
                <a:gd name="connsiteX65" fmla="*/ 1944258 w 2088428"/>
                <a:gd name="connsiteY65" fmla="*/ 3128355 h 4314828"/>
                <a:gd name="connsiteX66" fmla="*/ 1991897 w 2088428"/>
                <a:gd name="connsiteY66" fmla="*/ 3236120 h 4314828"/>
                <a:gd name="connsiteX67" fmla="*/ 2026976 w 2088428"/>
                <a:gd name="connsiteY67" fmla="*/ 3343885 h 4314828"/>
                <a:gd name="connsiteX68" fmla="*/ 2051661 w 2088428"/>
                <a:gd name="connsiteY68" fmla="*/ 3450594 h 4314828"/>
                <a:gd name="connsiteX69" fmla="*/ 2068552 w 2088428"/>
                <a:gd name="connsiteY69" fmla="*/ 3560472 h 4314828"/>
                <a:gd name="connsiteX70" fmla="*/ 2078945 w 2088428"/>
                <a:gd name="connsiteY70" fmla="*/ 3668237 h 4314828"/>
                <a:gd name="connsiteX71" fmla="*/ 2086307 w 2088428"/>
                <a:gd name="connsiteY71" fmla="*/ 3776002 h 4314828"/>
                <a:gd name="connsiteX72" fmla="*/ 2088401 w 2088428"/>
                <a:gd name="connsiteY72" fmla="*/ 3840461 h 4314828"/>
                <a:gd name="connsiteX73" fmla="*/ 2086812 w 2088428"/>
                <a:gd name="connsiteY73" fmla="*/ 4314828 h 4314828"/>
                <a:gd name="connsiteX0" fmla="*/ 2086812 w 2088428"/>
                <a:gd name="connsiteY0" fmla="*/ 4314828 h 4314828"/>
                <a:gd name="connsiteX1" fmla="*/ 1616 w 2088428"/>
                <a:gd name="connsiteY1" fmla="*/ 4314828 h 4314828"/>
                <a:gd name="connsiteX2" fmla="*/ 0 w 2088428"/>
                <a:gd name="connsiteY2" fmla="*/ 3840907 h 4314828"/>
                <a:gd name="connsiteX3" fmla="*/ 2121 w 2088428"/>
                <a:gd name="connsiteY3" fmla="*/ 3774947 h 4314828"/>
                <a:gd name="connsiteX4" fmla="*/ 9483 w 2088428"/>
                <a:gd name="connsiteY4" fmla="*/ 3667182 h 4314828"/>
                <a:gd name="connsiteX5" fmla="*/ 19877 w 2088428"/>
                <a:gd name="connsiteY5" fmla="*/ 3559417 h 4314828"/>
                <a:gd name="connsiteX6" fmla="*/ 36767 w 2088428"/>
                <a:gd name="connsiteY6" fmla="*/ 3450595 h 4314828"/>
                <a:gd name="connsiteX7" fmla="*/ 61452 w 2088428"/>
                <a:gd name="connsiteY7" fmla="*/ 3342830 h 4314828"/>
                <a:gd name="connsiteX8" fmla="*/ 96532 w 2088428"/>
                <a:gd name="connsiteY8" fmla="*/ 3235065 h 4314828"/>
                <a:gd name="connsiteX9" fmla="*/ 144171 w 2088428"/>
                <a:gd name="connsiteY9" fmla="*/ 3127300 h 4314828"/>
                <a:gd name="connsiteX10" fmla="*/ 204801 w 2088428"/>
                <a:gd name="connsiteY10" fmla="*/ 3020592 h 4314828"/>
                <a:gd name="connsiteX11" fmla="*/ 278858 w 2088428"/>
                <a:gd name="connsiteY11" fmla="*/ 2912827 h 4314828"/>
                <a:gd name="connsiteX12" fmla="*/ 364608 w 2088428"/>
                <a:gd name="connsiteY12" fmla="*/ 2802948 h 4314828"/>
                <a:gd name="connsiteX13" fmla="*/ 455121 w 2088428"/>
                <a:gd name="connsiteY13" fmla="*/ 2695183 h 4314828"/>
                <a:gd name="connsiteX14" fmla="*/ 546068 w 2088428"/>
                <a:gd name="connsiteY14" fmla="*/ 2588475 h 4314828"/>
                <a:gd name="connsiteX15" fmla="*/ 628785 w 2088428"/>
                <a:gd name="connsiteY15" fmla="*/ 2480710 h 4314828"/>
                <a:gd name="connsiteX16" fmla="*/ 664812 w 2088428"/>
                <a:gd name="connsiteY16" fmla="*/ 2426828 h 4314828"/>
                <a:gd name="connsiteX17" fmla="*/ 684594 w 2088428"/>
                <a:gd name="connsiteY17" fmla="*/ 2392556 h 4314828"/>
                <a:gd name="connsiteX18" fmla="*/ 707460 w 2088428"/>
                <a:gd name="connsiteY18" fmla="*/ 2358846 h 4314828"/>
                <a:gd name="connsiteX19" fmla="*/ 758045 w 2088428"/>
                <a:gd name="connsiteY19" fmla="*/ 2157414 h 4314828"/>
                <a:gd name="connsiteX20" fmla="*/ 707460 w 2088428"/>
                <a:gd name="connsiteY20" fmla="*/ 1955982 h 4314828"/>
                <a:gd name="connsiteX21" fmla="*/ 692741 w 2088428"/>
                <a:gd name="connsiteY21" fmla="*/ 1934284 h 4314828"/>
                <a:gd name="connsiteX22" fmla="*/ 628785 w 2088428"/>
                <a:gd name="connsiteY22" fmla="*/ 1833063 h 4314828"/>
                <a:gd name="connsiteX23" fmla="*/ 546068 w 2088428"/>
                <a:gd name="connsiteY23" fmla="*/ 1726355 h 4314828"/>
                <a:gd name="connsiteX24" fmla="*/ 455121 w 2088428"/>
                <a:gd name="connsiteY24" fmla="*/ 1618590 h 4314828"/>
                <a:gd name="connsiteX25" fmla="*/ 364608 w 2088428"/>
                <a:gd name="connsiteY25" fmla="*/ 1510825 h 4314828"/>
                <a:gd name="connsiteX26" fmla="*/ 278858 w 2088428"/>
                <a:gd name="connsiteY26" fmla="*/ 1400947 h 4314828"/>
                <a:gd name="connsiteX27" fmla="*/ 204801 w 2088428"/>
                <a:gd name="connsiteY27" fmla="*/ 1294238 h 4314828"/>
                <a:gd name="connsiteX28" fmla="*/ 144171 w 2088428"/>
                <a:gd name="connsiteY28" fmla="*/ 1186473 h 4314828"/>
                <a:gd name="connsiteX29" fmla="*/ 96532 w 2088428"/>
                <a:gd name="connsiteY29" fmla="*/ 1078708 h 4314828"/>
                <a:gd name="connsiteX30" fmla="*/ 61452 w 2088428"/>
                <a:gd name="connsiteY30" fmla="*/ 970943 h 4314828"/>
                <a:gd name="connsiteX31" fmla="*/ 36767 w 2088428"/>
                <a:gd name="connsiteY31" fmla="*/ 864235 h 4314828"/>
                <a:gd name="connsiteX32" fmla="*/ 19877 w 2088428"/>
                <a:gd name="connsiteY32" fmla="*/ 754357 h 4314828"/>
                <a:gd name="connsiteX33" fmla="*/ 9483 w 2088428"/>
                <a:gd name="connsiteY33" fmla="*/ 646592 h 4314828"/>
                <a:gd name="connsiteX34" fmla="*/ 2121 w 2088428"/>
                <a:gd name="connsiteY34" fmla="*/ 538827 h 4314828"/>
                <a:gd name="connsiteX35" fmla="*/ 28 w 2088428"/>
                <a:gd name="connsiteY35" fmla="*/ 474367 h 4314828"/>
                <a:gd name="connsiteX36" fmla="*/ 1616 w 2088428"/>
                <a:gd name="connsiteY36" fmla="*/ 0 h 4314828"/>
                <a:gd name="connsiteX37" fmla="*/ 2086812 w 2088428"/>
                <a:gd name="connsiteY37" fmla="*/ 0 h 4314828"/>
                <a:gd name="connsiteX38" fmla="*/ 2088428 w 2088428"/>
                <a:gd name="connsiteY38" fmla="*/ 473921 h 4314828"/>
                <a:gd name="connsiteX39" fmla="*/ 2086307 w 2088428"/>
                <a:gd name="connsiteY39" fmla="*/ 539881 h 4314828"/>
                <a:gd name="connsiteX40" fmla="*/ 2078945 w 2088428"/>
                <a:gd name="connsiteY40" fmla="*/ 647647 h 4314828"/>
                <a:gd name="connsiteX41" fmla="*/ 2068552 w 2088428"/>
                <a:gd name="connsiteY41" fmla="*/ 755412 h 4314828"/>
                <a:gd name="connsiteX42" fmla="*/ 2051661 w 2088428"/>
                <a:gd name="connsiteY42" fmla="*/ 864233 h 4314828"/>
                <a:gd name="connsiteX43" fmla="*/ 2026976 w 2088428"/>
                <a:gd name="connsiteY43" fmla="*/ 971998 h 4314828"/>
                <a:gd name="connsiteX44" fmla="*/ 1991897 w 2088428"/>
                <a:gd name="connsiteY44" fmla="*/ 1079763 h 4314828"/>
                <a:gd name="connsiteX45" fmla="*/ 1944258 w 2088428"/>
                <a:gd name="connsiteY45" fmla="*/ 1187528 h 4314828"/>
                <a:gd name="connsiteX46" fmla="*/ 1883627 w 2088428"/>
                <a:gd name="connsiteY46" fmla="*/ 1294237 h 4314828"/>
                <a:gd name="connsiteX47" fmla="*/ 1809570 w 2088428"/>
                <a:gd name="connsiteY47" fmla="*/ 1402002 h 4314828"/>
                <a:gd name="connsiteX48" fmla="*/ 1723821 w 2088428"/>
                <a:gd name="connsiteY48" fmla="*/ 1511880 h 4314828"/>
                <a:gd name="connsiteX49" fmla="*/ 1633308 w 2088428"/>
                <a:gd name="connsiteY49" fmla="*/ 1619645 h 4314828"/>
                <a:gd name="connsiteX50" fmla="*/ 1542361 w 2088428"/>
                <a:gd name="connsiteY50" fmla="*/ 1726353 h 4314828"/>
                <a:gd name="connsiteX51" fmla="*/ 1459643 w 2088428"/>
                <a:gd name="connsiteY51" fmla="*/ 1834118 h 4314828"/>
                <a:gd name="connsiteX52" fmla="*/ 1423616 w 2088428"/>
                <a:gd name="connsiteY52" fmla="*/ 1888000 h 4314828"/>
                <a:gd name="connsiteX53" fmla="*/ 1403834 w 2088428"/>
                <a:gd name="connsiteY53" fmla="*/ 1922273 h 4314828"/>
                <a:gd name="connsiteX54" fmla="*/ 1380969 w 2088428"/>
                <a:gd name="connsiteY54" fmla="*/ 1955982 h 4314828"/>
                <a:gd name="connsiteX55" fmla="*/ 1330383 w 2088428"/>
                <a:gd name="connsiteY55" fmla="*/ 2157414 h 4314828"/>
                <a:gd name="connsiteX56" fmla="*/ 1380969 w 2088428"/>
                <a:gd name="connsiteY56" fmla="*/ 2358846 h 4314828"/>
                <a:gd name="connsiteX57" fmla="*/ 1395687 w 2088428"/>
                <a:gd name="connsiteY57" fmla="*/ 2380545 h 4314828"/>
                <a:gd name="connsiteX58" fmla="*/ 1459643 w 2088428"/>
                <a:gd name="connsiteY58" fmla="*/ 2481765 h 4314828"/>
                <a:gd name="connsiteX59" fmla="*/ 1542361 w 2088428"/>
                <a:gd name="connsiteY59" fmla="*/ 2588473 h 4314828"/>
                <a:gd name="connsiteX60" fmla="*/ 1633308 w 2088428"/>
                <a:gd name="connsiteY60" fmla="*/ 2696238 h 4314828"/>
                <a:gd name="connsiteX61" fmla="*/ 1723821 w 2088428"/>
                <a:gd name="connsiteY61" fmla="*/ 2804003 h 4314828"/>
                <a:gd name="connsiteX62" fmla="*/ 1809570 w 2088428"/>
                <a:gd name="connsiteY62" fmla="*/ 2913881 h 4314828"/>
                <a:gd name="connsiteX63" fmla="*/ 1883627 w 2088428"/>
                <a:gd name="connsiteY63" fmla="*/ 3020590 h 4314828"/>
                <a:gd name="connsiteX64" fmla="*/ 1944258 w 2088428"/>
                <a:gd name="connsiteY64" fmla="*/ 3128355 h 4314828"/>
                <a:gd name="connsiteX65" fmla="*/ 1991897 w 2088428"/>
                <a:gd name="connsiteY65" fmla="*/ 3236120 h 4314828"/>
                <a:gd name="connsiteX66" fmla="*/ 2026976 w 2088428"/>
                <a:gd name="connsiteY66" fmla="*/ 3343885 h 4314828"/>
                <a:gd name="connsiteX67" fmla="*/ 2051661 w 2088428"/>
                <a:gd name="connsiteY67" fmla="*/ 3450594 h 4314828"/>
                <a:gd name="connsiteX68" fmla="*/ 2068552 w 2088428"/>
                <a:gd name="connsiteY68" fmla="*/ 3560472 h 4314828"/>
                <a:gd name="connsiteX69" fmla="*/ 2078945 w 2088428"/>
                <a:gd name="connsiteY69" fmla="*/ 3668237 h 4314828"/>
                <a:gd name="connsiteX70" fmla="*/ 2086307 w 2088428"/>
                <a:gd name="connsiteY70" fmla="*/ 3776002 h 4314828"/>
                <a:gd name="connsiteX71" fmla="*/ 2088401 w 2088428"/>
                <a:gd name="connsiteY71" fmla="*/ 3840461 h 4314828"/>
                <a:gd name="connsiteX72" fmla="*/ 2086812 w 2088428"/>
                <a:gd name="connsiteY72" fmla="*/ 4314828 h 4314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088428" h="4314828">
                  <a:moveTo>
                    <a:pt x="2086812" y="4314828"/>
                  </a:moveTo>
                  <a:lnTo>
                    <a:pt x="1616" y="4314828"/>
                  </a:lnTo>
                  <a:cubicBezTo>
                    <a:pt x="1078" y="4156855"/>
                    <a:pt x="539" y="3998880"/>
                    <a:pt x="0" y="3840907"/>
                  </a:cubicBezTo>
                  <a:lnTo>
                    <a:pt x="2121" y="3774947"/>
                  </a:lnTo>
                  <a:lnTo>
                    <a:pt x="9483" y="3667182"/>
                  </a:lnTo>
                  <a:lnTo>
                    <a:pt x="19877" y="3559417"/>
                  </a:lnTo>
                  <a:lnTo>
                    <a:pt x="36767" y="3450595"/>
                  </a:lnTo>
                  <a:lnTo>
                    <a:pt x="61452" y="3342830"/>
                  </a:lnTo>
                  <a:lnTo>
                    <a:pt x="96532" y="3235065"/>
                  </a:lnTo>
                  <a:lnTo>
                    <a:pt x="144171" y="3127300"/>
                  </a:lnTo>
                  <a:lnTo>
                    <a:pt x="204801" y="3020592"/>
                  </a:lnTo>
                  <a:lnTo>
                    <a:pt x="278858" y="2912827"/>
                  </a:lnTo>
                  <a:lnTo>
                    <a:pt x="364608" y="2802948"/>
                  </a:lnTo>
                  <a:lnTo>
                    <a:pt x="455121" y="2695183"/>
                  </a:lnTo>
                  <a:lnTo>
                    <a:pt x="546068" y="2588475"/>
                  </a:lnTo>
                  <a:cubicBezTo>
                    <a:pt x="575012" y="2552730"/>
                    <a:pt x="603811" y="2516632"/>
                    <a:pt x="628785" y="2480710"/>
                  </a:cubicBezTo>
                  <a:cubicBezTo>
                    <a:pt x="641273" y="2462750"/>
                    <a:pt x="653453" y="2444789"/>
                    <a:pt x="664812" y="2426828"/>
                  </a:cubicBezTo>
                  <a:lnTo>
                    <a:pt x="684594" y="2392556"/>
                  </a:lnTo>
                  <a:lnTo>
                    <a:pt x="707460" y="2358846"/>
                  </a:lnTo>
                  <a:cubicBezTo>
                    <a:pt x="739397" y="2301346"/>
                    <a:pt x="758045" y="2232029"/>
                    <a:pt x="758045" y="2157414"/>
                  </a:cubicBezTo>
                  <a:cubicBezTo>
                    <a:pt x="758045" y="2082799"/>
                    <a:pt x="739397" y="2013482"/>
                    <a:pt x="707460" y="1955982"/>
                  </a:cubicBezTo>
                  <a:lnTo>
                    <a:pt x="692741" y="1934284"/>
                  </a:lnTo>
                  <a:lnTo>
                    <a:pt x="628785" y="1833063"/>
                  </a:lnTo>
                  <a:lnTo>
                    <a:pt x="546068" y="1726355"/>
                  </a:lnTo>
                  <a:lnTo>
                    <a:pt x="455121" y="1618590"/>
                  </a:lnTo>
                  <a:lnTo>
                    <a:pt x="364608" y="1510825"/>
                  </a:lnTo>
                  <a:lnTo>
                    <a:pt x="278858" y="1400947"/>
                  </a:lnTo>
                  <a:lnTo>
                    <a:pt x="204801" y="1294238"/>
                  </a:lnTo>
                  <a:lnTo>
                    <a:pt x="144171" y="1186473"/>
                  </a:lnTo>
                  <a:lnTo>
                    <a:pt x="96532" y="1078708"/>
                  </a:lnTo>
                  <a:lnTo>
                    <a:pt x="61452" y="970943"/>
                  </a:lnTo>
                  <a:lnTo>
                    <a:pt x="36767" y="864235"/>
                  </a:lnTo>
                  <a:lnTo>
                    <a:pt x="19877" y="754357"/>
                  </a:lnTo>
                  <a:lnTo>
                    <a:pt x="9483" y="646592"/>
                  </a:lnTo>
                  <a:lnTo>
                    <a:pt x="2121" y="538827"/>
                  </a:lnTo>
                  <a:cubicBezTo>
                    <a:pt x="1423" y="517340"/>
                    <a:pt x="726" y="495854"/>
                    <a:pt x="28" y="474367"/>
                  </a:cubicBezTo>
                  <a:cubicBezTo>
                    <a:pt x="557" y="316245"/>
                    <a:pt x="1087" y="158123"/>
                    <a:pt x="1616" y="0"/>
                  </a:cubicBezTo>
                  <a:lnTo>
                    <a:pt x="2086812" y="0"/>
                  </a:lnTo>
                  <a:cubicBezTo>
                    <a:pt x="2087351" y="157974"/>
                    <a:pt x="2087890" y="315948"/>
                    <a:pt x="2088428" y="473921"/>
                  </a:cubicBezTo>
                  <a:lnTo>
                    <a:pt x="2086307" y="539881"/>
                  </a:lnTo>
                  <a:lnTo>
                    <a:pt x="2078945" y="647647"/>
                  </a:lnTo>
                  <a:lnTo>
                    <a:pt x="2068552" y="755412"/>
                  </a:lnTo>
                  <a:lnTo>
                    <a:pt x="2051661" y="864233"/>
                  </a:lnTo>
                  <a:lnTo>
                    <a:pt x="2026976" y="971998"/>
                  </a:lnTo>
                  <a:lnTo>
                    <a:pt x="1991897" y="1079763"/>
                  </a:lnTo>
                  <a:lnTo>
                    <a:pt x="1944258" y="1187528"/>
                  </a:lnTo>
                  <a:lnTo>
                    <a:pt x="1883627" y="1294237"/>
                  </a:lnTo>
                  <a:lnTo>
                    <a:pt x="1809570" y="1402002"/>
                  </a:lnTo>
                  <a:lnTo>
                    <a:pt x="1723821" y="1511880"/>
                  </a:lnTo>
                  <a:lnTo>
                    <a:pt x="1633308" y="1619645"/>
                  </a:lnTo>
                  <a:lnTo>
                    <a:pt x="1542361" y="1726353"/>
                  </a:lnTo>
                  <a:cubicBezTo>
                    <a:pt x="1513417" y="1762098"/>
                    <a:pt x="1484617" y="1798196"/>
                    <a:pt x="1459643" y="1834118"/>
                  </a:cubicBezTo>
                  <a:cubicBezTo>
                    <a:pt x="1447156" y="1852079"/>
                    <a:pt x="1434975" y="1870040"/>
                    <a:pt x="1423616" y="1888000"/>
                  </a:cubicBezTo>
                  <a:lnTo>
                    <a:pt x="1403834" y="1922273"/>
                  </a:lnTo>
                  <a:lnTo>
                    <a:pt x="1380969" y="1955982"/>
                  </a:lnTo>
                  <a:cubicBezTo>
                    <a:pt x="1349032" y="2013482"/>
                    <a:pt x="1330383" y="2082799"/>
                    <a:pt x="1330383" y="2157414"/>
                  </a:cubicBezTo>
                  <a:cubicBezTo>
                    <a:pt x="1330383" y="2232029"/>
                    <a:pt x="1349032" y="2301346"/>
                    <a:pt x="1380969" y="2358846"/>
                  </a:cubicBezTo>
                  <a:lnTo>
                    <a:pt x="1395687" y="2380545"/>
                  </a:lnTo>
                  <a:lnTo>
                    <a:pt x="1459643" y="2481765"/>
                  </a:lnTo>
                  <a:lnTo>
                    <a:pt x="1542361" y="2588473"/>
                  </a:lnTo>
                  <a:lnTo>
                    <a:pt x="1633308" y="2696238"/>
                  </a:lnTo>
                  <a:lnTo>
                    <a:pt x="1723821" y="2804003"/>
                  </a:lnTo>
                  <a:lnTo>
                    <a:pt x="1809570" y="2913881"/>
                  </a:lnTo>
                  <a:lnTo>
                    <a:pt x="1883627" y="3020590"/>
                  </a:lnTo>
                  <a:lnTo>
                    <a:pt x="1944258" y="3128355"/>
                  </a:lnTo>
                  <a:lnTo>
                    <a:pt x="1991897" y="3236120"/>
                  </a:lnTo>
                  <a:lnTo>
                    <a:pt x="2026976" y="3343885"/>
                  </a:lnTo>
                  <a:lnTo>
                    <a:pt x="2051661" y="3450594"/>
                  </a:lnTo>
                  <a:lnTo>
                    <a:pt x="2068552" y="3560472"/>
                  </a:lnTo>
                  <a:lnTo>
                    <a:pt x="2078945" y="3668237"/>
                  </a:lnTo>
                  <a:lnTo>
                    <a:pt x="2086307" y="3776002"/>
                  </a:lnTo>
                  <a:lnTo>
                    <a:pt x="2088401" y="3840461"/>
                  </a:lnTo>
                  <a:cubicBezTo>
                    <a:pt x="2087871" y="3998584"/>
                    <a:pt x="2087341" y="4156706"/>
                    <a:pt x="2086812" y="4314828"/>
                  </a:cubicBezTo>
                  <a:close/>
                </a:path>
              </a:pathLst>
            </a:custGeom>
            <a:noFill/>
            <a:ln w="225425">
              <a:solidFill>
                <a:srgbClr val="BFBF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3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9735" y="857713"/>
            <a:ext cx="1883357" cy="1383883"/>
          </a:xfrm>
          <a:prstGeom prst="rect">
            <a:avLst/>
          </a:prstGeom>
        </p:spPr>
      </p:pic>
      <p:pic>
        <p:nvPicPr>
          <p:cNvPr id="34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271" y="236368"/>
            <a:ext cx="2404238" cy="2005228"/>
          </a:xfrm>
          <a:prstGeom prst="rect">
            <a:avLst/>
          </a:prstGeom>
        </p:spPr>
      </p:pic>
      <p:pic>
        <p:nvPicPr>
          <p:cNvPr id="35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55847" y="1082916"/>
            <a:ext cx="2430035" cy="115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35356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537BF1B0-5E15-4C9E-A9F7-992312E946E1}"/>
              </a:ext>
            </a:extLst>
          </p:cNvPr>
          <p:cNvSpPr txBox="1">
            <a:spLocks/>
          </p:cNvSpPr>
          <p:nvPr/>
        </p:nvSpPr>
        <p:spPr>
          <a:xfrm>
            <a:off x="2700685" y="2628329"/>
            <a:ext cx="2256946" cy="4170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/>
              </a:rPr>
              <a:t>Your text here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F726E919-B4D5-4C49-AFDB-F02778346EC4}"/>
              </a:ext>
            </a:extLst>
          </p:cNvPr>
          <p:cNvSpPr txBox="1">
            <a:spLocks/>
          </p:cNvSpPr>
          <p:nvPr/>
        </p:nvSpPr>
        <p:spPr>
          <a:xfrm>
            <a:off x="2700685" y="3060618"/>
            <a:ext cx="2256946" cy="10847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rgbClr val="A9B2B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/>
              </a:rPr>
              <a:t>This is a sample text. Insert your desired text here.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72F6A280-C1C4-4059-B2CA-1B93B2BC0D92}"/>
              </a:ext>
            </a:extLst>
          </p:cNvPr>
          <p:cNvSpPr txBox="1">
            <a:spLocks/>
          </p:cNvSpPr>
          <p:nvPr/>
        </p:nvSpPr>
        <p:spPr>
          <a:xfrm>
            <a:off x="5087274" y="2643587"/>
            <a:ext cx="2256946" cy="4170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/>
              </a:rPr>
              <a:t>Your text here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E8800583-4DB0-45E5-A2AB-02DAECB70D67}"/>
              </a:ext>
            </a:extLst>
          </p:cNvPr>
          <p:cNvSpPr txBox="1">
            <a:spLocks/>
          </p:cNvSpPr>
          <p:nvPr/>
        </p:nvSpPr>
        <p:spPr>
          <a:xfrm>
            <a:off x="5087274" y="3075876"/>
            <a:ext cx="2256946" cy="10847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rgbClr val="A9B2B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/>
              </a:rPr>
              <a:t>This is a sample text. Insert your desired text here.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0580999F-0C11-4C8B-AF27-38FF9B461EF2}"/>
              </a:ext>
            </a:extLst>
          </p:cNvPr>
          <p:cNvSpPr txBox="1">
            <a:spLocks/>
          </p:cNvSpPr>
          <p:nvPr/>
        </p:nvSpPr>
        <p:spPr>
          <a:xfrm>
            <a:off x="283590" y="2628329"/>
            <a:ext cx="2256946" cy="4170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/>
              </a:rPr>
              <a:t>Your text here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53DAC3CB-F19B-42EC-A3C2-1AE4349B56D9}"/>
              </a:ext>
            </a:extLst>
          </p:cNvPr>
          <p:cNvSpPr txBox="1">
            <a:spLocks/>
          </p:cNvSpPr>
          <p:nvPr/>
        </p:nvSpPr>
        <p:spPr>
          <a:xfrm>
            <a:off x="283590" y="3060618"/>
            <a:ext cx="2256946" cy="10847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rgbClr val="A9B2B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/>
              </a:rPr>
              <a:t>This is a sample text. Insert your desired text here.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8" name="Text Placeholder 4">
            <a:extLst>
              <a:ext uri="{FF2B5EF4-FFF2-40B4-BE49-F238E27FC236}">
                <a16:creationId xmlns:a16="http://schemas.microsoft.com/office/drawing/2014/main" id="{72F6A280-C1C4-4059-B2CA-1B93B2BC0D92}"/>
              </a:ext>
            </a:extLst>
          </p:cNvPr>
          <p:cNvSpPr txBox="1">
            <a:spLocks/>
          </p:cNvSpPr>
          <p:nvPr/>
        </p:nvSpPr>
        <p:spPr>
          <a:xfrm>
            <a:off x="7255450" y="2643587"/>
            <a:ext cx="2256946" cy="4170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/>
              </a:rPr>
              <a:t>Your text here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9" name="Text Placeholder 4">
            <a:extLst>
              <a:ext uri="{FF2B5EF4-FFF2-40B4-BE49-F238E27FC236}">
                <a16:creationId xmlns:a16="http://schemas.microsoft.com/office/drawing/2014/main" id="{E8800583-4DB0-45E5-A2AB-02DAECB70D67}"/>
              </a:ext>
            </a:extLst>
          </p:cNvPr>
          <p:cNvSpPr txBox="1">
            <a:spLocks/>
          </p:cNvSpPr>
          <p:nvPr/>
        </p:nvSpPr>
        <p:spPr>
          <a:xfrm>
            <a:off x="7255450" y="3075876"/>
            <a:ext cx="2256946" cy="10847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rgbClr val="A9B2B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/>
              </a:rPr>
              <a:t>This is a sample text. Insert your desired text here.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43" name="TextBox 21">
            <a:extLst>
              <a:ext uri="{FF2B5EF4-FFF2-40B4-BE49-F238E27FC236}">
                <a16:creationId xmlns:a16="http://schemas.microsoft.com/office/drawing/2014/main" id="{043B8951-B0FC-4EDE-9D8A-00827B2A7745}"/>
              </a:ext>
            </a:extLst>
          </p:cNvPr>
          <p:cNvSpPr txBox="1"/>
          <p:nvPr/>
        </p:nvSpPr>
        <p:spPr>
          <a:xfrm>
            <a:off x="540445" y="324073"/>
            <a:ext cx="2937088" cy="646331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sz="3600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</a:rPr>
              <a:t>Lorem Ipsum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0826" y="1449621"/>
            <a:ext cx="726194" cy="107908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0767" y="1527687"/>
            <a:ext cx="673548" cy="111655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004" y="1529601"/>
            <a:ext cx="630117" cy="104363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5271" y="1166387"/>
            <a:ext cx="363552" cy="146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659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ángulo redondeado 57"/>
          <p:cNvSpPr/>
          <p:nvPr/>
        </p:nvSpPr>
        <p:spPr>
          <a:xfrm>
            <a:off x="468437" y="1116161"/>
            <a:ext cx="2592288" cy="38884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/>
          <p:cNvSpPr txBox="1">
            <a:spLocks/>
          </p:cNvSpPr>
          <p:nvPr/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Fully Editable Icon Sets : A</a:t>
            </a:r>
            <a:endParaRPr kumimoji="0" lang="ko-KR" altLang="en-US" sz="3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3" name="TextBox 61">
            <a:extLst>
              <a:ext uri="{FF2B5EF4-FFF2-40B4-BE49-F238E27FC236}">
                <a16:creationId xmlns:a16="http://schemas.microsoft.com/office/drawing/2014/main" id="{5E70EC07-AFEE-462E-A02B-EF146A633B3D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dirty="0">
                <a:solidFill>
                  <a:prstClr val="white"/>
                </a:solidFill>
                <a:ea typeface="Arial Unicode MS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prstClr val="white"/>
              </a:solidFill>
              <a:ea typeface="Arial Unicode MS"/>
              <a:cs typeface="Arial" pitchFamily="34" charset="0"/>
            </a:endParaRPr>
          </a:p>
        </p:txBody>
      </p:sp>
      <p:sp>
        <p:nvSpPr>
          <p:cNvPr id="4" name="TextBox 62">
            <a:extLst>
              <a:ext uri="{FF2B5EF4-FFF2-40B4-BE49-F238E27FC236}">
                <a16:creationId xmlns:a16="http://schemas.microsoft.com/office/drawing/2014/main" id="{F0D1868F-59F5-4F9A-878B-2780B94F9C32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dirty="0">
                <a:solidFill>
                  <a:prstClr val="white"/>
                </a:solidFill>
                <a:ea typeface="Arial Unicode MS"/>
                <a:cs typeface="Arial" pitchFamily="34" charset="0"/>
              </a:rPr>
              <a:t>You can Change Fill Color &amp;</a:t>
            </a:r>
          </a:p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dirty="0">
                <a:solidFill>
                  <a:prstClr val="white"/>
                </a:solidFill>
                <a:ea typeface="Arial Unicode MS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prstClr val="white"/>
              </a:solidFill>
              <a:ea typeface="Arial Unicode MS"/>
              <a:cs typeface="Arial" pitchFamily="34" charset="0"/>
            </a:endParaRPr>
          </a:p>
        </p:txBody>
      </p:sp>
      <p:sp>
        <p:nvSpPr>
          <p:cNvPr id="6" name="TextBox 64">
            <a:extLst>
              <a:ext uri="{FF2B5EF4-FFF2-40B4-BE49-F238E27FC236}">
                <a16:creationId xmlns:a16="http://schemas.microsoft.com/office/drawing/2014/main" id="{34FA9AA8-2E8F-41A7-ACE8-CC7A3D42E2D6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2400" b="1" dirty="0">
                <a:solidFill>
                  <a:prstClr val="white"/>
                </a:solidFill>
                <a:latin typeface="Arial"/>
                <a:ea typeface="Arial Unicode MS"/>
                <a:cs typeface="Arial" pitchFamily="34" charset="0"/>
              </a:rPr>
              <a:t>FREE </a:t>
            </a:r>
          </a:p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2400" b="1" dirty="0">
                <a:solidFill>
                  <a:prstClr val="white"/>
                </a:solidFill>
                <a:latin typeface="Arial"/>
                <a:ea typeface="Arial Unicode MS"/>
                <a:cs typeface="Arial" pitchFamily="34" charset="0"/>
              </a:rPr>
              <a:t>PPT TEMPLATES</a:t>
            </a:r>
          </a:p>
        </p:txBody>
      </p:sp>
      <p:sp>
        <p:nvSpPr>
          <p:cNvPr id="7" name="Freeform 47">
            <a:extLst>
              <a:ext uri="{FF2B5EF4-FFF2-40B4-BE49-F238E27FC236}">
                <a16:creationId xmlns:a16="http://schemas.microsoft.com/office/drawing/2014/main" id="{3E295ABE-62F1-4860-920E-B0726A7B583B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8" name="Freeform 48">
            <a:extLst>
              <a:ext uri="{FF2B5EF4-FFF2-40B4-BE49-F238E27FC236}">
                <a16:creationId xmlns:a16="http://schemas.microsoft.com/office/drawing/2014/main" id="{94997225-E470-4538-9D4F-5D2A63C5C491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9" name="Freeform 49">
            <a:extLst>
              <a:ext uri="{FF2B5EF4-FFF2-40B4-BE49-F238E27FC236}">
                <a16:creationId xmlns:a16="http://schemas.microsoft.com/office/drawing/2014/main" id="{1FF396BD-EE9F-4B8E-B677-D43FD2CBC156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0" name="Freeform 50">
            <a:extLst>
              <a:ext uri="{FF2B5EF4-FFF2-40B4-BE49-F238E27FC236}">
                <a16:creationId xmlns:a16="http://schemas.microsoft.com/office/drawing/2014/main" id="{5AEC9591-BB25-4165-BBCA-C21CF897B7DB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1" name="Teardrop 9">
            <a:extLst>
              <a:ext uri="{FF2B5EF4-FFF2-40B4-BE49-F238E27FC236}">
                <a16:creationId xmlns:a16="http://schemas.microsoft.com/office/drawing/2014/main" id="{0A39723D-067B-4926-BBD9-E04440165783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2" name="Freeform 97">
            <a:extLst>
              <a:ext uri="{FF2B5EF4-FFF2-40B4-BE49-F238E27FC236}">
                <a16:creationId xmlns:a16="http://schemas.microsoft.com/office/drawing/2014/main" id="{A738B5F4-7106-4CF4-AF48-1D70D06B77D6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3" name="Donut 22">
            <a:extLst>
              <a:ext uri="{FF2B5EF4-FFF2-40B4-BE49-F238E27FC236}">
                <a16:creationId xmlns:a16="http://schemas.microsoft.com/office/drawing/2014/main" id="{D7887DE2-B42F-4A22-B8C0-BC9E29429FFF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4" name="Freeform 99">
            <a:extLst>
              <a:ext uri="{FF2B5EF4-FFF2-40B4-BE49-F238E27FC236}">
                <a16:creationId xmlns:a16="http://schemas.microsoft.com/office/drawing/2014/main" id="{03310A10-A303-42D5-8266-4423C45B2EB8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5" name="Oval 10">
            <a:extLst>
              <a:ext uri="{FF2B5EF4-FFF2-40B4-BE49-F238E27FC236}">
                <a16:creationId xmlns:a16="http://schemas.microsoft.com/office/drawing/2014/main" id="{FDBC464D-DDAF-4410-999E-5077498B74BD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6" name="Freeform 101">
            <a:extLst>
              <a:ext uri="{FF2B5EF4-FFF2-40B4-BE49-F238E27FC236}">
                <a16:creationId xmlns:a16="http://schemas.microsoft.com/office/drawing/2014/main" id="{1E2241B2-4049-4851-9655-49C8256FC784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grpSp>
        <p:nvGrpSpPr>
          <p:cNvPr id="17" name="Group 102">
            <a:extLst>
              <a:ext uri="{FF2B5EF4-FFF2-40B4-BE49-F238E27FC236}">
                <a16:creationId xmlns:a16="http://schemas.microsoft.com/office/drawing/2014/main" id="{74793554-D386-4661-A7BE-50F81F7FBC07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rgbClr val="4BACC6"/>
          </a:solidFill>
        </p:grpSpPr>
        <p:sp>
          <p:nvSpPr>
            <p:cNvPr id="18" name="Freeform 103">
              <a:extLst>
                <a:ext uri="{FF2B5EF4-FFF2-40B4-BE49-F238E27FC236}">
                  <a16:creationId xmlns:a16="http://schemas.microsoft.com/office/drawing/2014/main" id="{2EB18116-B943-491E-B3E8-8D3FF035565A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9" name="Freeform 104">
              <a:extLst>
                <a:ext uri="{FF2B5EF4-FFF2-40B4-BE49-F238E27FC236}">
                  <a16:creationId xmlns:a16="http://schemas.microsoft.com/office/drawing/2014/main" id="{202493B4-EFE7-4075-B773-44BDF1BBE3A8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0" name="Freeform 105">
              <a:extLst>
                <a:ext uri="{FF2B5EF4-FFF2-40B4-BE49-F238E27FC236}">
                  <a16:creationId xmlns:a16="http://schemas.microsoft.com/office/drawing/2014/main" id="{B34B6770-4D68-4364-B341-42A01F36A313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1" name="Freeform 106">
              <a:extLst>
                <a:ext uri="{FF2B5EF4-FFF2-40B4-BE49-F238E27FC236}">
                  <a16:creationId xmlns:a16="http://schemas.microsoft.com/office/drawing/2014/main" id="{505BBC26-DA91-42CC-AD97-56A07F1BE6D4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22" name="Freeform 107">
            <a:extLst>
              <a:ext uri="{FF2B5EF4-FFF2-40B4-BE49-F238E27FC236}">
                <a16:creationId xmlns:a16="http://schemas.microsoft.com/office/drawing/2014/main" id="{7BC1603B-D25E-4815-9E64-72D3F50B6AA9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3" name="Freeform 108">
            <a:extLst>
              <a:ext uri="{FF2B5EF4-FFF2-40B4-BE49-F238E27FC236}">
                <a16:creationId xmlns:a16="http://schemas.microsoft.com/office/drawing/2014/main" id="{5EBE6C33-32F2-4B55-9020-C6BF5249D877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4" name="Oval 8">
            <a:extLst>
              <a:ext uri="{FF2B5EF4-FFF2-40B4-BE49-F238E27FC236}">
                <a16:creationId xmlns:a16="http://schemas.microsoft.com/office/drawing/2014/main" id="{81F9F455-E22A-42E6-ABFD-D95D7DB78485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grpSp>
        <p:nvGrpSpPr>
          <p:cNvPr id="25" name="Group 110">
            <a:extLst>
              <a:ext uri="{FF2B5EF4-FFF2-40B4-BE49-F238E27FC236}">
                <a16:creationId xmlns:a16="http://schemas.microsoft.com/office/drawing/2014/main" id="{173DDEEA-983C-40B8-BC6B-39049133A5FC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rgbClr val="4BACC6"/>
          </a:solidFill>
        </p:grpSpPr>
        <p:sp>
          <p:nvSpPr>
            <p:cNvPr id="26" name="Freeform 111">
              <a:extLst>
                <a:ext uri="{FF2B5EF4-FFF2-40B4-BE49-F238E27FC236}">
                  <a16:creationId xmlns:a16="http://schemas.microsoft.com/office/drawing/2014/main" id="{79B511AC-243A-4E3D-BC8C-9FE7C759EB6D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7" name="Oval 37">
              <a:extLst>
                <a:ext uri="{FF2B5EF4-FFF2-40B4-BE49-F238E27FC236}">
                  <a16:creationId xmlns:a16="http://schemas.microsoft.com/office/drawing/2014/main" id="{A5A8669D-74DE-48D9-8D64-DF410FD92883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28" name="Rectangle 19">
            <a:extLst>
              <a:ext uri="{FF2B5EF4-FFF2-40B4-BE49-F238E27FC236}">
                <a16:creationId xmlns:a16="http://schemas.microsoft.com/office/drawing/2014/main" id="{DDA6DA89-A502-4C5E-9EBC-96B8DE604F51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9" name="Freeform 114">
            <a:extLst>
              <a:ext uri="{FF2B5EF4-FFF2-40B4-BE49-F238E27FC236}">
                <a16:creationId xmlns:a16="http://schemas.microsoft.com/office/drawing/2014/main" id="{A0C65D2D-D79C-4A64-A8DD-5CC348C3ECEB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0" name="Rounded Rectangle 31">
            <a:extLst>
              <a:ext uri="{FF2B5EF4-FFF2-40B4-BE49-F238E27FC236}">
                <a16:creationId xmlns:a16="http://schemas.microsoft.com/office/drawing/2014/main" id="{25F30C60-21E1-4EB7-9F71-788F9679A455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1" name="Oval 47">
            <a:extLst>
              <a:ext uri="{FF2B5EF4-FFF2-40B4-BE49-F238E27FC236}">
                <a16:creationId xmlns:a16="http://schemas.microsoft.com/office/drawing/2014/main" id="{42EE1D79-8F4A-4EA3-94B7-D98569901374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2" name="Oval 50">
            <a:extLst>
              <a:ext uri="{FF2B5EF4-FFF2-40B4-BE49-F238E27FC236}">
                <a16:creationId xmlns:a16="http://schemas.microsoft.com/office/drawing/2014/main" id="{2C59F082-4803-48F5-99D2-E6A158DEEC2D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3" name="Heart 17">
            <a:extLst>
              <a:ext uri="{FF2B5EF4-FFF2-40B4-BE49-F238E27FC236}">
                <a16:creationId xmlns:a16="http://schemas.microsoft.com/office/drawing/2014/main" id="{F4609635-D2C5-4D82-8067-11C95DF940A4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4" name="Rounded Rectangle 25">
            <a:extLst>
              <a:ext uri="{FF2B5EF4-FFF2-40B4-BE49-F238E27FC236}">
                <a16:creationId xmlns:a16="http://schemas.microsoft.com/office/drawing/2014/main" id="{8016C920-1F92-4613-9666-C84B502F8BA3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5" name="Chord 32">
            <a:extLst>
              <a:ext uri="{FF2B5EF4-FFF2-40B4-BE49-F238E27FC236}">
                <a16:creationId xmlns:a16="http://schemas.microsoft.com/office/drawing/2014/main" id="{87F0F068-B65C-4DF6-AA3E-7549D0CFC21F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6" name="Rounded Rectangle 40">
            <a:extLst>
              <a:ext uri="{FF2B5EF4-FFF2-40B4-BE49-F238E27FC236}">
                <a16:creationId xmlns:a16="http://schemas.microsoft.com/office/drawing/2014/main" id="{A92593E0-5CE4-43DB-AB09-24EE2A01262D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7" name="Rounded Rectangle 7">
            <a:extLst>
              <a:ext uri="{FF2B5EF4-FFF2-40B4-BE49-F238E27FC236}">
                <a16:creationId xmlns:a16="http://schemas.microsoft.com/office/drawing/2014/main" id="{F7805239-E0E4-45AD-8D39-5CC4B6E281EF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8" name="Rounded Rectangle 17">
            <a:extLst>
              <a:ext uri="{FF2B5EF4-FFF2-40B4-BE49-F238E27FC236}">
                <a16:creationId xmlns:a16="http://schemas.microsoft.com/office/drawing/2014/main" id="{DE18D749-0809-45F6-B75B-FB3965963866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9" name="Oval 21">
            <a:extLst>
              <a:ext uri="{FF2B5EF4-FFF2-40B4-BE49-F238E27FC236}">
                <a16:creationId xmlns:a16="http://schemas.microsoft.com/office/drawing/2014/main" id="{C19B37D2-2EA6-4899-BDB2-BE99FC83D7A3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0" name="Oval 25">
            <a:extLst>
              <a:ext uri="{FF2B5EF4-FFF2-40B4-BE49-F238E27FC236}">
                <a16:creationId xmlns:a16="http://schemas.microsoft.com/office/drawing/2014/main" id="{AC05FB39-B6BE-456E-AA83-BC6891F20D5C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1" name="Block Arc 20">
            <a:extLst>
              <a:ext uri="{FF2B5EF4-FFF2-40B4-BE49-F238E27FC236}">
                <a16:creationId xmlns:a16="http://schemas.microsoft.com/office/drawing/2014/main" id="{6DC553CA-E346-4428-BA29-A271771E60B2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2" name="Block Arc 11">
            <a:extLst>
              <a:ext uri="{FF2B5EF4-FFF2-40B4-BE49-F238E27FC236}">
                <a16:creationId xmlns:a16="http://schemas.microsoft.com/office/drawing/2014/main" id="{420C1528-04B2-494A-8EF2-5E79B54A947F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3" name="Rectangle 21">
            <a:extLst>
              <a:ext uri="{FF2B5EF4-FFF2-40B4-BE49-F238E27FC236}">
                <a16:creationId xmlns:a16="http://schemas.microsoft.com/office/drawing/2014/main" id="{DF6FDE46-8478-4A0F-91C9-5213F9F75F49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4" name="Round Same Side Corner Rectangle 8">
            <a:extLst>
              <a:ext uri="{FF2B5EF4-FFF2-40B4-BE49-F238E27FC236}">
                <a16:creationId xmlns:a16="http://schemas.microsoft.com/office/drawing/2014/main" id="{EA1DD679-C3CE-4493-9982-02B1FCF676C4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5" name="Rounded Rectangle 51">
            <a:extLst>
              <a:ext uri="{FF2B5EF4-FFF2-40B4-BE49-F238E27FC236}">
                <a16:creationId xmlns:a16="http://schemas.microsoft.com/office/drawing/2014/main" id="{E44820AB-FB8C-4563-990D-5766B85DF72B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6" name="Isosceles Triangle 5">
            <a:extLst>
              <a:ext uri="{FF2B5EF4-FFF2-40B4-BE49-F238E27FC236}">
                <a16:creationId xmlns:a16="http://schemas.microsoft.com/office/drawing/2014/main" id="{7EC80D8E-A2D9-4AC1-B6B6-216929B1573A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7" name="Trapezoid 22">
            <a:extLst>
              <a:ext uri="{FF2B5EF4-FFF2-40B4-BE49-F238E27FC236}">
                <a16:creationId xmlns:a16="http://schemas.microsoft.com/office/drawing/2014/main" id="{19A328D6-7650-459E-9970-0B3641C7D939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8" name="Rounded Rectangle 20">
            <a:extLst>
              <a:ext uri="{FF2B5EF4-FFF2-40B4-BE49-F238E27FC236}">
                <a16:creationId xmlns:a16="http://schemas.microsoft.com/office/drawing/2014/main" id="{AECAECD8-DE65-4F8D-B150-8F1D28D3BA56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9" name="Trapezoid 28">
            <a:extLst>
              <a:ext uri="{FF2B5EF4-FFF2-40B4-BE49-F238E27FC236}">
                <a16:creationId xmlns:a16="http://schemas.microsoft.com/office/drawing/2014/main" id="{8D426330-738C-42BA-9F39-2C84144B4C09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0" name="Rounded Rectangle 2">
            <a:extLst>
              <a:ext uri="{FF2B5EF4-FFF2-40B4-BE49-F238E27FC236}">
                <a16:creationId xmlns:a16="http://schemas.microsoft.com/office/drawing/2014/main" id="{948D7D70-BB5B-42F7-A93D-CEAB43EB4F63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1" name="Rounded Rectangle 8">
            <a:extLst>
              <a:ext uri="{FF2B5EF4-FFF2-40B4-BE49-F238E27FC236}">
                <a16:creationId xmlns:a16="http://schemas.microsoft.com/office/drawing/2014/main" id="{5E05A76F-9DFC-4A7A-A172-C4A49220403F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2" name="Rounded Rectangle 2">
            <a:extLst>
              <a:ext uri="{FF2B5EF4-FFF2-40B4-BE49-F238E27FC236}">
                <a16:creationId xmlns:a16="http://schemas.microsoft.com/office/drawing/2014/main" id="{F46CF231-6B3F-4801-9E6E-52F221E8A77A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3" name="Rounded Rectangle 3">
            <a:extLst>
              <a:ext uri="{FF2B5EF4-FFF2-40B4-BE49-F238E27FC236}">
                <a16:creationId xmlns:a16="http://schemas.microsoft.com/office/drawing/2014/main" id="{BDBE4B35-BBB0-4D1D-A568-33B65BEFE77E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4" name="Rounded Rectangle 10">
            <a:extLst>
              <a:ext uri="{FF2B5EF4-FFF2-40B4-BE49-F238E27FC236}">
                <a16:creationId xmlns:a16="http://schemas.microsoft.com/office/drawing/2014/main" id="{A18CDEBA-D88E-4830-8B5A-DE0002DCE97A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5" name="Block Arc 6">
            <a:extLst>
              <a:ext uri="{FF2B5EF4-FFF2-40B4-BE49-F238E27FC236}">
                <a16:creationId xmlns:a16="http://schemas.microsoft.com/office/drawing/2014/main" id="{3F92A6C8-2C7E-4850-B789-1B773101EA80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6" name="Left Arrow 1">
            <a:extLst>
              <a:ext uri="{FF2B5EF4-FFF2-40B4-BE49-F238E27FC236}">
                <a16:creationId xmlns:a16="http://schemas.microsoft.com/office/drawing/2014/main" id="{CCE1F8FB-84CF-449C-98D2-99FC4361617F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7" name="Oval 35">
            <a:extLst>
              <a:ext uri="{FF2B5EF4-FFF2-40B4-BE49-F238E27FC236}">
                <a16:creationId xmlns:a16="http://schemas.microsoft.com/office/drawing/2014/main" id="{E7CD1511-7517-4272-9C27-077AA8859843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99780386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ángulo redondeado 51"/>
          <p:cNvSpPr/>
          <p:nvPr/>
        </p:nvSpPr>
        <p:spPr>
          <a:xfrm>
            <a:off x="468437" y="1116161"/>
            <a:ext cx="2592288" cy="38884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/>
          <p:cNvSpPr txBox="1">
            <a:spLocks/>
          </p:cNvSpPr>
          <p:nvPr/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algn="l" defTabSz="966788" rtl="0" fontAlgn="base">
              <a:spcBef>
                <a:spcPct val="0"/>
              </a:spcBef>
              <a:spcAft>
                <a:spcPct val="0"/>
              </a:spcAft>
              <a:defRPr sz="945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82600" indent="-25400" algn="l" defTabSz="966788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66788" indent="-52388" algn="l" defTabSz="966788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450975" indent="-79375" algn="l" defTabSz="966788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935163" indent="-106363" algn="l" defTabSz="966788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en-US" altLang="ko-KR" smtClean="0"/>
              <a:t>Fully Editable Icon Sets : B</a:t>
            </a:r>
            <a:endParaRPr lang="ko-KR" altLang="en-US" dirty="0"/>
          </a:p>
        </p:txBody>
      </p:sp>
      <p:sp>
        <p:nvSpPr>
          <p:cNvPr id="3" name="TextBox 52">
            <a:extLst>
              <a:ext uri="{FF2B5EF4-FFF2-40B4-BE49-F238E27FC236}">
                <a16:creationId xmlns:a16="http://schemas.microsoft.com/office/drawing/2014/main" id="{C6CE2D09-7AD7-4597-9F35-961B2D4216FC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53">
            <a:extLst>
              <a:ext uri="{FF2B5EF4-FFF2-40B4-BE49-F238E27FC236}">
                <a16:creationId xmlns:a16="http://schemas.microsoft.com/office/drawing/2014/main" id="{397FD7CF-7375-4B64-BECC-30498BC10373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5">
            <a:extLst>
              <a:ext uri="{FF2B5EF4-FFF2-40B4-BE49-F238E27FC236}">
                <a16:creationId xmlns:a16="http://schemas.microsoft.com/office/drawing/2014/main" id="{413EE5B1-BBDB-4295-A97B-230FD49A3EFF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7" name="Isosceles Triangle 68">
            <a:extLst>
              <a:ext uri="{FF2B5EF4-FFF2-40B4-BE49-F238E27FC236}">
                <a16:creationId xmlns:a16="http://schemas.microsoft.com/office/drawing/2014/main" id="{C8FF5D9D-EBF1-432E-820A-E665B4ADE6D2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2D18D003-42EF-491E-936E-06CA77476AB5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0BEDE8D8-4DE0-4995-B00D-04D1223B8004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Donut 8">
            <a:extLst>
              <a:ext uri="{FF2B5EF4-FFF2-40B4-BE49-F238E27FC236}">
                <a16:creationId xmlns:a16="http://schemas.microsoft.com/office/drawing/2014/main" id="{E85AD06A-9914-4ED2-B01E-350C3288F978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Freeform 18">
            <a:extLst>
              <a:ext uri="{FF2B5EF4-FFF2-40B4-BE49-F238E27FC236}">
                <a16:creationId xmlns:a16="http://schemas.microsoft.com/office/drawing/2014/main" id="{A2D02F8D-1F03-40BA-A2F0-E8C0A0BEA65D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7">
            <a:extLst>
              <a:ext uri="{FF2B5EF4-FFF2-40B4-BE49-F238E27FC236}">
                <a16:creationId xmlns:a16="http://schemas.microsoft.com/office/drawing/2014/main" id="{4D722707-282C-48EF-A19A-DBB068D0A5E1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Freeform 20">
            <a:extLst>
              <a:ext uri="{FF2B5EF4-FFF2-40B4-BE49-F238E27FC236}">
                <a16:creationId xmlns:a16="http://schemas.microsoft.com/office/drawing/2014/main" id="{C5EA4689-522B-4DE2-A3C4-5589070ACDD4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ounded Rectangle 25">
            <a:extLst>
              <a:ext uri="{FF2B5EF4-FFF2-40B4-BE49-F238E27FC236}">
                <a16:creationId xmlns:a16="http://schemas.microsoft.com/office/drawing/2014/main" id="{EFB1369F-6BB8-434E-8F84-6C59512EEE17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Block Arc 41">
            <a:extLst>
              <a:ext uri="{FF2B5EF4-FFF2-40B4-BE49-F238E27FC236}">
                <a16:creationId xmlns:a16="http://schemas.microsoft.com/office/drawing/2014/main" id="{3FCF1772-6C9C-4F15-9AFE-B92467A6D73A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Round Same Side Corner Rectangle 11">
            <a:extLst>
              <a:ext uri="{FF2B5EF4-FFF2-40B4-BE49-F238E27FC236}">
                <a16:creationId xmlns:a16="http://schemas.microsoft.com/office/drawing/2014/main" id="{286A32B8-6C9E-4A6A-87F3-FBDC6CD5AAA4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Donut 39">
            <a:extLst>
              <a:ext uri="{FF2B5EF4-FFF2-40B4-BE49-F238E27FC236}">
                <a16:creationId xmlns:a16="http://schemas.microsoft.com/office/drawing/2014/main" id="{853894B8-C586-4341-8289-75CC2116F906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Freeform 25">
            <a:extLst>
              <a:ext uri="{FF2B5EF4-FFF2-40B4-BE49-F238E27FC236}">
                <a16:creationId xmlns:a16="http://schemas.microsoft.com/office/drawing/2014/main" id="{1145EE91-27D2-4433-BA70-5E3A470521DF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Rectangle 36">
            <a:extLst>
              <a:ext uri="{FF2B5EF4-FFF2-40B4-BE49-F238E27FC236}">
                <a16:creationId xmlns:a16="http://schemas.microsoft.com/office/drawing/2014/main" id="{9FA0576C-0C8E-439B-BA6A-7417121CD754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Rounded Rectangle 27">
            <a:extLst>
              <a:ext uri="{FF2B5EF4-FFF2-40B4-BE49-F238E27FC236}">
                <a16:creationId xmlns:a16="http://schemas.microsoft.com/office/drawing/2014/main" id="{B830D8E2-FAA4-47C6-B3BA-B276FA6E2F2D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Rounded Rectangle 7">
            <a:extLst>
              <a:ext uri="{FF2B5EF4-FFF2-40B4-BE49-F238E27FC236}">
                <a16:creationId xmlns:a16="http://schemas.microsoft.com/office/drawing/2014/main" id="{2E99A6AD-2D0C-4D93-95B9-1F0C62ABEF06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Chord 15">
            <a:extLst>
              <a:ext uri="{FF2B5EF4-FFF2-40B4-BE49-F238E27FC236}">
                <a16:creationId xmlns:a16="http://schemas.microsoft.com/office/drawing/2014/main" id="{537E3A19-F2E0-4DDE-A79D-29C7E53C901F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7FCB4F17-A8A7-4071-AA47-F35DCF9A8347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ounded Rectangle 6">
            <a:extLst>
              <a:ext uri="{FF2B5EF4-FFF2-40B4-BE49-F238E27FC236}">
                <a16:creationId xmlns:a16="http://schemas.microsoft.com/office/drawing/2014/main" id="{265FA5C3-F0D1-402F-B545-66D274D72F89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Rounded Rectangle 6">
            <a:extLst>
              <a:ext uri="{FF2B5EF4-FFF2-40B4-BE49-F238E27FC236}">
                <a16:creationId xmlns:a16="http://schemas.microsoft.com/office/drawing/2014/main" id="{E964A8A9-B005-449A-B2A2-679B674429FD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Rounded Rectangle 6">
            <a:extLst>
              <a:ext uri="{FF2B5EF4-FFF2-40B4-BE49-F238E27FC236}">
                <a16:creationId xmlns:a16="http://schemas.microsoft.com/office/drawing/2014/main" id="{10E01BA9-A2CE-4099-958D-11F83CF6F002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ounded Rectangle 6">
            <a:extLst>
              <a:ext uri="{FF2B5EF4-FFF2-40B4-BE49-F238E27FC236}">
                <a16:creationId xmlns:a16="http://schemas.microsoft.com/office/drawing/2014/main" id="{78938AB6-F4CE-48CF-888B-CDEF36D2B547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Teardrop 6">
            <a:extLst>
              <a:ext uri="{FF2B5EF4-FFF2-40B4-BE49-F238E27FC236}">
                <a16:creationId xmlns:a16="http://schemas.microsoft.com/office/drawing/2014/main" id="{1D89A5F2-8F67-45FD-9457-7D671809B5A4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Donut 24">
            <a:extLst>
              <a:ext uri="{FF2B5EF4-FFF2-40B4-BE49-F238E27FC236}">
                <a16:creationId xmlns:a16="http://schemas.microsoft.com/office/drawing/2014/main" id="{67C980CB-BE89-40C6-99C8-27338FC30A3F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0" name="Chord 38">
            <a:extLst>
              <a:ext uri="{FF2B5EF4-FFF2-40B4-BE49-F238E27FC236}">
                <a16:creationId xmlns:a16="http://schemas.microsoft.com/office/drawing/2014/main" id="{55DCE4AC-01D5-467A-AE89-77A7AFA4A44F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Heart 38">
            <a:extLst>
              <a:ext uri="{FF2B5EF4-FFF2-40B4-BE49-F238E27FC236}">
                <a16:creationId xmlns:a16="http://schemas.microsoft.com/office/drawing/2014/main" id="{D37ABFD4-D6DF-495F-B2A8-107E73E63735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Round Same Side Corner Rectangle 19">
            <a:extLst>
              <a:ext uri="{FF2B5EF4-FFF2-40B4-BE49-F238E27FC236}">
                <a16:creationId xmlns:a16="http://schemas.microsoft.com/office/drawing/2014/main" id="{899E8DBA-3AAC-4FAA-9AD0-A13AFE94C218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Rectangle 23">
            <a:extLst>
              <a:ext uri="{FF2B5EF4-FFF2-40B4-BE49-F238E27FC236}">
                <a16:creationId xmlns:a16="http://schemas.microsoft.com/office/drawing/2014/main" id="{76DE7BCB-AE5E-4E2A-8C98-48F352557379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Oval 31">
            <a:extLst>
              <a:ext uri="{FF2B5EF4-FFF2-40B4-BE49-F238E27FC236}">
                <a16:creationId xmlns:a16="http://schemas.microsoft.com/office/drawing/2014/main" id="{A08AA879-54F1-42D0-A454-BE856F10446D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Rectangle 23">
            <a:extLst>
              <a:ext uri="{FF2B5EF4-FFF2-40B4-BE49-F238E27FC236}">
                <a16:creationId xmlns:a16="http://schemas.microsoft.com/office/drawing/2014/main" id="{DA717D50-7FEB-4DF4-996F-3062C9259D11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Oval 31">
            <a:extLst>
              <a:ext uri="{FF2B5EF4-FFF2-40B4-BE49-F238E27FC236}">
                <a16:creationId xmlns:a16="http://schemas.microsoft.com/office/drawing/2014/main" id="{CDDDF3C5-791F-4BCA-8C80-D02BB5DD6C22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ardrop 17">
            <a:extLst>
              <a:ext uri="{FF2B5EF4-FFF2-40B4-BE49-F238E27FC236}">
                <a16:creationId xmlns:a16="http://schemas.microsoft.com/office/drawing/2014/main" id="{2B96F2D6-9E95-4957-AD88-97C89A62DEBD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Rectangle 23">
            <a:extLst>
              <a:ext uri="{FF2B5EF4-FFF2-40B4-BE49-F238E27FC236}">
                <a16:creationId xmlns:a16="http://schemas.microsoft.com/office/drawing/2014/main" id="{10C97F9B-E826-4095-A586-419FC2262D24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Round Same Side Corner Rectangle 8">
            <a:extLst>
              <a:ext uri="{FF2B5EF4-FFF2-40B4-BE49-F238E27FC236}">
                <a16:creationId xmlns:a16="http://schemas.microsoft.com/office/drawing/2014/main" id="{640C1919-DF40-4FA6-B9CE-A09B8800B00A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Round Same Side Corner Rectangle 20">
            <a:extLst>
              <a:ext uri="{FF2B5EF4-FFF2-40B4-BE49-F238E27FC236}">
                <a16:creationId xmlns:a16="http://schemas.microsoft.com/office/drawing/2014/main" id="{F057E9D7-2B0D-4E3D-A6F9-FE6D331CA369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Donut 87">
            <a:extLst>
              <a:ext uri="{FF2B5EF4-FFF2-40B4-BE49-F238E27FC236}">
                <a16:creationId xmlns:a16="http://schemas.microsoft.com/office/drawing/2014/main" id="{64595361-E604-4FF1-AA51-8FC35FA00B63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2" name="Donut 90">
            <a:extLst>
              <a:ext uri="{FF2B5EF4-FFF2-40B4-BE49-F238E27FC236}">
                <a16:creationId xmlns:a16="http://schemas.microsoft.com/office/drawing/2014/main" id="{F580D60C-4FAA-4A22-A152-9FC2C8ED96D1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3" name="Oval 6">
            <a:extLst>
              <a:ext uri="{FF2B5EF4-FFF2-40B4-BE49-F238E27FC236}">
                <a16:creationId xmlns:a16="http://schemas.microsoft.com/office/drawing/2014/main" id="{E33031F7-72CD-428A-B57A-679A7FF2C942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Block Arc 25">
            <a:extLst>
              <a:ext uri="{FF2B5EF4-FFF2-40B4-BE49-F238E27FC236}">
                <a16:creationId xmlns:a16="http://schemas.microsoft.com/office/drawing/2014/main" id="{049C38CF-5DB3-46B8-B8D0-56C881077D39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5" name="Block Arc 31">
            <a:extLst>
              <a:ext uri="{FF2B5EF4-FFF2-40B4-BE49-F238E27FC236}">
                <a16:creationId xmlns:a16="http://schemas.microsoft.com/office/drawing/2014/main" id="{05BA5EE2-80DD-46EB-968E-F8BEC67F3ECD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6" name="Freeform 53">
            <a:extLst>
              <a:ext uri="{FF2B5EF4-FFF2-40B4-BE49-F238E27FC236}">
                <a16:creationId xmlns:a16="http://schemas.microsoft.com/office/drawing/2014/main" id="{194FBE0C-8CFC-4D8A-9DD8-C07DDF98A8C3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Block Arc 10">
            <a:extLst>
              <a:ext uri="{FF2B5EF4-FFF2-40B4-BE49-F238E27FC236}">
                <a16:creationId xmlns:a16="http://schemas.microsoft.com/office/drawing/2014/main" id="{ACE4222E-A108-422A-9E8D-8B2B41138B3F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8" name="Freeform 55">
            <a:extLst>
              <a:ext uri="{FF2B5EF4-FFF2-40B4-BE49-F238E27FC236}">
                <a16:creationId xmlns:a16="http://schemas.microsoft.com/office/drawing/2014/main" id="{550364F3-CE38-4B6A-A762-AE9267E2B9AF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Round Same Side Corner Rectangle 36">
            <a:extLst>
              <a:ext uri="{FF2B5EF4-FFF2-40B4-BE49-F238E27FC236}">
                <a16:creationId xmlns:a16="http://schemas.microsoft.com/office/drawing/2014/main" id="{F92C0538-115A-45AE-A178-BDF8A0180D10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Oval 21">
            <a:extLst>
              <a:ext uri="{FF2B5EF4-FFF2-40B4-BE49-F238E27FC236}">
                <a16:creationId xmlns:a16="http://schemas.microsoft.com/office/drawing/2014/main" id="{67899F24-20D0-41E6-A1D3-993B556E0AF4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1" name="Oval 32">
            <a:extLst>
              <a:ext uri="{FF2B5EF4-FFF2-40B4-BE49-F238E27FC236}">
                <a16:creationId xmlns:a16="http://schemas.microsoft.com/office/drawing/2014/main" id="{E945FFC7-0900-455C-A2D4-6E7AB59E972B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898898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ángulo redondeado 57"/>
          <p:cNvSpPr/>
          <p:nvPr/>
        </p:nvSpPr>
        <p:spPr>
          <a:xfrm>
            <a:off x="468437" y="1116161"/>
            <a:ext cx="2592288" cy="38884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/>
          <p:cNvSpPr txBox="1">
            <a:spLocks/>
          </p:cNvSpPr>
          <p:nvPr/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Fully Editable Icon Sets : C</a:t>
            </a:r>
            <a:endParaRPr kumimoji="0" lang="ko-KR" altLang="en-US" sz="3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sp>
        <p:nvSpPr>
          <p:cNvPr id="3" name="TextBox 74">
            <a:extLst>
              <a:ext uri="{FF2B5EF4-FFF2-40B4-BE49-F238E27FC236}">
                <a16:creationId xmlns:a16="http://schemas.microsoft.com/office/drawing/2014/main" id="{519904CF-E7F4-44D5-951E-3EA119A97290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dirty="0">
                <a:solidFill>
                  <a:prstClr val="white"/>
                </a:solidFill>
                <a:ea typeface="Arial Unicode MS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prstClr val="white"/>
              </a:solidFill>
              <a:ea typeface="Arial Unicode MS"/>
              <a:cs typeface="Arial" pitchFamily="34" charset="0"/>
            </a:endParaRPr>
          </a:p>
        </p:txBody>
      </p:sp>
      <p:sp>
        <p:nvSpPr>
          <p:cNvPr id="4" name="TextBox 75">
            <a:extLst>
              <a:ext uri="{FF2B5EF4-FFF2-40B4-BE49-F238E27FC236}">
                <a16:creationId xmlns:a16="http://schemas.microsoft.com/office/drawing/2014/main" id="{91C1D06F-EB3B-44E3-8178-00AEE7813BEC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dirty="0">
                <a:solidFill>
                  <a:prstClr val="white"/>
                </a:solidFill>
                <a:ea typeface="Arial Unicode MS"/>
                <a:cs typeface="Arial" pitchFamily="34" charset="0"/>
              </a:rPr>
              <a:t>You can Change Fill Color &amp;</a:t>
            </a:r>
          </a:p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dirty="0">
                <a:solidFill>
                  <a:prstClr val="white"/>
                </a:solidFill>
                <a:ea typeface="Arial Unicode MS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prstClr val="white"/>
              </a:solidFill>
              <a:ea typeface="Arial Unicode MS"/>
              <a:cs typeface="Arial" pitchFamily="34" charset="0"/>
            </a:endParaRPr>
          </a:p>
        </p:txBody>
      </p:sp>
      <p:sp>
        <p:nvSpPr>
          <p:cNvPr id="6" name="TextBox 77">
            <a:extLst>
              <a:ext uri="{FF2B5EF4-FFF2-40B4-BE49-F238E27FC236}">
                <a16:creationId xmlns:a16="http://schemas.microsoft.com/office/drawing/2014/main" id="{0EBFBCF5-A751-4D3E-8B71-73D8EB62EE08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2400" b="1" dirty="0">
                <a:solidFill>
                  <a:prstClr val="white"/>
                </a:solidFill>
                <a:latin typeface="Arial"/>
                <a:ea typeface="Arial Unicode MS"/>
                <a:cs typeface="Arial" pitchFamily="34" charset="0"/>
              </a:rPr>
              <a:t>FREE </a:t>
            </a:r>
          </a:p>
          <a:p>
            <a:pPr defTabSz="9144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2400" b="1" dirty="0">
                <a:solidFill>
                  <a:prstClr val="white"/>
                </a:solidFill>
                <a:latin typeface="Arial"/>
                <a:ea typeface="Arial Unicode MS"/>
                <a:cs typeface="Arial" pitchFamily="34" charset="0"/>
              </a:rPr>
              <a:t>PPT TEMPLATES</a:t>
            </a:r>
          </a:p>
        </p:txBody>
      </p:sp>
      <p:sp>
        <p:nvSpPr>
          <p:cNvPr id="7" name="Freeform 47">
            <a:extLst>
              <a:ext uri="{FF2B5EF4-FFF2-40B4-BE49-F238E27FC236}">
                <a16:creationId xmlns:a16="http://schemas.microsoft.com/office/drawing/2014/main" id="{FC5EFD87-B2C1-49D0-973B-E76682367B84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8" name="Freeform 48">
            <a:extLst>
              <a:ext uri="{FF2B5EF4-FFF2-40B4-BE49-F238E27FC236}">
                <a16:creationId xmlns:a16="http://schemas.microsoft.com/office/drawing/2014/main" id="{F8CAFF71-7FF2-4C1C-B18D-55BF9C431AF3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9" name="Freeform 49">
            <a:extLst>
              <a:ext uri="{FF2B5EF4-FFF2-40B4-BE49-F238E27FC236}">
                <a16:creationId xmlns:a16="http://schemas.microsoft.com/office/drawing/2014/main" id="{2FBE8831-8193-43B3-A9B3-46181FCFF6C7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0" name="Freeform 50">
            <a:extLst>
              <a:ext uri="{FF2B5EF4-FFF2-40B4-BE49-F238E27FC236}">
                <a16:creationId xmlns:a16="http://schemas.microsoft.com/office/drawing/2014/main" id="{9598CB4F-9330-4607-8A3E-228B5388DCBE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1" name="Teardrop 9">
            <a:extLst>
              <a:ext uri="{FF2B5EF4-FFF2-40B4-BE49-F238E27FC236}">
                <a16:creationId xmlns:a16="http://schemas.microsoft.com/office/drawing/2014/main" id="{20CCF9F9-C595-4918-99B7-52112CADBA6F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2" name="Freeform 97">
            <a:extLst>
              <a:ext uri="{FF2B5EF4-FFF2-40B4-BE49-F238E27FC236}">
                <a16:creationId xmlns:a16="http://schemas.microsoft.com/office/drawing/2014/main" id="{992172CD-2159-4C9B-B633-BEA067282EC2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3" name="Donut 22">
            <a:extLst>
              <a:ext uri="{FF2B5EF4-FFF2-40B4-BE49-F238E27FC236}">
                <a16:creationId xmlns:a16="http://schemas.microsoft.com/office/drawing/2014/main" id="{32120ADA-6C7D-4325-81FD-8DEA0D0309AA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4" name="Freeform 99">
            <a:extLst>
              <a:ext uri="{FF2B5EF4-FFF2-40B4-BE49-F238E27FC236}">
                <a16:creationId xmlns:a16="http://schemas.microsoft.com/office/drawing/2014/main" id="{82854D05-2081-4C76-8300-E5B71AB9015F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5" name="Oval 10">
            <a:extLst>
              <a:ext uri="{FF2B5EF4-FFF2-40B4-BE49-F238E27FC236}">
                <a16:creationId xmlns:a16="http://schemas.microsoft.com/office/drawing/2014/main" id="{8577938D-FE8F-405D-A6D5-596CD282C7B8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16" name="Freeform 101">
            <a:extLst>
              <a:ext uri="{FF2B5EF4-FFF2-40B4-BE49-F238E27FC236}">
                <a16:creationId xmlns:a16="http://schemas.microsoft.com/office/drawing/2014/main" id="{C7575222-6908-49B7-B858-0E82141E3B07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grpSp>
        <p:nvGrpSpPr>
          <p:cNvPr id="17" name="Group 102">
            <a:extLst>
              <a:ext uri="{FF2B5EF4-FFF2-40B4-BE49-F238E27FC236}">
                <a16:creationId xmlns:a16="http://schemas.microsoft.com/office/drawing/2014/main" id="{55AB7D68-29C2-4FE6-AD63-7AA51F185058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rgbClr val="4BACC6"/>
          </a:solidFill>
        </p:grpSpPr>
        <p:sp>
          <p:nvSpPr>
            <p:cNvPr id="18" name="Freeform 103">
              <a:extLst>
                <a:ext uri="{FF2B5EF4-FFF2-40B4-BE49-F238E27FC236}">
                  <a16:creationId xmlns:a16="http://schemas.microsoft.com/office/drawing/2014/main" id="{5F4A29D3-1058-4038-9E21-D9493379D029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19" name="Freeform 104">
              <a:extLst>
                <a:ext uri="{FF2B5EF4-FFF2-40B4-BE49-F238E27FC236}">
                  <a16:creationId xmlns:a16="http://schemas.microsoft.com/office/drawing/2014/main" id="{A000100B-3539-4C19-9382-6B8850490A9C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0" name="Freeform 105">
              <a:extLst>
                <a:ext uri="{FF2B5EF4-FFF2-40B4-BE49-F238E27FC236}">
                  <a16:creationId xmlns:a16="http://schemas.microsoft.com/office/drawing/2014/main" id="{454FDFEA-1E99-4154-8B01-E7BEF6CE4A72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1" name="Freeform 106">
              <a:extLst>
                <a:ext uri="{FF2B5EF4-FFF2-40B4-BE49-F238E27FC236}">
                  <a16:creationId xmlns:a16="http://schemas.microsoft.com/office/drawing/2014/main" id="{D88B5ADB-E785-4DDC-B4F0-E232FA28BFED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22" name="Freeform 107">
            <a:extLst>
              <a:ext uri="{FF2B5EF4-FFF2-40B4-BE49-F238E27FC236}">
                <a16:creationId xmlns:a16="http://schemas.microsoft.com/office/drawing/2014/main" id="{87BFF4CB-A687-4CC8-B34F-62CDE65C204C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3" name="Freeform 108">
            <a:extLst>
              <a:ext uri="{FF2B5EF4-FFF2-40B4-BE49-F238E27FC236}">
                <a16:creationId xmlns:a16="http://schemas.microsoft.com/office/drawing/2014/main" id="{F8C98AA0-2692-47BA-97A6-0EB701336482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4" name="Oval 8">
            <a:extLst>
              <a:ext uri="{FF2B5EF4-FFF2-40B4-BE49-F238E27FC236}">
                <a16:creationId xmlns:a16="http://schemas.microsoft.com/office/drawing/2014/main" id="{74EBB748-CC70-4404-802B-A8E879379D9E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grpSp>
        <p:nvGrpSpPr>
          <p:cNvPr id="25" name="Group 110">
            <a:extLst>
              <a:ext uri="{FF2B5EF4-FFF2-40B4-BE49-F238E27FC236}">
                <a16:creationId xmlns:a16="http://schemas.microsoft.com/office/drawing/2014/main" id="{F64F4C24-4718-4E73-A8D0-DBE9065C980A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rgbClr val="4BACC6"/>
          </a:solidFill>
        </p:grpSpPr>
        <p:sp>
          <p:nvSpPr>
            <p:cNvPr id="26" name="Freeform 111">
              <a:extLst>
                <a:ext uri="{FF2B5EF4-FFF2-40B4-BE49-F238E27FC236}">
                  <a16:creationId xmlns:a16="http://schemas.microsoft.com/office/drawing/2014/main" id="{90F3A520-367F-4268-AE0E-3DB39BFE67BF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7" name="Oval 37">
              <a:extLst>
                <a:ext uri="{FF2B5EF4-FFF2-40B4-BE49-F238E27FC236}">
                  <a16:creationId xmlns:a16="http://schemas.microsoft.com/office/drawing/2014/main" id="{DAAE86C1-6AB7-4A1B-9BF2-E73A33966198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28" name="Rectangle 19">
            <a:extLst>
              <a:ext uri="{FF2B5EF4-FFF2-40B4-BE49-F238E27FC236}">
                <a16:creationId xmlns:a16="http://schemas.microsoft.com/office/drawing/2014/main" id="{CBFA87E7-5745-497C-B2DD-02E257857CD9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9" name="Freeform 114">
            <a:extLst>
              <a:ext uri="{FF2B5EF4-FFF2-40B4-BE49-F238E27FC236}">
                <a16:creationId xmlns:a16="http://schemas.microsoft.com/office/drawing/2014/main" id="{3654664B-6C00-48E7-88BB-FE5C4693A425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0" name="Rounded Rectangle 31">
            <a:extLst>
              <a:ext uri="{FF2B5EF4-FFF2-40B4-BE49-F238E27FC236}">
                <a16:creationId xmlns:a16="http://schemas.microsoft.com/office/drawing/2014/main" id="{B0CC22C9-410E-42F1-9D42-104EA4A9269C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1" name="Oval 47">
            <a:extLst>
              <a:ext uri="{FF2B5EF4-FFF2-40B4-BE49-F238E27FC236}">
                <a16:creationId xmlns:a16="http://schemas.microsoft.com/office/drawing/2014/main" id="{DB9E4B99-4BEC-43A4-8E78-A2A18D40285B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2" name="Oval 50">
            <a:extLst>
              <a:ext uri="{FF2B5EF4-FFF2-40B4-BE49-F238E27FC236}">
                <a16:creationId xmlns:a16="http://schemas.microsoft.com/office/drawing/2014/main" id="{BF121E0F-47EA-479B-9898-803065EE95DA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3" name="Heart 17">
            <a:extLst>
              <a:ext uri="{FF2B5EF4-FFF2-40B4-BE49-F238E27FC236}">
                <a16:creationId xmlns:a16="http://schemas.microsoft.com/office/drawing/2014/main" id="{7EBFDAC3-D22A-45EE-84EC-0B2455E5718A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4" name="Rounded Rectangle 25">
            <a:extLst>
              <a:ext uri="{FF2B5EF4-FFF2-40B4-BE49-F238E27FC236}">
                <a16:creationId xmlns:a16="http://schemas.microsoft.com/office/drawing/2014/main" id="{FF960CCB-6BCC-4034-B038-FB2E3856B61E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5" name="Chord 32">
            <a:extLst>
              <a:ext uri="{FF2B5EF4-FFF2-40B4-BE49-F238E27FC236}">
                <a16:creationId xmlns:a16="http://schemas.microsoft.com/office/drawing/2014/main" id="{A4ED526B-DCB5-4F94-82E7-1213146D262A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6" name="Rounded Rectangle 40">
            <a:extLst>
              <a:ext uri="{FF2B5EF4-FFF2-40B4-BE49-F238E27FC236}">
                <a16:creationId xmlns:a16="http://schemas.microsoft.com/office/drawing/2014/main" id="{95771B9C-E8EF-4880-81F6-3629A88607EE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7" name="Rounded Rectangle 7">
            <a:extLst>
              <a:ext uri="{FF2B5EF4-FFF2-40B4-BE49-F238E27FC236}">
                <a16:creationId xmlns:a16="http://schemas.microsoft.com/office/drawing/2014/main" id="{5121F64D-E594-49FA-8B00-67DCE2C160E3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8" name="Rounded Rectangle 17">
            <a:extLst>
              <a:ext uri="{FF2B5EF4-FFF2-40B4-BE49-F238E27FC236}">
                <a16:creationId xmlns:a16="http://schemas.microsoft.com/office/drawing/2014/main" id="{EB380847-BE9C-4222-A9AD-B02E844EDCF6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39" name="Oval 21">
            <a:extLst>
              <a:ext uri="{FF2B5EF4-FFF2-40B4-BE49-F238E27FC236}">
                <a16:creationId xmlns:a16="http://schemas.microsoft.com/office/drawing/2014/main" id="{0961D5CF-CC93-4FB4-8071-DDEEC9F3D421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0" name="Oval 25">
            <a:extLst>
              <a:ext uri="{FF2B5EF4-FFF2-40B4-BE49-F238E27FC236}">
                <a16:creationId xmlns:a16="http://schemas.microsoft.com/office/drawing/2014/main" id="{ABACEBDD-E8EC-4675-ABD1-C07284EDFEC2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1" name="Block Arc 20">
            <a:extLst>
              <a:ext uri="{FF2B5EF4-FFF2-40B4-BE49-F238E27FC236}">
                <a16:creationId xmlns:a16="http://schemas.microsoft.com/office/drawing/2014/main" id="{15DBE0E6-F0BD-4C8C-9A49-B10BFE73C59E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2" name="Block Arc 11">
            <a:extLst>
              <a:ext uri="{FF2B5EF4-FFF2-40B4-BE49-F238E27FC236}">
                <a16:creationId xmlns:a16="http://schemas.microsoft.com/office/drawing/2014/main" id="{8BC552B0-0289-4513-A483-D0B15EB28756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3" name="Rectangle 21">
            <a:extLst>
              <a:ext uri="{FF2B5EF4-FFF2-40B4-BE49-F238E27FC236}">
                <a16:creationId xmlns:a16="http://schemas.microsoft.com/office/drawing/2014/main" id="{8931B221-D6B2-434A-AFC6-72A59389B0B6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4" name="Round Same Side Corner Rectangle 8">
            <a:extLst>
              <a:ext uri="{FF2B5EF4-FFF2-40B4-BE49-F238E27FC236}">
                <a16:creationId xmlns:a16="http://schemas.microsoft.com/office/drawing/2014/main" id="{BDF08C37-C130-449E-8DD1-0F44EF43B989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5" name="Rounded Rectangle 51">
            <a:extLst>
              <a:ext uri="{FF2B5EF4-FFF2-40B4-BE49-F238E27FC236}">
                <a16:creationId xmlns:a16="http://schemas.microsoft.com/office/drawing/2014/main" id="{19E497EB-4989-4A20-A58D-BC22DC6253F8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6" name="Isosceles Triangle 5">
            <a:extLst>
              <a:ext uri="{FF2B5EF4-FFF2-40B4-BE49-F238E27FC236}">
                <a16:creationId xmlns:a16="http://schemas.microsoft.com/office/drawing/2014/main" id="{8264B8A9-75FA-48AB-BAF9-CAF9C248B051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7" name="Trapezoid 22">
            <a:extLst>
              <a:ext uri="{FF2B5EF4-FFF2-40B4-BE49-F238E27FC236}">
                <a16:creationId xmlns:a16="http://schemas.microsoft.com/office/drawing/2014/main" id="{149DA9E9-1A98-41EC-A921-26DD9A3EDC88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8" name="Rounded Rectangle 20">
            <a:extLst>
              <a:ext uri="{FF2B5EF4-FFF2-40B4-BE49-F238E27FC236}">
                <a16:creationId xmlns:a16="http://schemas.microsoft.com/office/drawing/2014/main" id="{169C9C80-FFF3-47BC-916C-6AB2A6168740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9" name="Trapezoid 28">
            <a:extLst>
              <a:ext uri="{FF2B5EF4-FFF2-40B4-BE49-F238E27FC236}">
                <a16:creationId xmlns:a16="http://schemas.microsoft.com/office/drawing/2014/main" id="{C5E76FF3-C75C-41C5-BD4A-02BF6B81A07C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0" name="Rounded Rectangle 2">
            <a:extLst>
              <a:ext uri="{FF2B5EF4-FFF2-40B4-BE49-F238E27FC236}">
                <a16:creationId xmlns:a16="http://schemas.microsoft.com/office/drawing/2014/main" id="{8F3F1A28-75DB-4C55-8363-A99A9C01E0CC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1" name="Rounded Rectangle 8">
            <a:extLst>
              <a:ext uri="{FF2B5EF4-FFF2-40B4-BE49-F238E27FC236}">
                <a16:creationId xmlns:a16="http://schemas.microsoft.com/office/drawing/2014/main" id="{6E6FD3DE-7693-45E2-B370-2E828C0F8389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2" name="Rounded Rectangle 2">
            <a:extLst>
              <a:ext uri="{FF2B5EF4-FFF2-40B4-BE49-F238E27FC236}">
                <a16:creationId xmlns:a16="http://schemas.microsoft.com/office/drawing/2014/main" id="{3E4BAF43-3022-4DBF-A8FC-12F141971F9C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3" name="Rounded Rectangle 3">
            <a:extLst>
              <a:ext uri="{FF2B5EF4-FFF2-40B4-BE49-F238E27FC236}">
                <a16:creationId xmlns:a16="http://schemas.microsoft.com/office/drawing/2014/main" id="{58F3A91F-EB89-4623-B28A-163C73DF1F72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4" name="Rounded Rectangle 10">
            <a:extLst>
              <a:ext uri="{FF2B5EF4-FFF2-40B4-BE49-F238E27FC236}">
                <a16:creationId xmlns:a16="http://schemas.microsoft.com/office/drawing/2014/main" id="{BDC85348-E9D8-4747-9E3D-CE74661DED7D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5" name="Block Arc 6">
            <a:extLst>
              <a:ext uri="{FF2B5EF4-FFF2-40B4-BE49-F238E27FC236}">
                <a16:creationId xmlns:a16="http://schemas.microsoft.com/office/drawing/2014/main" id="{7D880025-FAF5-4DDF-AB18-101AC3F197E0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6" name="Left Arrow 1">
            <a:extLst>
              <a:ext uri="{FF2B5EF4-FFF2-40B4-BE49-F238E27FC236}">
                <a16:creationId xmlns:a16="http://schemas.microsoft.com/office/drawing/2014/main" id="{7EA03F9C-7622-4272-A0D4-B9E26A5DE8B0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7" name="Oval 35">
            <a:extLst>
              <a:ext uri="{FF2B5EF4-FFF2-40B4-BE49-F238E27FC236}">
                <a16:creationId xmlns:a16="http://schemas.microsoft.com/office/drawing/2014/main" id="{0FE33C40-D8E8-4A29-91ED-95DEE33EBA77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02769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424984250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 rot="16200000">
            <a:off x="-466531" y="2387560"/>
            <a:ext cx="2224391" cy="6255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465" b="1" dirty="0">
                <a:solidFill>
                  <a:schemeClr val="bg1"/>
                </a:solidFill>
                <a:cs typeface="Arial" pitchFamily="34" charset="0"/>
              </a:rPr>
              <a:t>Our Team</a:t>
            </a:r>
            <a:endParaRPr lang="ko-KR" altLang="en-US" sz="3465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Rectangle 12">
            <a:extLst>
              <a:ext uri="{FF2B5EF4-FFF2-40B4-BE49-F238E27FC236}">
                <a16:creationId xmlns:a16="http://schemas.microsoft.com/office/drawing/2014/main" id="{9287099C-5872-4EBE-B8C6-AC6C44C95399}"/>
              </a:ext>
            </a:extLst>
          </p:cNvPr>
          <p:cNvSpPr/>
          <p:nvPr/>
        </p:nvSpPr>
        <p:spPr>
          <a:xfrm>
            <a:off x="4293862" y="450373"/>
            <a:ext cx="4662442" cy="2835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2126"/>
          </a:p>
        </p:txBody>
      </p:sp>
      <p:sp>
        <p:nvSpPr>
          <p:cNvPr id="42" name="Rectangle 13">
            <a:extLst>
              <a:ext uri="{FF2B5EF4-FFF2-40B4-BE49-F238E27FC236}">
                <a16:creationId xmlns:a16="http://schemas.microsoft.com/office/drawing/2014/main" id="{118A4AC8-C68A-42EF-9875-9688024B5701}"/>
              </a:ext>
            </a:extLst>
          </p:cNvPr>
          <p:cNvSpPr/>
          <p:nvPr/>
        </p:nvSpPr>
        <p:spPr>
          <a:xfrm>
            <a:off x="4293862" y="2000449"/>
            <a:ext cx="4662442" cy="2835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26"/>
          </a:p>
        </p:txBody>
      </p:sp>
      <p:sp>
        <p:nvSpPr>
          <p:cNvPr id="51" name="Rectangle 14">
            <a:extLst>
              <a:ext uri="{FF2B5EF4-FFF2-40B4-BE49-F238E27FC236}">
                <a16:creationId xmlns:a16="http://schemas.microsoft.com/office/drawing/2014/main" id="{1F457674-F9CB-4E0D-9326-BCCFEEA3624C}"/>
              </a:ext>
            </a:extLst>
          </p:cNvPr>
          <p:cNvSpPr/>
          <p:nvPr/>
        </p:nvSpPr>
        <p:spPr>
          <a:xfrm>
            <a:off x="4293862" y="3550524"/>
            <a:ext cx="4662442" cy="28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26"/>
          </a:p>
        </p:txBody>
      </p:sp>
      <p:sp>
        <p:nvSpPr>
          <p:cNvPr id="60" name="Text Placeholder 15">
            <a:extLst>
              <a:ext uri="{FF2B5EF4-FFF2-40B4-BE49-F238E27FC236}">
                <a16:creationId xmlns:a16="http://schemas.microsoft.com/office/drawing/2014/main" id="{98793EA4-A764-46E5-902D-E608B4010477}"/>
              </a:ext>
            </a:extLst>
          </p:cNvPr>
          <p:cNvSpPr txBox="1">
            <a:spLocks/>
          </p:cNvSpPr>
          <p:nvPr/>
        </p:nvSpPr>
        <p:spPr>
          <a:xfrm>
            <a:off x="4391374" y="478711"/>
            <a:ext cx="2608490" cy="22682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103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61" name="Text Placeholder 15">
            <a:extLst>
              <a:ext uri="{FF2B5EF4-FFF2-40B4-BE49-F238E27FC236}">
                <a16:creationId xmlns:a16="http://schemas.microsoft.com/office/drawing/2014/main" id="{549D0D55-170F-4A6A-B81C-A60AF8B25AAA}"/>
              </a:ext>
            </a:extLst>
          </p:cNvPr>
          <p:cNvSpPr txBox="1">
            <a:spLocks/>
          </p:cNvSpPr>
          <p:nvPr/>
        </p:nvSpPr>
        <p:spPr>
          <a:xfrm>
            <a:off x="4391374" y="2028786"/>
            <a:ext cx="2608490" cy="22682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103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62" name="Text Placeholder 15">
            <a:extLst>
              <a:ext uri="{FF2B5EF4-FFF2-40B4-BE49-F238E27FC236}">
                <a16:creationId xmlns:a16="http://schemas.microsoft.com/office/drawing/2014/main" id="{4CC8FFC1-F641-49B1-948F-ED207961F305}"/>
              </a:ext>
            </a:extLst>
          </p:cNvPr>
          <p:cNvSpPr txBox="1">
            <a:spLocks/>
          </p:cNvSpPr>
          <p:nvPr/>
        </p:nvSpPr>
        <p:spPr>
          <a:xfrm>
            <a:off x="4391374" y="3578862"/>
            <a:ext cx="2608490" cy="22682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103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A3982F8-35F1-406C-BCE8-1751087AB0C6}"/>
              </a:ext>
            </a:extLst>
          </p:cNvPr>
          <p:cNvSpPr txBox="1"/>
          <p:nvPr/>
        </p:nvSpPr>
        <p:spPr>
          <a:xfrm>
            <a:off x="4521510" y="779118"/>
            <a:ext cx="4521886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45" dirty="0">
                <a:cs typeface="Arial" pitchFamily="34" charset="0"/>
              </a:rPr>
              <a:t>Get a modern PowerPoint  Presentation that is beautifully designed.</a:t>
            </a:r>
            <a:endParaRPr lang="en-US" altLang="ko-KR" sz="945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6FE18F4-EF0A-4710-87A1-91BC9BF701D3}"/>
              </a:ext>
            </a:extLst>
          </p:cNvPr>
          <p:cNvSpPr txBox="1"/>
          <p:nvPr/>
        </p:nvSpPr>
        <p:spPr>
          <a:xfrm>
            <a:off x="4521510" y="1067021"/>
            <a:ext cx="4519761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45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945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82A89ED-C573-4B0B-BBDE-3A29287FBE0B}"/>
              </a:ext>
            </a:extLst>
          </p:cNvPr>
          <p:cNvSpPr txBox="1"/>
          <p:nvPr/>
        </p:nvSpPr>
        <p:spPr>
          <a:xfrm>
            <a:off x="4521510" y="1354927"/>
            <a:ext cx="4519761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45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66" name="Oval 20">
            <a:extLst>
              <a:ext uri="{FF2B5EF4-FFF2-40B4-BE49-F238E27FC236}">
                <a16:creationId xmlns:a16="http://schemas.microsoft.com/office/drawing/2014/main" id="{4274AFEF-EA3B-4183-AFB9-8E6575FB3FF6}"/>
              </a:ext>
            </a:extLst>
          </p:cNvPr>
          <p:cNvSpPr/>
          <p:nvPr/>
        </p:nvSpPr>
        <p:spPr>
          <a:xfrm>
            <a:off x="4372009" y="838415"/>
            <a:ext cx="113400" cy="113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45"/>
          </a:p>
        </p:txBody>
      </p:sp>
      <p:sp>
        <p:nvSpPr>
          <p:cNvPr id="67" name="Oval 21">
            <a:extLst>
              <a:ext uri="{FF2B5EF4-FFF2-40B4-BE49-F238E27FC236}">
                <a16:creationId xmlns:a16="http://schemas.microsoft.com/office/drawing/2014/main" id="{281E0BB2-0320-4DC6-AF93-89A000BBFA9A}"/>
              </a:ext>
            </a:extLst>
          </p:cNvPr>
          <p:cNvSpPr/>
          <p:nvPr/>
        </p:nvSpPr>
        <p:spPr>
          <a:xfrm>
            <a:off x="4372009" y="1126319"/>
            <a:ext cx="113400" cy="113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45"/>
          </a:p>
        </p:txBody>
      </p:sp>
      <p:sp>
        <p:nvSpPr>
          <p:cNvPr id="68" name="Oval 22">
            <a:extLst>
              <a:ext uri="{FF2B5EF4-FFF2-40B4-BE49-F238E27FC236}">
                <a16:creationId xmlns:a16="http://schemas.microsoft.com/office/drawing/2014/main" id="{46AAAC93-EEB7-4BE9-AB9F-FC0C8D893DEE}"/>
              </a:ext>
            </a:extLst>
          </p:cNvPr>
          <p:cNvSpPr/>
          <p:nvPr/>
        </p:nvSpPr>
        <p:spPr>
          <a:xfrm>
            <a:off x="4372009" y="1414224"/>
            <a:ext cx="113400" cy="113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45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EF69759-D296-4CAE-B224-5BA388796D6F}"/>
              </a:ext>
            </a:extLst>
          </p:cNvPr>
          <p:cNvSpPr txBox="1"/>
          <p:nvPr/>
        </p:nvSpPr>
        <p:spPr>
          <a:xfrm>
            <a:off x="4521510" y="1642831"/>
            <a:ext cx="4521886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45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945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0" name="Oval 39">
            <a:extLst>
              <a:ext uri="{FF2B5EF4-FFF2-40B4-BE49-F238E27FC236}">
                <a16:creationId xmlns:a16="http://schemas.microsoft.com/office/drawing/2014/main" id="{9B979A8C-9158-414D-A98C-043414F3F84B}"/>
              </a:ext>
            </a:extLst>
          </p:cNvPr>
          <p:cNvSpPr/>
          <p:nvPr/>
        </p:nvSpPr>
        <p:spPr>
          <a:xfrm>
            <a:off x="4372009" y="1702128"/>
            <a:ext cx="113400" cy="113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45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559C161-2D56-41F0-AE6B-C955AF137C02}"/>
              </a:ext>
            </a:extLst>
          </p:cNvPr>
          <p:cNvSpPr txBox="1"/>
          <p:nvPr/>
        </p:nvSpPr>
        <p:spPr>
          <a:xfrm>
            <a:off x="4521510" y="2335292"/>
            <a:ext cx="4519761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45" dirty="0">
                <a:cs typeface="Arial" pitchFamily="34" charset="0"/>
              </a:rPr>
              <a:t>Get a modern PowerPoint  Presentation that is beautifully designed.</a:t>
            </a:r>
            <a:endParaRPr lang="en-US" altLang="ko-KR" sz="945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38807E8-2E3C-4B0B-A9F5-15E12C6F35A0}"/>
              </a:ext>
            </a:extLst>
          </p:cNvPr>
          <p:cNvSpPr txBox="1"/>
          <p:nvPr/>
        </p:nvSpPr>
        <p:spPr>
          <a:xfrm>
            <a:off x="4521510" y="2623195"/>
            <a:ext cx="4519761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45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945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CA5A8C7-986F-446D-BDAF-AD4AED75BCEB}"/>
              </a:ext>
            </a:extLst>
          </p:cNvPr>
          <p:cNvSpPr txBox="1"/>
          <p:nvPr/>
        </p:nvSpPr>
        <p:spPr>
          <a:xfrm>
            <a:off x="4521510" y="2911101"/>
            <a:ext cx="4519761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45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74" name="Oval 45">
            <a:extLst>
              <a:ext uri="{FF2B5EF4-FFF2-40B4-BE49-F238E27FC236}">
                <a16:creationId xmlns:a16="http://schemas.microsoft.com/office/drawing/2014/main" id="{D6CE6720-15C5-4069-ABD0-A4BB58416E36}"/>
              </a:ext>
            </a:extLst>
          </p:cNvPr>
          <p:cNvSpPr/>
          <p:nvPr/>
        </p:nvSpPr>
        <p:spPr>
          <a:xfrm>
            <a:off x="4372009" y="2394589"/>
            <a:ext cx="113400" cy="113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45"/>
          </a:p>
        </p:txBody>
      </p:sp>
      <p:sp>
        <p:nvSpPr>
          <p:cNvPr id="75" name="Oval 46">
            <a:extLst>
              <a:ext uri="{FF2B5EF4-FFF2-40B4-BE49-F238E27FC236}">
                <a16:creationId xmlns:a16="http://schemas.microsoft.com/office/drawing/2014/main" id="{F80C60C4-0599-4334-81E2-B1684F900171}"/>
              </a:ext>
            </a:extLst>
          </p:cNvPr>
          <p:cNvSpPr/>
          <p:nvPr/>
        </p:nvSpPr>
        <p:spPr>
          <a:xfrm>
            <a:off x="4372009" y="2682493"/>
            <a:ext cx="113400" cy="113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45"/>
          </a:p>
        </p:txBody>
      </p:sp>
      <p:sp>
        <p:nvSpPr>
          <p:cNvPr id="76" name="Oval 47">
            <a:extLst>
              <a:ext uri="{FF2B5EF4-FFF2-40B4-BE49-F238E27FC236}">
                <a16:creationId xmlns:a16="http://schemas.microsoft.com/office/drawing/2014/main" id="{86EF37B6-CC1C-4C86-88F7-1D74059E6E1D}"/>
              </a:ext>
            </a:extLst>
          </p:cNvPr>
          <p:cNvSpPr/>
          <p:nvPr/>
        </p:nvSpPr>
        <p:spPr>
          <a:xfrm>
            <a:off x="4372009" y="2970398"/>
            <a:ext cx="113400" cy="113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45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A728CAC-1409-451A-87C3-8E7946FECF05}"/>
              </a:ext>
            </a:extLst>
          </p:cNvPr>
          <p:cNvSpPr txBox="1"/>
          <p:nvPr/>
        </p:nvSpPr>
        <p:spPr>
          <a:xfrm>
            <a:off x="4521510" y="3199005"/>
            <a:ext cx="4519761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45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945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8" name="Oval 49">
            <a:extLst>
              <a:ext uri="{FF2B5EF4-FFF2-40B4-BE49-F238E27FC236}">
                <a16:creationId xmlns:a16="http://schemas.microsoft.com/office/drawing/2014/main" id="{EA00FA67-2D34-4198-91D4-27163AE468AE}"/>
              </a:ext>
            </a:extLst>
          </p:cNvPr>
          <p:cNvSpPr/>
          <p:nvPr/>
        </p:nvSpPr>
        <p:spPr>
          <a:xfrm>
            <a:off x="4372009" y="3258302"/>
            <a:ext cx="113400" cy="113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45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A26FC33E-7873-4B88-B3F0-AF00A2B465BA}"/>
              </a:ext>
            </a:extLst>
          </p:cNvPr>
          <p:cNvSpPr txBox="1"/>
          <p:nvPr/>
        </p:nvSpPr>
        <p:spPr>
          <a:xfrm>
            <a:off x="4521510" y="3891171"/>
            <a:ext cx="4519761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45" dirty="0">
                <a:cs typeface="Arial" pitchFamily="34" charset="0"/>
              </a:rPr>
              <a:t>Get a modern PowerPoint  Presentation that is beautifully designed.</a:t>
            </a:r>
            <a:endParaRPr lang="en-US" altLang="ko-KR" sz="945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16A6E9B-A1C5-4C5A-8204-2C48BBF7CE36}"/>
              </a:ext>
            </a:extLst>
          </p:cNvPr>
          <p:cNvSpPr txBox="1"/>
          <p:nvPr/>
        </p:nvSpPr>
        <p:spPr>
          <a:xfrm>
            <a:off x="4521510" y="4179075"/>
            <a:ext cx="4519761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45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945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2FB8BD7-AB3B-4A18-B437-1512D249F18C}"/>
              </a:ext>
            </a:extLst>
          </p:cNvPr>
          <p:cNvSpPr txBox="1"/>
          <p:nvPr/>
        </p:nvSpPr>
        <p:spPr>
          <a:xfrm>
            <a:off x="4521510" y="4466980"/>
            <a:ext cx="4519761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45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82" name="Oval 54">
            <a:extLst>
              <a:ext uri="{FF2B5EF4-FFF2-40B4-BE49-F238E27FC236}">
                <a16:creationId xmlns:a16="http://schemas.microsoft.com/office/drawing/2014/main" id="{56B8FBF9-2C8E-46F8-824A-CD94527AD36E}"/>
              </a:ext>
            </a:extLst>
          </p:cNvPr>
          <p:cNvSpPr/>
          <p:nvPr/>
        </p:nvSpPr>
        <p:spPr>
          <a:xfrm>
            <a:off x="4372009" y="3950468"/>
            <a:ext cx="113400" cy="113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45"/>
          </a:p>
        </p:txBody>
      </p:sp>
      <p:sp>
        <p:nvSpPr>
          <p:cNvPr id="83" name="Oval 55">
            <a:extLst>
              <a:ext uri="{FF2B5EF4-FFF2-40B4-BE49-F238E27FC236}">
                <a16:creationId xmlns:a16="http://schemas.microsoft.com/office/drawing/2014/main" id="{6BA69DEE-82EC-4111-AA7D-C1CA1420C6E5}"/>
              </a:ext>
            </a:extLst>
          </p:cNvPr>
          <p:cNvSpPr/>
          <p:nvPr/>
        </p:nvSpPr>
        <p:spPr>
          <a:xfrm>
            <a:off x="4372009" y="4238373"/>
            <a:ext cx="113400" cy="113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45"/>
          </a:p>
        </p:txBody>
      </p:sp>
      <p:sp>
        <p:nvSpPr>
          <p:cNvPr id="84" name="Oval 56">
            <a:extLst>
              <a:ext uri="{FF2B5EF4-FFF2-40B4-BE49-F238E27FC236}">
                <a16:creationId xmlns:a16="http://schemas.microsoft.com/office/drawing/2014/main" id="{ECADC11E-FFFC-4CFC-99DC-82F38635466E}"/>
              </a:ext>
            </a:extLst>
          </p:cNvPr>
          <p:cNvSpPr/>
          <p:nvPr/>
        </p:nvSpPr>
        <p:spPr>
          <a:xfrm>
            <a:off x="4372009" y="4526277"/>
            <a:ext cx="113400" cy="113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45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6F48987F-16D1-49C3-AAF6-CBB6D8B8129E}"/>
              </a:ext>
            </a:extLst>
          </p:cNvPr>
          <p:cNvSpPr txBox="1"/>
          <p:nvPr/>
        </p:nvSpPr>
        <p:spPr>
          <a:xfrm>
            <a:off x="4521510" y="4754885"/>
            <a:ext cx="4519761" cy="23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45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945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6" name="Oval 58">
            <a:extLst>
              <a:ext uri="{FF2B5EF4-FFF2-40B4-BE49-F238E27FC236}">
                <a16:creationId xmlns:a16="http://schemas.microsoft.com/office/drawing/2014/main" id="{573DA22E-CC32-4608-9463-C01ED000DFE0}"/>
              </a:ext>
            </a:extLst>
          </p:cNvPr>
          <p:cNvSpPr/>
          <p:nvPr/>
        </p:nvSpPr>
        <p:spPr>
          <a:xfrm>
            <a:off x="4372009" y="4814182"/>
            <a:ext cx="113400" cy="113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45"/>
          </a:p>
        </p:txBody>
      </p:sp>
      <p:sp>
        <p:nvSpPr>
          <p:cNvPr id="34" name="Título 3"/>
          <p:cNvSpPr txBox="1">
            <a:spLocks/>
          </p:cNvSpPr>
          <p:nvPr/>
        </p:nvSpPr>
        <p:spPr>
          <a:xfrm>
            <a:off x="356638" y="399808"/>
            <a:ext cx="3124678" cy="10445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s-E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Haga clic para modificar</a:t>
            </a:r>
          </a:p>
          <a:p>
            <a:pPr fontAlgn="auto">
              <a:spcAft>
                <a:spcPts val="0"/>
              </a:spcAft>
            </a:pPr>
            <a:r>
              <a:rPr lang="es-E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el estilo de título</a:t>
            </a:r>
          </a:p>
          <a:p>
            <a:pPr fontAlgn="auto">
              <a:spcAft>
                <a:spcPts val="0"/>
              </a:spcAft>
            </a:pPr>
            <a:r>
              <a:rPr lang="es-E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del patrón</a:t>
            </a:r>
            <a:endParaRPr lang="es-PE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445" y="2007476"/>
            <a:ext cx="3074482" cy="274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79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auto">
          <a:xfrm>
            <a:off x="6622372" y="2973749"/>
            <a:ext cx="297541" cy="337384"/>
          </a:xfrm>
          <a:custGeom>
            <a:avLst/>
            <a:gdLst>
              <a:gd name="T0" fmla="*/ 1838 w 1852"/>
              <a:gd name="T1" fmla="*/ 982 h 2400"/>
              <a:gd name="T2" fmla="*/ 1768 w 1852"/>
              <a:gd name="T3" fmla="*/ 1244 h 2400"/>
              <a:gd name="T4" fmla="*/ 1646 w 1852"/>
              <a:gd name="T5" fmla="*/ 1460 h 2400"/>
              <a:gd name="T6" fmla="*/ 1478 w 1852"/>
              <a:gd name="T7" fmla="*/ 1618 h 2400"/>
              <a:gd name="T8" fmla="*/ 1270 w 1852"/>
              <a:gd name="T9" fmla="*/ 1710 h 2400"/>
              <a:gd name="T10" fmla="*/ 1082 w 1852"/>
              <a:gd name="T11" fmla="*/ 1726 h 2400"/>
              <a:gd name="T12" fmla="*/ 928 w 1852"/>
              <a:gd name="T13" fmla="*/ 1688 h 2400"/>
              <a:gd name="T14" fmla="*/ 810 w 1852"/>
              <a:gd name="T15" fmla="*/ 1606 h 2400"/>
              <a:gd name="T16" fmla="*/ 678 w 1852"/>
              <a:gd name="T17" fmla="*/ 1934 h 2400"/>
              <a:gd name="T18" fmla="*/ 570 w 1852"/>
              <a:gd name="T19" fmla="*/ 2128 h 2400"/>
              <a:gd name="T20" fmla="*/ 378 w 1852"/>
              <a:gd name="T21" fmla="*/ 2330 h 2400"/>
              <a:gd name="T22" fmla="*/ 402 w 1852"/>
              <a:gd name="T23" fmla="*/ 1854 h 2400"/>
              <a:gd name="T24" fmla="*/ 556 w 1852"/>
              <a:gd name="T25" fmla="*/ 1046 h 2400"/>
              <a:gd name="T26" fmla="*/ 536 w 1852"/>
              <a:gd name="T27" fmla="*/ 850 h 2400"/>
              <a:gd name="T28" fmla="*/ 594 w 1852"/>
              <a:gd name="T29" fmla="*/ 660 h 2400"/>
              <a:gd name="T30" fmla="*/ 720 w 1852"/>
              <a:gd name="T31" fmla="*/ 548 h 2400"/>
              <a:gd name="T32" fmla="*/ 844 w 1852"/>
              <a:gd name="T33" fmla="*/ 536 h 2400"/>
              <a:gd name="T34" fmla="*/ 940 w 1852"/>
              <a:gd name="T35" fmla="*/ 594 h 2400"/>
              <a:gd name="T36" fmla="*/ 982 w 1852"/>
              <a:gd name="T37" fmla="*/ 698 h 2400"/>
              <a:gd name="T38" fmla="*/ 972 w 1852"/>
              <a:gd name="T39" fmla="*/ 844 h 2400"/>
              <a:gd name="T40" fmla="*/ 864 w 1852"/>
              <a:gd name="T41" fmla="*/ 1226 h 2400"/>
              <a:gd name="T42" fmla="*/ 880 w 1852"/>
              <a:gd name="T43" fmla="*/ 1374 h 2400"/>
              <a:gd name="T44" fmla="*/ 980 w 1852"/>
              <a:gd name="T45" fmla="*/ 1470 h 2400"/>
              <a:gd name="T46" fmla="*/ 1104 w 1852"/>
              <a:gd name="T47" fmla="*/ 1490 h 2400"/>
              <a:gd name="T48" fmla="*/ 1238 w 1852"/>
              <a:gd name="T49" fmla="*/ 1446 h 2400"/>
              <a:gd name="T50" fmla="*/ 1350 w 1852"/>
              <a:gd name="T51" fmla="*/ 1344 h 2400"/>
              <a:gd name="T52" fmla="*/ 1446 w 1852"/>
              <a:gd name="T53" fmla="*/ 1166 h 2400"/>
              <a:gd name="T54" fmla="*/ 1516 w 1852"/>
              <a:gd name="T55" fmla="*/ 760 h 2400"/>
              <a:gd name="T56" fmla="*/ 1502 w 1852"/>
              <a:gd name="T57" fmla="*/ 626 h 2400"/>
              <a:gd name="T58" fmla="*/ 1446 w 1852"/>
              <a:gd name="T59" fmla="*/ 482 h 2400"/>
              <a:gd name="T60" fmla="*/ 1350 w 1852"/>
              <a:gd name="T61" fmla="*/ 368 h 2400"/>
              <a:gd name="T62" fmla="*/ 1216 w 1852"/>
              <a:gd name="T63" fmla="*/ 284 h 2400"/>
              <a:gd name="T64" fmla="*/ 1044 w 1852"/>
              <a:gd name="T65" fmla="*/ 240 h 2400"/>
              <a:gd name="T66" fmla="*/ 868 w 1852"/>
              <a:gd name="T67" fmla="*/ 238 h 2400"/>
              <a:gd name="T68" fmla="*/ 662 w 1852"/>
              <a:gd name="T69" fmla="*/ 288 h 2400"/>
              <a:gd name="T70" fmla="*/ 496 w 1852"/>
              <a:gd name="T71" fmla="*/ 390 h 2400"/>
              <a:gd name="T72" fmla="*/ 372 w 1852"/>
              <a:gd name="T73" fmla="*/ 532 h 2400"/>
              <a:gd name="T74" fmla="*/ 294 w 1852"/>
              <a:gd name="T75" fmla="*/ 702 h 2400"/>
              <a:gd name="T76" fmla="*/ 268 w 1852"/>
              <a:gd name="T77" fmla="*/ 892 h 2400"/>
              <a:gd name="T78" fmla="*/ 306 w 1852"/>
              <a:gd name="T79" fmla="*/ 1078 h 2400"/>
              <a:gd name="T80" fmla="*/ 378 w 1852"/>
              <a:gd name="T81" fmla="*/ 1190 h 2400"/>
              <a:gd name="T82" fmla="*/ 350 w 1852"/>
              <a:gd name="T83" fmla="*/ 1348 h 2400"/>
              <a:gd name="T84" fmla="*/ 314 w 1852"/>
              <a:gd name="T85" fmla="*/ 1386 h 2400"/>
              <a:gd name="T86" fmla="*/ 214 w 1852"/>
              <a:gd name="T87" fmla="*/ 1348 h 2400"/>
              <a:gd name="T88" fmla="*/ 70 w 1852"/>
              <a:gd name="T89" fmla="*/ 1180 h 2400"/>
              <a:gd name="T90" fmla="*/ 4 w 1852"/>
              <a:gd name="T91" fmla="*/ 944 h 2400"/>
              <a:gd name="T92" fmla="*/ 10 w 1852"/>
              <a:gd name="T93" fmla="*/ 746 h 2400"/>
              <a:gd name="T94" fmla="*/ 78 w 1852"/>
              <a:gd name="T95" fmla="*/ 522 h 2400"/>
              <a:gd name="T96" fmla="*/ 216 w 1852"/>
              <a:gd name="T97" fmla="*/ 314 h 2400"/>
              <a:gd name="T98" fmla="*/ 424 w 1852"/>
              <a:gd name="T99" fmla="*/ 144 h 2400"/>
              <a:gd name="T100" fmla="*/ 700 w 1852"/>
              <a:gd name="T101" fmla="*/ 32 h 2400"/>
              <a:gd name="T102" fmla="*/ 982 w 1852"/>
              <a:gd name="T103" fmla="*/ 0 h 2400"/>
              <a:gd name="T104" fmla="*/ 1258 w 1852"/>
              <a:gd name="T105" fmla="*/ 38 h 2400"/>
              <a:gd name="T106" fmla="*/ 1488 w 1852"/>
              <a:gd name="T107" fmla="*/ 142 h 2400"/>
              <a:gd name="T108" fmla="*/ 1668 w 1852"/>
              <a:gd name="T109" fmla="*/ 298 h 2400"/>
              <a:gd name="T110" fmla="*/ 1790 w 1852"/>
              <a:gd name="T111" fmla="*/ 492 h 2400"/>
              <a:gd name="T112" fmla="*/ 1848 w 1852"/>
              <a:gd name="T113" fmla="*/ 710 h 2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852" h="2400">
                <a:moveTo>
                  <a:pt x="1852" y="786"/>
                </a:moveTo>
                <a:lnTo>
                  <a:pt x="1852" y="786"/>
                </a:lnTo>
                <a:lnTo>
                  <a:pt x="1850" y="836"/>
                </a:lnTo>
                <a:lnTo>
                  <a:pt x="1848" y="886"/>
                </a:lnTo>
                <a:lnTo>
                  <a:pt x="1844" y="934"/>
                </a:lnTo>
                <a:lnTo>
                  <a:pt x="1838" y="982"/>
                </a:lnTo>
                <a:lnTo>
                  <a:pt x="1830" y="1028"/>
                </a:lnTo>
                <a:lnTo>
                  <a:pt x="1822" y="1074"/>
                </a:lnTo>
                <a:lnTo>
                  <a:pt x="1810" y="1118"/>
                </a:lnTo>
                <a:lnTo>
                  <a:pt x="1798" y="1160"/>
                </a:lnTo>
                <a:lnTo>
                  <a:pt x="1784" y="1202"/>
                </a:lnTo>
                <a:lnTo>
                  <a:pt x="1768" y="1244"/>
                </a:lnTo>
                <a:lnTo>
                  <a:pt x="1752" y="1284"/>
                </a:lnTo>
                <a:lnTo>
                  <a:pt x="1734" y="1322"/>
                </a:lnTo>
                <a:lnTo>
                  <a:pt x="1714" y="1358"/>
                </a:lnTo>
                <a:lnTo>
                  <a:pt x="1692" y="1394"/>
                </a:lnTo>
                <a:lnTo>
                  <a:pt x="1670" y="1426"/>
                </a:lnTo>
                <a:lnTo>
                  <a:pt x="1646" y="1460"/>
                </a:lnTo>
                <a:lnTo>
                  <a:pt x="1622" y="1490"/>
                </a:lnTo>
                <a:lnTo>
                  <a:pt x="1596" y="1520"/>
                </a:lnTo>
                <a:lnTo>
                  <a:pt x="1568" y="1546"/>
                </a:lnTo>
                <a:lnTo>
                  <a:pt x="1538" y="1572"/>
                </a:lnTo>
                <a:lnTo>
                  <a:pt x="1510" y="1596"/>
                </a:lnTo>
                <a:lnTo>
                  <a:pt x="1478" y="1618"/>
                </a:lnTo>
                <a:lnTo>
                  <a:pt x="1446" y="1638"/>
                </a:lnTo>
                <a:lnTo>
                  <a:pt x="1412" y="1656"/>
                </a:lnTo>
                <a:lnTo>
                  <a:pt x="1378" y="1672"/>
                </a:lnTo>
                <a:lnTo>
                  <a:pt x="1342" y="1688"/>
                </a:lnTo>
                <a:lnTo>
                  <a:pt x="1306" y="1700"/>
                </a:lnTo>
                <a:lnTo>
                  <a:pt x="1270" y="1710"/>
                </a:lnTo>
                <a:lnTo>
                  <a:pt x="1230" y="1718"/>
                </a:lnTo>
                <a:lnTo>
                  <a:pt x="1192" y="1724"/>
                </a:lnTo>
                <a:lnTo>
                  <a:pt x="1152" y="1726"/>
                </a:lnTo>
                <a:lnTo>
                  <a:pt x="1110" y="1728"/>
                </a:lnTo>
                <a:lnTo>
                  <a:pt x="1110" y="1728"/>
                </a:lnTo>
                <a:lnTo>
                  <a:pt x="1082" y="1726"/>
                </a:lnTo>
                <a:lnTo>
                  <a:pt x="1056" y="1724"/>
                </a:lnTo>
                <a:lnTo>
                  <a:pt x="1028" y="1720"/>
                </a:lnTo>
                <a:lnTo>
                  <a:pt x="1002" y="1714"/>
                </a:lnTo>
                <a:lnTo>
                  <a:pt x="976" y="1706"/>
                </a:lnTo>
                <a:lnTo>
                  <a:pt x="952" y="1698"/>
                </a:lnTo>
                <a:lnTo>
                  <a:pt x="928" y="1688"/>
                </a:lnTo>
                <a:lnTo>
                  <a:pt x="904" y="1676"/>
                </a:lnTo>
                <a:lnTo>
                  <a:pt x="884" y="1664"/>
                </a:lnTo>
                <a:lnTo>
                  <a:pt x="862" y="1650"/>
                </a:lnTo>
                <a:lnTo>
                  <a:pt x="844" y="1636"/>
                </a:lnTo>
                <a:lnTo>
                  <a:pt x="826" y="1622"/>
                </a:lnTo>
                <a:lnTo>
                  <a:pt x="810" y="1606"/>
                </a:lnTo>
                <a:lnTo>
                  <a:pt x="796" y="1590"/>
                </a:lnTo>
                <a:lnTo>
                  <a:pt x="784" y="1574"/>
                </a:lnTo>
                <a:lnTo>
                  <a:pt x="774" y="1556"/>
                </a:lnTo>
                <a:lnTo>
                  <a:pt x="774" y="1556"/>
                </a:lnTo>
                <a:lnTo>
                  <a:pt x="732" y="1722"/>
                </a:lnTo>
                <a:lnTo>
                  <a:pt x="678" y="1934"/>
                </a:lnTo>
                <a:lnTo>
                  <a:pt x="678" y="1934"/>
                </a:lnTo>
                <a:lnTo>
                  <a:pt x="670" y="1956"/>
                </a:lnTo>
                <a:lnTo>
                  <a:pt x="658" y="1984"/>
                </a:lnTo>
                <a:lnTo>
                  <a:pt x="640" y="2016"/>
                </a:lnTo>
                <a:lnTo>
                  <a:pt x="620" y="2052"/>
                </a:lnTo>
                <a:lnTo>
                  <a:pt x="570" y="2128"/>
                </a:lnTo>
                <a:lnTo>
                  <a:pt x="518" y="2206"/>
                </a:lnTo>
                <a:lnTo>
                  <a:pt x="466" y="2280"/>
                </a:lnTo>
                <a:lnTo>
                  <a:pt x="420" y="2342"/>
                </a:lnTo>
                <a:lnTo>
                  <a:pt x="378" y="2400"/>
                </a:lnTo>
                <a:lnTo>
                  <a:pt x="378" y="2400"/>
                </a:lnTo>
                <a:lnTo>
                  <a:pt x="378" y="2330"/>
                </a:lnTo>
                <a:lnTo>
                  <a:pt x="380" y="2166"/>
                </a:lnTo>
                <a:lnTo>
                  <a:pt x="384" y="2072"/>
                </a:lnTo>
                <a:lnTo>
                  <a:pt x="388" y="1984"/>
                </a:lnTo>
                <a:lnTo>
                  <a:pt x="394" y="1908"/>
                </a:lnTo>
                <a:lnTo>
                  <a:pt x="398" y="1878"/>
                </a:lnTo>
                <a:lnTo>
                  <a:pt x="402" y="1854"/>
                </a:lnTo>
                <a:lnTo>
                  <a:pt x="402" y="1854"/>
                </a:lnTo>
                <a:lnTo>
                  <a:pt x="578" y="1106"/>
                </a:lnTo>
                <a:lnTo>
                  <a:pt x="578" y="1106"/>
                </a:lnTo>
                <a:lnTo>
                  <a:pt x="572" y="1090"/>
                </a:lnTo>
                <a:lnTo>
                  <a:pt x="564" y="1070"/>
                </a:lnTo>
                <a:lnTo>
                  <a:pt x="556" y="1046"/>
                </a:lnTo>
                <a:lnTo>
                  <a:pt x="548" y="1014"/>
                </a:lnTo>
                <a:lnTo>
                  <a:pt x="542" y="976"/>
                </a:lnTo>
                <a:lnTo>
                  <a:pt x="536" y="934"/>
                </a:lnTo>
                <a:lnTo>
                  <a:pt x="534" y="888"/>
                </a:lnTo>
                <a:lnTo>
                  <a:pt x="534" y="888"/>
                </a:lnTo>
                <a:lnTo>
                  <a:pt x="536" y="850"/>
                </a:lnTo>
                <a:lnTo>
                  <a:pt x="540" y="814"/>
                </a:lnTo>
                <a:lnTo>
                  <a:pt x="546" y="780"/>
                </a:lnTo>
                <a:lnTo>
                  <a:pt x="556" y="746"/>
                </a:lnTo>
                <a:lnTo>
                  <a:pt x="566" y="716"/>
                </a:lnTo>
                <a:lnTo>
                  <a:pt x="580" y="686"/>
                </a:lnTo>
                <a:lnTo>
                  <a:pt x="594" y="660"/>
                </a:lnTo>
                <a:lnTo>
                  <a:pt x="612" y="634"/>
                </a:lnTo>
                <a:lnTo>
                  <a:pt x="630" y="612"/>
                </a:lnTo>
                <a:lnTo>
                  <a:pt x="652" y="592"/>
                </a:lnTo>
                <a:lnTo>
                  <a:pt x="674" y="574"/>
                </a:lnTo>
                <a:lnTo>
                  <a:pt x="696" y="560"/>
                </a:lnTo>
                <a:lnTo>
                  <a:pt x="720" y="548"/>
                </a:lnTo>
                <a:lnTo>
                  <a:pt x="746" y="540"/>
                </a:lnTo>
                <a:lnTo>
                  <a:pt x="772" y="534"/>
                </a:lnTo>
                <a:lnTo>
                  <a:pt x="800" y="532"/>
                </a:lnTo>
                <a:lnTo>
                  <a:pt x="800" y="532"/>
                </a:lnTo>
                <a:lnTo>
                  <a:pt x="822" y="534"/>
                </a:lnTo>
                <a:lnTo>
                  <a:pt x="844" y="536"/>
                </a:lnTo>
                <a:lnTo>
                  <a:pt x="864" y="542"/>
                </a:lnTo>
                <a:lnTo>
                  <a:pt x="882" y="550"/>
                </a:lnTo>
                <a:lnTo>
                  <a:pt x="898" y="558"/>
                </a:lnTo>
                <a:lnTo>
                  <a:pt x="914" y="568"/>
                </a:lnTo>
                <a:lnTo>
                  <a:pt x="926" y="580"/>
                </a:lnTo>
                <a:lnTo>
                  <a:pt x="940" y="594"/>
                </a:lnTo>
                <a:lnTo>
                  <a:pt x="950" y="608"/>
                </a:lnTo>
                <a:lnTo>
                  <a:pt x="960" y="624"/>
                </a:lnTo>
                <a:lnTo>
                  <a:pt x="968" y="642"/>
                </a:lnTo>
                <a:lnTo>
                  <a:pt x="974" y="660"/>
                </a:lnTo>
                <a:lnTo>
                  <a:pt x="978" y="678"/>
                </a:lnTo>
                <a:lnTo>
                  <a:pt x="982" y="698"/>
                </a:lnTo>
                <a:lnTo>
                  <a:pt x="984" y="718"/>
                </a:lnTo>
                <a:lnTo>
                  <a:pt x="984" y="738"/>
                </a:lnTo>
                <a:lnTo>
                  <a:pt x="984" y="738"/>
                </a:lnTo>
                <a:lnTo>
                  <a:pt x="984" y="762"/>
                </a:lnTo>
                <a:lnTo>
                  <a:pt x="982" y="788"/>
                </a:lnTo>
                <a:lnTo>
                  <a:pt x="972" y="844"/>
                </a:lnTo>
                <a:lnTo>
                  <a:pt x="958" y="902"/>
                </a:lnTo>
                <a:lnTo>
                  <a:pt x="940" y="964"/>
                </a:lnTo>
                <a:lnTo>
                  <a:pt x="900" y="1094"/>
                </a:lnTo>
                <a:lnTo>
                  <a:pt x="880" y="1160"/>
                </a:lnTo>
                <a:lnTo>
                  <a:pt x="864" y="1226"/>
                </a:lnTo>
                <a:lnTo>
                  <a:pt x="864" y="1226"/>
                </a:lnTo>
                <a:lnTo>
                  <a:pt x="858" y="1254"/>
                </a:lnTo>
                <a:lnTo>
                  <a:pt x="858" y="1280"/>
                </a:lnTo>
                <a:lnTo>
                  <a:pt x="858" y="1304"/>
                </a:lnTo>
                <a:lnTo>
                  <a:pt x="862" y="1328"/>
                </a:lnTo>
                <a:lnTo>
                  <a:pt x="870" y="1352"/>
                </a:lnTo>
                <a:lnTo>
                  <a:pt x="880" y="1374"/>
                </a:lnTo>
                <a:lnTo>
                  <a:pt x="892" y="1394"/>
                </a:lnTo>
                <a:lnTo>
                  <a:pt x="906" y="1414"/>
                </a:lnTo>
                <a:lnTo>
                  <a:pt x="922" y="1430"/>
                </a:lnTo>
                <a:lnTo>
                  <a:pt x="940" y="1446"/>
                </a:lnTo>
                <a:lnTo>
                  <a:pt x="960" y="1458"/>
                </a:lnTo>
                <a:lnTo>
                  <a:pt x="980" y="1470"/>
                </a:lnTo>
                <a:lnTo>
                  <a:pt x="1004" y="1478"/>
                </a:lnTo>
                <a:lnTo>
                  <a:pt x="1028" y="1486"/>
                </a:lnTo>
                <a:lnTo>
                  <a:pt x="1054" y="1490"/>
                </a:lnTo>
                <a:lnTo>
                  <a:pt x="1080" y="1490"/>
                </a:lnTo>
                <a:lnTo>
                  <a:pt x="1080" y="1490"/>
                </a:lnTo>
                <a:lnTo>
                  <a:pt x="1104" y="1490"/>
                </a:lnTo>
                <a:lnTo>
                  <a:pt x="1128" y="1486"/>
                </a:lnTo>
                <a:lnTo>
                  <a:pt x="1152" y="1482"/>
                </a:lnTo>
                <a:lnTo>
                  <a:pt x="1174" y="1476"/>
                </a:lnTo>
                <a:lnTo>
                  <a:pt x="1196" y="1468"/>
                </a:lnTo>
                <a:lnTo>
                  <a:pt x="1218" y="1458"/>
                </a:lnTo>
                <a:lnTo>
                  <a:pt x="1238" y="1446"/>
                </a:lnTo>
                <a:lnTo>
                  <a:pt x="1258" y="1432"/>
                </a:lnTo>
                <a:lnTo>
                  <a:pt x="1278" y="1418"/>
                </a:lnTo>
                <a:lnTo>
                  <a:pt x="1296" y="1402"/>
                </a:lnTo>
                <a:lnTo>
                  <a:pt x="1314" y="1384"/>
                </a:lnTo>
                <a:lnTo>
                  <a:pt x="1332" y="1364"/>
                </a:lnTo>
                <a:lnTo>
                  <a:pt x="1350" y="1344"/>
                </a:lnTo>
                <a:lnTo>
                  <a:pt x="1366" y="1322"/>
                </a:lnTo>
                <a:lnTo>
                  <a:pt x="1380" y="1298"/>
                </a:lnTo>
                <a:lnTo>
                  <a:pt x="1396" y="1274"/>
                </a:lnTo>
                <a:lnTo>
                  <a:pt x="1410" y="1248"/>
                </a:lnTo>
                <a:lnTo>
                  <a:pt x="1422" y="1222"/>
                </a:lnTo>
                <a:lnTo>
                  <a:pt x="1446" y="1166"/>
                </a:lnTo>
                <a:lnTo>
                  <a:pt x="1468" y="1106"/>
                </a:lnTo>
                <a:lnTo>
                  <a:pt x="1484" y="1042"/>
                </a:lnTo>
                <a:lnTo>
                  <a:pt x="1498" y="974"/>
                </a:lnTo>
                <a:lnTo>
                  <a:pt x="1508" y="906"/>
                </a:lnTo>
                <a:lnTo>
                  <a:pt x="1514" y="834"/>
                </a:lnTo>
                <a:lnTo>
                  <a:pt x="1516" y="760"/>
                </a:lnTo>
                <a:lnTo>
                  <a:pt x="1516" y="760"/>
                </a:lnTo>
                <a:lnTo>
                  <a:pt x="1516" y="732"/>
                </a:lnTo>
                <a:lnTo>
                  <a:pt x="1514" y="704"/>
                </a:lnTo>
                <a:lnTo>
                  <a:pt x="1510" y="678"/>
                </a:lnTo>
                <a:lnTo>
                  <a:pt x="1506" y="652"/>
                </a:lnTo>
                <a:lnTo>
                  <a:pt x="1502" y="626"/>
                </a:lnTo>
                <a:lnTo>
                  <a:pt x="1494" y="600"/>
                </a:lnTo>
                <a:lnTo>
                  <a:pt x="1486" y="576"/>
                </a:lnTo>
                <a:lnTo>
                  <a:pt x="1478" y="552"/>
                </a:lnTo>
                <a:lnTo>
                  <a:pt x="1468" y="528"/>
                </a:lnTo>
                <a:lnTo>
                  <a:pt x="1458" y="506"/>
                </a:lnTo>
                <a:lnTo>
                  <a:pt x="1446" y="482"/>
                </a:lnTo>
                <a:lnTo>
                  <a:pt x="1432" y="462"/>
                </a:lnTo>
                <a:lnTo>
                  <a:pt x="1418" y="442"/>
                </a:lnTo>
                <a:lnTo>
                  <a:pt x="1402" y="422"/>
                </a:lnTo>
                <a:lnTo>
                  <a:pt x="1386" y="402"/>
                </a:lnTo>
                <a:lnTo>
                  <a:pt x="1368" y="384"/>
                </a:lnTo>
                <a:lnTo>
                  <a:pt x="1350" y="368"/>
                </a:lnTo>
                <a:lnTo>
                  <a:pt x="1330" y="352"/>
                </a:lnTo>
                <a:lnTo>
                  <a:pt x="1310" y="336"/>
                </a:lnTo>
                <a:lnTo>
                  <a:pt x="1288" y="322"/>
                </a:lnTo>
                <a:lnTo>
                  <a:pt x="1264" y="308"/>
                </a:lnTo>
                <a:lnTo>
                  <a:pt x="1240" y="296"/>
                </a:lnTo>
                <a:lnTo>
                  <a:pt x="1216" y="284"/>
                </a:lnTo>
                <a:lnTo>
                  <a:pt x="1190" y="274"/>
                </a:lnTo>
                <a:lnTo>
                  <a:pt x="1162" y="264"/>
                </a:lnTo>
                <a:lnTo>
                  <a:pt x="1134" y="256"/>
                </a:lnTo>
                <a:lnTo>
                  <a:pt x="1104" y="250"/>
                </a:lnTo>
                <a:lnTo>
                  <a:pt x="1074" y="244"/>
                </a:lnTo>
                <a:lnTo>
                  <a:pt x="1044" y="240"/>
                </a:lnTo>
                <a:lnTo>
                  <a:pt x="1012" y="236"/>
                </a:lnTo>
                <a:lnTo>
                  <a:pt x="978" y="234"/>
                </a:lnTo>
                <a:lnTo>
                  <a:pt x="944" y="234"/>
                </a:lnTo>
                <a:lnTo>
                  <a:pt x="944" y="234"/>
                </a:lnTo>
                <a:lnTo>
                  <a:pt x="906" y="236"/>
                </a:lnTo>
                <a:lnTo>
                  <a:pt x="868" y="238"/>
                </a:lnTo>
                <a:lnTo>
                  <a:pt x="832" y="242"/>
                </a:lnTo>
                <a:lnTo>
                  <a:pt x="796" y="248"/>
                </a:lnTo>
                <a:lnTo>
                  <a:pt x="760" y="256"/>
                </a:lnTo>
                <a:lnTo>
                  <a:pt x="728" y="266"/>
                </a:lnTo>
                <a:lnTo>
                  <a:pt x="694" y="276"/>
                </a:lnTo>
                <a:lnTo>
                  <a:pt x="662" y="288"/>
                </a:lnTo>
                <a:lnTo>
                  <a:pt x="632" y="302"/>
                </a:lnTo>
                <a:lnTo>
                  <a:pt x="602" y="316"/>
                </a:lnTo>
                <a:lnTo>
                  <a:pt x="574" y="334"/>
                </a:lnTo>
                <a:lnTo>
                  <a:pt x="548" y="350"/>
                </a:lnTo>
                <a:lnTo>
                  <a:pt x="522" y="370"/>
                </a:lnTo>
                <a:lnTo>
                  <a:pt x="496" y="390"/>
                </a:lnTo>
                <a:lnTo>
                  <a:pt x="472" y="410"/>
                </a:lnTo>
                <a:lnTo>
                  <a:pt x="450" y="432"/>
                </a:lnTo>
                <a:lnTo>
                  <a:pt x="428" y="456"/>
                </a:lnTo>
                <a:lnTo>
                  <a:pt x="408" y="480"/>
                </a:lnTo>
                <a:lnTo>
                  <a:pt x="390" y="506"/>
                </a:lnTo>
                <a:lnTo>
                  <a:pt x="372" y="532"/>
                </a:lnTo>
                <a:lnTo>
                  <a:pt x="356" y="558"/>
                </a:lnTo>
                <a:lnTo>
                  <a:pt x="342" y="586"/>
                </a:lnTo>
                <a:lnTo>
                  <a:pt x="328" y="614"/>
                </a:lnTo>
                <a:lnTo>
                  <a:pt x="316" y="642"/>
                </a:lnTo>
                <a:lnTo>
                  <a:pt x="304" y="672"/>
                </a:lnTo>
                <a:lnTo>
                  <a:pt x="294" y="702"/>
                </a:lnTo>
                <a:lnTo>
                  <a:pt x="286" y="732"/>
                </a:lnTo>
                <a:lnTo>
                  <a:pt x="280" y="764"/>
                </a:lnTo>
                <a:lnTo>
                  <a:pt x="274" y="796"/>
                </a:lnTo>
                <a:lnTo>
                  <a:pt x="272" y="828"/>
                </a:lnTo>
                <a:lnTo>
                  <a:pt x="268" y="860"/>
                </a:lnTo>
                <a:lnTo>
                  <a:pt x="268" y="892"/>
                </a:lnTo>
                <a:lnTo>
                  <a:pt x="268" y="892"/>
                </a:lnTo>
                <a:lnTo>
                  <a:pt x="270" y="936"/>
                </a:lnTo>
                <a:lnTo>
                  <a:pt x="274" y="976"/>
                </a:lnTo>
                <a:lnTo>
                  <a:pt x="282" y="1012"/>
                </a:lnTo>
                <a:lnTo>
                  <a:pt x="292" y="1046"/>
                </a:lnTo>
                <a:lnTo>
                  <a:pt x="306" y="1078"/>
                </a:lnTo>
                <a:lnTo>
                  <a:pt x="322" y="1108"/>
                </a:lnTo>
                <a:lnTo>
                  <a:pt x="338" y="1136"/>
                </a:lnTo>
                <a:lnTo>
                  <a:pt x="358" y="1162"/>
                </a:lnTo>
                <a:lnTo>
                  <a:pt x="358" y="1162"/>
                </a:lnTo>
                <a:lnTo>
                  <a:pt x="374" y="1182"/>
                </a:lnTo>
                <a:lnTo>
                  <a:pt x="378" y="1190"/>
                </a:lnTo>
                <a:lnTo>
                  <a:pt x="382" y="1198"/>
                </a:lnTo>
                <a:lnTo>
                  <a:pt x="382" y="1206"/>
                </a:lnTo>
                <a:lnTo>
                  <a:pt x="382" y="1216"/>
                </a:lnTo>
                <a:lnTo>
                  <a:pt x="378" y="1238"/>
                </a:lnTo>
                <a:lnTo>
                  <a:pt x="378" y="1238"/>
                </a:lnTo>
                <a:lnTo>
                  <a:pt x="350" y="1348"/>
                </a:lnTo>
                <a:lnTo>
                  <a:pt x="350" y="1348"/>
                </a:lnTo>
                <a:lnTo>
                  <a:pt x="346" y="1360"/>
                </a:lnTo>
                <a:lnTo>
                  <a:pt x="340" y="1370"/>
                </a:lnTo>
                <a:lnTo>
                  <a:pt x="332" y="1378"/>
                </a:lnTo>
                <a:lnTo>
                  <a:pt x="324" y="1384"/>
                </a:lnTo>
                <a:lnTo>
                  <a:pt x="314" y="1386"/>
                </a:lnTo>
                <a:lnTo>
                  <a:pt x="304" y="1388"/>
                </a:lnTo>
                <a:lnTo>
                  <a:pt x="294" y="1386"/>
                </a:lnTo>
                <a:lnTo>
                  <a:pt x="282" y="1382"/>
                </a:lnTo>
                <a:lnTo>
                  <a:pt x="282" y="1382"/>
                </a:lnTo>
                <a:lnTo>
                  <a:pt x="246" y="1366"/>
                </a:lnTo>
                <a:lnTo>
                  <a:pt x="214" y="1348"/>
                </a:lnTo>
                <a:lnTo>
                  <a:pt x="184" y="1326"/>
                </a:lnTo>
                <a:lnTo>
                  <a:pt x="156" y="1300"/>
                </a:lnTo>
                <a:lnTo>
                  <a:pt x="132" y="1274"/>
                </a:lnTo>
                <a:lnTo>
                  <a:pt x="108" y="1244"/>
                </a:lnTo>
                <a:lnTo>
                  <a:pt x="88" y="1212"/>
                </a:lnTo>
                <a:lnTo>
                  <a:pt x="70" y="1180"/>
                </a:lnTo>
                <a:lnTo>
                  <a:pt x="52" y="1144"/>
                </a:lnTo>
                <a:lnTo>
                  <a:pt x="38" y="1106"/>
                </a:lnTo>
                <a:lnTo>
                  <a:pt x="26" y="1068"/>
                </a:lnTo>
                <a:lnTo>
                  <a:pt x="18" y="1028"/>
                </a:lnTo>
                <a:lnTo>
                  <a:pt x="10" y="988"/>
                </a:lnTo>
                <a:lnTo>
                  <a:pt x="4" y="944"/>
                </a:lnTo>
                <a:lnTo>
                  <a:pt x="2" y="902"/>
                </a:lnTo>
                <a:lnTo>
                  <a:pt x="0" y="858"/>
                </a:lnTo>
                <a:lnTo>
                  <a:pt x="0" y="858"/>
                </a:lnTo>
                <a:lnTo>
                  <a:pt x="2" y="820"/>
                </a:lnTo>
                <a:lnTo>
                  <a:pt x="4" y="784"/>
                </a:lnTo>
                <a:lnTo>
                  <a:pt x="10" y="746"/>
                </a:lnTo>
                <a:lnTo>
                  <a:pt x="16" y="708"/>
                </a:lnTo>
                <a:lnTo>
                  <a:pt x="24" y="672"/>
                </a:lnTo>
                <a:lnTo>
                  <a:pt x="36" y="634"/>
                </a:lnTo>
                <a:lnTo>
                  <a:pt x="48" y="596"/>
                </a:lnTo>
                <a:lnTo>
                  <a:pt x="62" y="560"/>
                </a:lnTo>
                <a:lnTo>
                  <a:pt x="78" y="522"/>
                </a:lnTo>
                <a:lnTo>
                  <a:pt x="96" y="486"/>
                </a:lnTo>
                <a:lnTo>
                  <a:pt x="116" y="450"/>
                </a:lnTo>
                <a:lnTo>
                  <a:pt x="138" y="414"/>
                </a:lnTo>
                <a:lnTo>
                  <a:pt x="162" y="380"/>
                </a:lnTo>
                <a:lnTo>
                  <a:pt x="188" y="346"/>
                </a:lnTo>
                <a:lnTo>
                  <a:pt x="216" y="314"/>
                </a:lnTo>
                <a:lnTo>
                  <a:pt x="246" y="282"/>
                </a:lnTo>
                <a:lnTo>
                  <a:pt x="278" y="252"/>
                </a:lnTo>
                <a:lnTo>
                  <a:pt x="312" y="222"/>
                </a:lnTo>
                <a:lnTo>
                  <a:pt x="348" y="194"/>
                </a:lnTo>
                <a:lnTo>
                  <a:pt x="384" y="168"/>
                </a:lnTo>
                <a:lnTo>
                  <a:pt x="424" y="144"/>
                </a:lnTo>
                <a:lnTo>
                  <a:pt x="466" y="120"/>
                </a:lnTo>
                <a:lnTo>
                  <a:pt x="508" y="98"/>
                </a:lnTo>
                <a:lnTo>
                  <a:pt x="554" y="78"/>
                </a:lnTo>
                <a:lnTo>
                  <a:pt x="600" y="62"/>
                </a:lnTo>
                <a:lnTo>
                  <a:pt x="650" y="46"/>
                </a:lnTo>
                <a:lnTo>
                  <a:pt x="700" y="32"/>
                </a:lnTo>
                <a:lnTo>
                  <a:pt x="752" y="20"/>
                </a:lnTo>
                <a:lnTo>
                  <a:pt x="808" y="12"/>
                </a:lnTo>
                <a:lnTo>
                  <a:pt x="864" y="4"/>
                </a:lnTo>
                <a:lnTo>
                  <a:pt x="922" y="2"/>
                </a:lnTo>
                <a:lnTo>
                  <a:pt x="982" y="0"/>
                </a:lnTo>
                <a:lnTo>
                  <a:pt x="982" y="0"/>
                </a:lnTo>
                <a:lnTo>
                  <a:pt x="1030" y="0"/>
                </a:lnTo>
                <a:lnTo>
                  <a:pt x="1078" y="4"/>
                </a:lnTo>
                <a:lnTo>
                  <a:pt x="1124" y="10"/>
                </a:lnTo>
                <a:lnTo>
                  <a:pt x="1170" y="16"/>
                </a:lnTo>
                <a:lnTo>
                  <a:pt x="1214" y="26"/>
                </a:lnTo>
                <a:lnTo>
                  <a:pt x="1258" y="38"/>
                </a:lnTo>
                <a:lnTo>
                  <a:pt x="1298" y="50"/>
                </a:lnTo>
                <a:lnTo>
                  <a:pt x="1340" y="66"/>
                </a:lnTo>
                <a:lnTo>
                  <a:pt x="1378" y="82"/>
                </a:lnTo>
                <a:lnTo>
                  <a:pt x="1416" y="100"/>
                </a:lnTo>
                <a:lnTo>
                  <a:pt x="1452" y="120"/>
                </a:lnTo>
                <a:lnTo>
                  <a:pt x="1488" y="142"/>
                </a:lnTo>
                <a:lnTo>
                  <a:pt x="1522" y="164"/>
                </a:lnTo>
                <a:lnTo>
                  <a:pt x="1554" y="188"/>
                </a:lnTo>
                <a:lnTo>
                  <a:pt x="1584" y="214"/>
                </a:lnTo>
                <a:lnTo>
                  <a:pt x="1614" y="240"/>
                </a:lnTo>
                <a:lnTo>
                  <a:pt x="1642" y="268"/>
                </a:lnTo>
                <a:lnTo>
                  <a:pt x="1668" y="298"/>
                </a:lnTo>
                <a:lnTo>
                  <a:pt x="1692" y="328"/>
                </a:lnTo>
                <a:lnTo>
                  <a:pt x="1714" y="358"/>
                </a:lnTo>
                <a:lnTo>
                  <a:pt x="1736" y="390"/>
                </a:lnTo>
                <a:lnTo>
                  <a:pt x="1756" y="424"/>
                </a:lnTo>
                <a:lnTo>
                  <a:pt x="1774" y="458"/>
                </a:lnTo>
                <a:lnTo>
                  <a:pt x="1790" y="492"/>
                </a:lnTo>
                <a:lnTo>
                  <a:pt x="1804" y="526"/>
                </a:lnTo>
                <a:lnTo>
                  <a:pt x="1816" y="562"/>
                </a:lnTo>
                <a:lnTo>
                  <a:pt x="1828" y="598"/>
                </a:lnTo>
                <a:lnTo>
                  <a:pt x="1836" y="636"/>
                </a:lnTo>
                <a:lnTo>
                  <a:pt x="1842" y="674"/>
                </a:lnTo>
                <a:lnTo>
                  <a:pt x="1848" y="710"/>
                </a:lnTo>
                <a:lnTo>
                  <a:pt x="1850" y="748"/>
                </a:lnTo>
                <a:lnTo>
                  <a:pt x="1852" y="786"/>
                </a:lnTo>
                <a:lnTo>
                  <a:pt x="1852" y="7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 smtClean="0">
              <a:solidFill>
                <a:srgbClr val="494C4F"/>
              </a:solidFill>
              <a:latin typeface="Calibri" panose="020F0502020204030204"/>
            </a:endParaRPr>
          </a:p>
        </p:txBody>
      </p:sp>
      <p:sp>
        <p:nvSpPr>
          <p:cNvPr id="5" name="Text Placeholder 4"/>
          <p:cNvSpPr txBox="1">
            <a:spLocks/>
          </p:cNvSpPr>
          <p:nvPr/>
        </p:nvSpPr>
        <p:spPr>
          <a:xfrm>
            <a:off x="4135537" y="1159810"/>
            <a:ext cx="4608512" cy="5055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</a:rPr>
              <a:t>Insert your text here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" name="Text Placeholder 4"/>
          <p:cNvSpPr txBox="1">
            <a:spLocks/>
          </p:cNvSpPr>
          <p:nvPr/>
        </p:nvSpPr>
        <p:spPr>
          <a:xfrm>
            <a:off x="4140844" y="1749075"/>
            <a:ext cx="4984181" cy="20035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94C4F"/>
                </a:solidFill>
                <a:effectLst/>
                <a:uLnTx/>
                <a:uFillTx/>
                <a:latin typeface="Calibri" panose="020F0502020204030204"/>
              </a:rPr>
              <a:t>Lorem ipsum dolor sit amet, consectetur adipisicing elit, sed do eiusmod tempor incididunt ut labore et dolore magna aliqua</a:t>
            </a:r>
            <a:r>
              <a:rPr lang="en-US" sz="1800" dirty="0">
                <a:solidFill>
                  <a:srgbClr val="494C4F"/>
                </a:solidFill>
                <a:latin typeface="Calibri" panose="020F0502020204030204"/>
              </a:rPr>
              <a:t>. </a:t>
            </a:r>
            <a:endParaRPr lang="en-US" sz="1800" dirty="0" smtClean="0">
              <a:solidFill>
                <a:srgbClr val="494C4F"/>
              </a:solidFill>
              <a:latin typeface="Calibri" panose="020F0502020204030204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1800" dirty="0" smtClean="0">
                <a:solidFill>
                  <a:srgbClr val="494C4F"/>
                </a:solidFill>
                <a:latin typeface="Calibri" panose="020F0502020204030204"/>
              </a:rPr>
              <a:t>Lorem </a:t>
            </a:r>
            <a:r>
              <a:rPr lang="en-US" sz="1800" dirty="0">
                <a:solidFill>
                  <a:srgbClr val="494C4F"/>
                </a:solidFill>
                <a:latin typeface="Calibri" panose="020F0502020204030204"/>
              </a:rPr>
              <a:t>ipsum dolor sit amet, consectetur adipisicing elit, sed do eiusmod tempor incididunt ut labore et dolore magna aliqua.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94C4F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9" name="圆角矩形 11"/>
          <p:cNvSpPr/>
          <p:nvPr/>
        </p:nvSpPr>
        <p:spPr>
          <a:xfrm>
            <a:off x="4311942" y="3728188"/>
            <a:ext cx="2182043" cy="643762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0" name="圆角矩形 12"/>
          <p:cNvSpPr/>
          <p:nvPr/>
        </p:nvSpPr>
        <p:spPr>
          <a:xfrm>
            <a:off x="6493985" y="3728188"/>
            <a:ext cx="2631041" cy="643762"/>
          </a:xfrm>
          <a:prstGeom prst="roundRect">
            <a:avLst>
              <a:gd name="adj" fmla="val 0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1" name="矩形 13"/>
          <p:cNvSpPr/>
          <p:nvPr/>
        </p:nvSpPr>
        <p:spPr>
          <a:xfrm>
            <a:off x="5118743" y="3858626"/>
            <a:ext cx="8860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20%</a:t>
            </a:r>
          </a:p>
        </p:txBody>
      </p:sp>
      <p:sp>
        <p:nvSpPr>
          <p:cNvPr id="12" name="矩形 14"/>
          <p:cNvSpPr/>
          <p:nvPr/>
        </p:nvSpPr>
        <p:spPr>
          <a:xfrm>
            <a:off x="7538758" y="3858626"/>
            <a:ext cx="8853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80%</a:t>
            </a: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618" y="2078133"/>
            <a:ext cx="1233000" cy="246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208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96429" y="1188169"/>
            <a:ext cx="4280719" cy="1044575"/>
          </a:xfrm>
        </p:spPr>
        <p:txBody>
          <a:bodyPr>
            <a:normAutofit fontScale="90000"/>
          </a:bodyPr>
          <a:lstStyle/>
          <a:p>
            <a:r>
              <a:rPr lang="es-ES" altLang="zh-CN" b="1" dirty="0"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CONTENIDO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/>
            </a:r>
            <a:br>
              <a:rPr lang="zh-CN" altLang="en-US" b="1" dirty="0"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</a:br>
            <a:endParaRPr lang="es-PE" b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819" y="396081"/>
            <a:ext cx="4819650" cy="4800137"/>
          </a:xfrm>
          <a:prstGeom prst="rect">
            <a:avLst/>
          </a:prstGeom>
        </p:spPr>
      </p:pic>
      <p:sp>
        <p:nvSpPr>
          <p:cNvPr id="5" name="Text Placeholder 4"/>
          <p:cNvSpPr txBox="1">
            <a:spLocks/>
          </p:cNvSpPr>
          <p:nvPr/>
        </p:nvSpPr>
        <p:spPr>
          <a:xfrm>
            <a:off x="1044501" y="1980257"/>
            <a:ext cx="3893318" cy="20035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Lorem ipsum dolor sit amet, consectetur adipisicing elit, sed do eiusmod tempor incididunt ut labore et dolore magna aliqua</a:t>
            </a:r>
            <a:r>
              <a:rPr lang="en-US" sz="1800" dirty="0">
                <a:solidFill>
                  <a:schemeClr val="bg1"/>
                </a:solidFill>
                <a:latin typeface="Calibri" panose="020F0502020204030204"/>
              </a:rPr>
              <a:t>. </a:t>
            </a:r>
            <a:endParaRPr lang="en-US" sz="1800" dirty="0" smtClean="0">
              <a:solidFill>
                <a:schemeClr val="bg1"/>
              </a:solidFill>
              <a:latin typeface="Calibri" panose="020F0502020204030204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1800" dirty="0" smtClean="0">
                <a:solidFill>
                  <a:schemeClr val="bg1"/>
                </a:solidFill>
                <a:latin typeface="Calibri" panose="020F0502020204030204"/>
              </a:rPr>
              <a:t>Lorem </a:t>
            </a:r>
            <a:r>
              <a:rPr lang="en-US" sz="1800" dirty="0">
                <a:solidFill>
                  <a:schemeClr val="bg1"/>
                </a:solidFill>
                <a:latin typeface="Calibri" panose="020F0502020204030204"/>
              </a:rPr>
              <a:t>ipsum dolor sit amet, consectetur adipisicing elit, sed do eiusmod tempor incididunt ut labore et dolore magna aliqua.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矩形 56"/>
          <p:cNvSpPr/>
          <p:nvPr/>
        </p:nvSpPr>
        <p:spPr>
          <a:xfrm>
            <a:off x="0" y="207231"/>
            <a:ext cx="4078950" cy="448751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85" tIns="36293" rIns="72585" bIns="36293" rtlCol="0" anchor="ctr"/>
          <a:lstStyle/>
          <a:p>
            <a:pPr algn="ctr"/>
            <a:endParaRPr lang="zh-CN" altLang="en-US"/>
          </a:p>
        </p:txBody>
      </p:sp>
      <p:sp>
        <p:nvSpPr>
          <p:cNvPr id="80" name="文本框 6"/>
          <p:cNvSpPr>
            <a:spLocks noChangeArrowheads="1"/>
          </p:cNvSpPr>
          <p:nvPr/>
        </p:nvSpPr>
        <p:spPr bwMode="auto">
          <a:xfrm>
            <a:off x="497584" y="273875"/>
            <a:ext cx="3295650" cy="315461"/>
          </a:xfrm>
          <a:prstGeom prst="rect">
            <a:avLst/>
          </a:prstGeom>
          <a:noFill/>
          <a:ln>
            <a:noFill/>
          </a:ln>
          <a:extLst/>
        </p:spPr>
        <p:txBody>
          <a:bodyPr lIns="68571" tIns="34285" rIns="68571" bIns="34285">
            <a:spAutoFit/>
          </a:bodyPr>
          <a:lstStyle/>
          <a:p>
            <a:pPr defTabSz="96780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zh-CN" sz="1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CONTENIDO</a:t>
            </a:r>
            <a:endParaRPr lang="zh-CN" altLang="en-US" sz="1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73" name="矩形 25"/>
          <p:cNvSpPr>
            <a:spLocks noChangeArrowheads="1"/>
          </p:cNvSpPr>
          <p:nvPr/>
        </p:nvSpPr>
        <p:spPr bwMode="auto">
          <a:xfrm>
            <a:off x="4788917" y="1044153"/>
            <a:ext cx="4608512" cy="1827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2">
                    <a:lumMod val="25000"/>
                  </a:schemeClr>
                </a:solidFill>
              </a:rPr>
              <a:t>Lorem 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</a:rPr>
              <a:t>Ipsum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</a:rPr>
              <a:t> is simply dummy text of the printing and typesetting industry. Lorem Ipsum has been the industry's standard dummy text ever since the 1500s, when an unknown printer took a galley of type and scrambled it to make a </a:t>
            </a:r>
            <a:r>
              <a:rPr lang="en-US" sz="1200" dirty="0" smtClean="0">
                <a:solidFill>
                  <a:schemeClr val="bg2">
                    <a:lumMod val="25000"/>
                  </a:schemeClr>
                </a:solidFill>
              </a:rPr>
              <a:t>type</a:t>
            </a:r>
            <a:endParaRPr lang="en-US" altLang="zh-CN" sz="1200" dirty="0">
              <a:solidFill>
                <a:schemeClr val="bg2">
                  <a:lumMod val="25000"/>
                </a:schemeClr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460" y="1548209"/>
            <a:ext cx="3312769" cy="394045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965" y="3276401"/>
            <a:ext cx="3436491" cy="1489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017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5" dur="500" tmFilter="0,0; .5, 1; 1, 1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80" grpId="0" bldLvl="0" autoUpdateAnimBg="0"/>
      <p:bldP spid="7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文本框 21"/>
          <p:cNvSpPr>
            <a:spLocks noChangeArrowheads="1"/>
          </p:cNvSpPr>
          <p:nvPr/>
        </p:nvSpPr>
        <p:spPr bwMode="auto">
          <a:xfrm>
            <a:off x="6157069" y="1781107"/>
            <a:ext cx="1671583" cy="36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585" tIns="36293" rIns="72585" bIns="36293">
            <a:spAutoFit/>
          </a:bodyPr>
          <a:lstStyle/>
          <a:p>
            <a:r>
              <a:rPr lang="en-US" altLang="zh-CN" sz="1900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03</a:t>
            </a:r>
            <a:r>
              <a:rPr lang="en-US" altLang="zh-CN" sz="1900" b="1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 </a:t>
            </a:r>
            <a:r>
              <a:rPr lang="es-PE" altLang="zh-CN" sz="1900" b="1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Tema</a:t>
            </a:r>
            <a:endParaRPr lang="zh-CN" altLang="en-US" sz="1900" b="1" dirty="0">
              <a:solidFill>
                <a:schemeClr val="bg2">
                  <a:lumMod val="25000"/>
                </a:schemeClr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213" name="矩形 22"/>
          <p:cNvSpPr>
            <a:spLocks noChangeArrowheads="1"/>
          </p:cNvSpPr>
          <p:nvPr/>
        </p:nvSpPr>
        <p:spPr bwMode="auto">
          <a:xfrm>
            <a:off x="6157069" y="2111385"/>
            <a:ext cx="2753070" cy="679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/>
              <a:t>It is a long established fact that a</a:t>
            </a:r>
          </a:p>
          <a:p>
            <a:pPr>
              <a:lnSpc>
                <a:spcPct val="150000"/>
              </a:lnSpc>
            </a:pPr>
            <a:r>
              <a:rPr lang="en-US" sz="1400" dirty="0"/>
              <a:t> reader will be distracted by the.</a:t>
            </a:r>
          </a:p>
        </p:txBody>
      </p:sp>
      <p:sp>
        <p:nvSpPr>
          <p:cNvPr id="214" name="文本框 23"/>
          <p:cNvSpPr>
            <a:spLocks noChangeArrowheads="1"/>
          </p:cNvSpPr>
          <p:nvPr/>
        </p:nvSpPr>
        <p:spPr bwMode="auto">
          <a:xfrm>
            <a:off x="828477" y="1781107"/>
            <a:ext cx="1671583" cy="36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585" tIns="36293" rIns="72585" bIns="36293">
            <a:spAutoFit/>
          </a:bodyPr>
          <a:lstStyle/>
          <a:p>
            <a:r>
              <a:rPr lang="en-US" altLang="zh-CN" sz="1900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01</a:t>
            </a:r>
            <a:r>
              <a:rPr lang="en-US" altLang="zh-CN" sz="1900" b="1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 </a:t>
            </a:r>
            <a:r>
              <a:rPr lang="es-PE" altLang="zh-CN" sz="1900" b="1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Tema</a:t>
            </a:r>
            <a:endParaRPr lang="zh-CN" altLang="en-US" sz="1900" b="1" dirty="0">
              <a:solidFill>
                <a:schemeClr val="bg2">
                  <a:lumMod val="25000"/>
                </a:schemeClr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215" name="矩形 24"/>
          <p:cNvSpPr>
            <a:spLocks noChangeArrowheads="1"/>
          </p:cNvSpPr>
          <p:nvPr/>
        </p:nvSpPr>
        <p:spPr bwMode="auto">
          <a:xfrm>
            <a:off x="828477" y="2111386"/>
            <a:ext cx="2753070" cy="71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 smtClean="0"/>
              <a:t>It is a long established fact that a</a:t>
            </a:r>
          </a:p>
          <a:p>
            <a:pPr>
              <a:lnSpc>
                <a:spcPct val="150000"/>
              </a:lnSpc>
            </a:pPr>
            <a:r>
              <a:rPr lang="en-US" sz="1400" dirty="0" smtClean="0"/>
              <a:t> reader will be distracted by the.</a:t>
            </a:r>
          </a:p>
        </p:txBody>
      </p:sp>
      <p:sp>
        <p:nvSpPr>
          <p:cNvPr id="216" name="文本框 25"/>
          <p:cNvSpPr>
            <a:spLocks noChangeArrowheads="1"/>
          </p:cNvSpPr>
          <p:nvPr/>
        </p:nvSpPr>
        <p:spPr bwMode="auto">
          <a:xfrm>
            <a:off x="863762" y="3286446"/>
            <a:ext cx="1671583" cy="36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585" tIns="36293" rIns="72585" bIns="36293">
            <a:spAutoFit/>
          </a:bodyPr>
          <a:lstStyle/>
          <a:p>
            <a:r>
              <a:rPr lang="en-US" altLang="zh-CN" sz="1900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02</a:t>
            </a:r>
            <a:r>
              <a:rPr lang="en-US" altLang="zh-CN" sz="1900" b="1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 </a:t>
            </a:r>
            <a:r>
              <a:rPr lang="es-PE" altLang="zh-CN" sz="1900" b="1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Tema</a:t>
            </a:r>
            <a:endParaRPr lang="zh-CN" altLang="en-US" sz="1900" b="1" dirty="0">
              <a:solidFill>
                <a:schemeClr val="bg2">
                  <a:lumMod val="25000"/>
                </a:schemeClr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217" name="矩形 26"/>
          <p:cNvSpPr>
            <a:spLocks noChangeArrowheads="1"/>
          </p:cNvSpPr>
          <p:nvPr/>
        </p:nvSpPr>
        <p:spPr bwMode="auto">
          <a:xfrm>
            <a:off x="863762" y="3616725"/>
            <a:ext cx="2753070" cy="679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/>
              <a:t>It is a long established fact that a</a:t>
            </a:r>
          </a:p>
          <a:p>
            <a:pPr>
              <a:lnSpc>
                <a:spcPct val="150000"/>
              </a:lnSpc>
            </a:pPr>
            <a:r>
              <a:rPr lang="en-US" sz="1400" dirty="0"/>
              <a:t> reader will be distracted by the.</a:t>
            </a:r>
          </a:p>
        </p:txBody>
      </p:sp>
      <p:sp>
        <p:nvSpPr>
          <p:cNvPr id="34" name="文本框 21"/>
          <p:cNvSpPr>
            <a:spLocks noChangeArrowheads="1"/>
          </p:cNvSpPr>
          <p:nvPr/>
        </p:nvSpPr>
        <p:spPr bwMode="auto">
          <a:xfrm>
            <a:off x="6229077" y="3374116"/>
            <a:ext cx="1671583" cy="36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585" tIns="36293" rIns="72585" bIns="36293">
            <a:spAutoFit/>
          </a:bodyPr>
          <a:lstStyle/>
          <a:p>
            <a:r>
              <a:rPr lang="en-US" altLang="zh-CN" sz="1900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04</a:t>
            </a:r>
            <a:r>
              <a:rPr lang="en-US" altLang="zh-CN" sz="1900" b="1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 </a:t>
            </a:r>
            <a:r>
              <a:rPr lang="es-PE" altLang="zh-CN" sz="1900" b="1" dirty="0" smtClean="0">
                <a:solidFill>
                  <a:schemeClr val="bg2">
                    <a:lumMod val="2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Tema</a:t>
            </a:r>
            <a:endParaRPr lang="zh-CN" altLang="en-US" sz="1900" b="1" dirty="0">
              <a:solidFill>
                <a:schemeClr val="bg2">
                  <a:lumMod val="25000"/>
                </a:schemeClr>
              </a:solidFill>
              <a:latin typeface="Impact" pitchFamily="34" charset="0"/>
              <a:ea typeface="微软雅黑" pitchFamily="34" charset="-122"/>
              <a:sym typeface="Impact" pitchFamily="34" charset="0"/>
            </a:endParaRPr>
          </a:p>
        </p:txBody>
      </p:sp>
      <p:sp>
        <p:nvSpPr>
          <p:cNvPr id="35" name="矩形 22"/>
          <p:cNvSpPr>
            <a:spLocks noChangeArrowheads="1"/>
          </p:cNvSpPr>
          <p:nvPr/>
        </p:nvSpPr>
        <p:spPr bwMode="auto">
          <a:xfrm>
            <a:off x="6229077" y="3704394"/>
            <a:ext cx="2753070" cy="679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2585" tIns="36293" rIns="72585" bIns="36293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/>
              <a:t>It is a long established fact that a</a:t>
            </a:r>
          </a:p>
          <a:p>
            <a:pPr>
              <a:lnSpc>
                <a:spcPct val="150000"/>
              </a:lnSpc>
            </a:pPr>
            <a:r>
              <a:rPr lang="en-US" sz="1400" dirty="0"/>
              <a:t> reader will be distracted by the.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6848" y="2221815"/>
            <a:ext cx="1992212" cy="3035968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6544" y="1279937"/>
            <a:ext cx="878350" cy="166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716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" grpId="0"/>
      <p:bldP spid="213" grpId="0"/>
      <p:bldP spid="214" grpId="0"/>
      <p:bldP spid="215" grpId="0"/>
      <p:bldP spid="216" grpId="0"/>
      <p:bldP spid="217" grpId="0"/>
      <p:bldP spid="34" grpId="0"/>
      <p:bldP spid="3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cf779f76140b889421db1ee92d38cd6ed4ffff"/>
  <p:tag name="ISPRING_RESOURCE_PATHS_HASH_PRESENTER" val="ecdd5e327c4efff999ae583afac36d791cae2b"/>
</p:tagLst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ontents Slide Master">
  <a:themeElements>
    <a:clrScheme name="ALLPPT-COLOR-A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2769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1_Contents Slide Master">
  <a:themeElements>
    <a:clrScheme name="ALLPPT-COLOR-A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2769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2_Contents Slide Master">
  <a:themeElements>
    <a:clrScheme name="ALLPPT-COLOR-A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2769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3588</TotalTime>
  <Words>1835</Words>
  <Application>Microsoft Office PowerPoint</Application>
  <PresentationFormat>Personalizado</PresentationFormat>
  <Paragraphs>285</Paragraphs>
  <Slides>42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17</vt:i4>
      </vt:variant>
      <vt:variant>
        <vt:lpstr>Tema</vt:lpstr>
      </vt:variant>
      <vt:variant>
        <vt:i4>5</vt:i4>
      </vt:variant>
      <vt:variant>
        <vt:lpstr>Títulos de diapositiva</vt:lpstr>
      </vt:variant>
      <vt:variant>
        <vt:i4>42</vt:i4>
      </vt:variant>
    </vt:vector>
  </HeadingPairs>
  <TitlesOfParts>
    <vt:vector size="64" baseType="lpstr">
      <vt:lpstr>맑은 고딕</vt:lpstr>
      <vt:lpstr>微软雅黑</vt:lpstr>
      <vt:lpstr>宋体</vt:lpstr>
      <vt:lpstr>Arial</vt:lpstr>
      <vt:lpstr>Arial Unicode MS</vt:lpstr>
      <vt:lpstr>Bahnschrift</vt:lpstr>
      <vt:lpstr>Berlin Sans FB</vt:lpstr>
      <vt:lpstr>Calibri</vt:lpstr>
      <vt:lpstr>Calibri Light</vt:lpstr>
      <vt:lpstr>Franklin Gothic Heavy</vt:lpstr>
      <vt:lpstr>Franklin Gothic Medium</vt:lpstr>
      <vt:lpstr>FZShuTi</vt:lpstr>
      <vt:lpstr>Gill Sans</vt:lpstr>
      <vt:lpstr>Impact</vt:lpstr>
      <vt:lpstr>Wingdings</vt:lpstr>
      <vt:lpstr>冬青黑体简体中文 W3</vt:lpstr>
      <vt:lpstr>方正粗谭黑简体</vt:lpstr>
      <vt:lpstr>Office Theme</vt:lpstr>
      <vt:lpstr>Diseño personalizado</vt:lpstr>
      <vt:lpstr>Contents Slide Master</vt:lpstr>
      <vt:lpstr>1_Contents Slide Master</vt:lpstr>
      <vt:lpstr>2_Contents Slide Master</vt:lpstr>
      <vt:lpstr>Presentación de PowerPoint</vt:lpstr>
      <vt:lpstr>One Title Moment</vt:lpstr>
      <vt:lpstr>Presentación de PowerPoint</vt:lpstr>
      <vt:lpstr>Presentación de PowerPoint</vt:lpstr>
      <vt:lpstr>Presentación de PowerPoint</vt:lpstr>
      <vt:lpstr>Presentación de PowerPoint</vt:lpstr>
      <vt:lpstr>CONTENIDO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http://www.ypppt.com/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http:/www.ypppt.com</cp:keywords>
  <dc:description>http://www.ypppt.com/</dc:description>
  <cp:lastModifiedBy>eduardo</cp:lastModifiedBy>
  <cp:revision>507</cp:revision>
  <dcterms:created xsi:type="dcterms:W3CDTF">2013-07-25T03:25:48Z</dcterms:created>
  <dcterms:modified xsi:type="dcterms:W3CDTF">2023-11-19T15:27:52Z</dcterms:modified>
</cp:coreProperties>
</file>